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74" r:id="rId5"/>
    <p:sldMasterId id="2147483687" r:id="rId6"/>
    <p:sldMasterId id="2147483705" r:id="rId7"/>
    <p:sldMasterId id="2147483718" r:id="rId8"/>
  </p:sldMasterIdLst>
  <p:notesMasterIdLst>
    <p:notesMasterId r:id="rId51"/>
  </p:notesMasterIdLst>
  <p:handoutMasterIdLst>
    <p:handoutMasterId r:id="rId52"/>
  </p:handoutMasterIdLst>
  <p:sldIdLst>
    <p:sldId id="987" r:id="rId9"/>
    <p:sldId id="1421" r:id="rId10"/>
    <p:sldId id="1443" r:id="rId11"/>
    <p:sldId id="1439" r:id="rId12"/>
    <p:sldId id="1440" r:id="rId13"/>
    <p:sldId id="1441" r:id="rId14"/>
    <p:sldId id="1442" r:id="rId15"/>
    <p:sldId id="1412" r:id="rId16"/>
    <p:sldId id="1413" r:id="rId17"/>
    <p:sldId id="1418" r:id="rId18"/>
    <p:sldId id="1414" r:id="rId19"/>
    <p:sldId id="1419" r:id="rId20"/>
    <p:sldId id="1415" r:id="rId21"/>
    <p:sldId id="1402" r:id="rId22"/>
    <p:sldId id="1351" r:id="rId23"/>
    <p:sldId id="1403" r:id="rId24"/>
    <p:sldId id="1422" r:id="rId25"/>
    <p:sldId id="1429" r:id="rId26"/>
    <p:sldId id="1406" r:id="rId27"/>
    <p:sldId id="1395" r:id="rId28"/>
    <p:sldId id="1407" r:id="rId29"/>
    <p:sldId id="1396" r:id="rId30"/>
    <p:sldId id="1436" r:id="rId31"/>
    <p:sldId id="1408" r:id="rId32"/>
    <p:sldId id="1397" r:id="rId33"/>
    <p:sldId id="1409" r:id="rId34"/>
    <p:sldId id="1398" r:id="rId35"/>
    <p:sldId id="1411" r:id="rId36"/>
    <p:sldId id="1410" r:id="rId37"/>
    <p:sldId id="1399" r:id="rId38"/>
    <p:sldId id="1250" r:id="rId39"/>
    <p:sldId id="1430" r:id="rId40"/>
    <p:sldId id="1426" r:id="rId41"/>
    <p:sldId id="1435" r:id="rId42"/>
    <p:sldId id="1438" r:id="rId43"/>
    <p:sldId id="1437" r:id="rId44"/>
    <p:sldId id="1416" r:id="rId45"/>
    <p:sldId id="1425" r:id="rId46"/>
    <p:sldId id="1432" r:id="rId47"/>
    <p:sldId id="1427" r:id="rId48"/>
    <p:sldId id="1433" r:id="rId49"/>
    <p:sldId id="1431" r:id="rId50"/>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78AF"/>
    <a:srgbClr val="996633"/>
    <a:srgbClr val="B58885"/>
    <a:srgbClr val="0000FF"/>
    <a:srgbClr val="D6D1D0"/>
    <a:srgbClr val="FDFD1B"/>
    <a:srgbClr val="FF9900"/>
    <a:srgbClr val="FF2121"/>
    <a:srgbClr val="FFCC00"/>
    <a:srgbClr val="26910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0979" autoAdjust="0"/>
    <p:restoredTop sz="95940" autoAdjust="0"/>
  </p:normalViewPr>
  <p:slideViewPr>
    <p:cSldViewPr>
      <p:cViewPr>
        <p:scale>
          <a:sx n="107" d="100"/>
          <a:sy n="107" d="100"/>
        </p:scale>
        <p:origin x="-134" y="24"/>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66" d="100"/>
        <a:sy n="66" d="100"/>
      </p:scale>
      <p:origin x="0" y="5054"/>
    </p:cViewPr>
  </p:sorterViewPr>
  <p:notesViewPr>
    <p:cSldViewPr>
      <p:cViewPr>
        <p:scale>
          <a:sx n="60" d="100"/>
          <a:sy n="60" d="100"/>
        </p:scale>
        <p:origin x="-3158" y="-734"/>
      </p:cViewPr>
      <p:guideLst>
        <p:guide orient="horz" pos="2927"/>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notesMaster" Target="notesMasters/notes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282" name="Rectangle 2"/>
          <p:cNvSpPr>
            <a:spLocks noGrp="1" noChangeArrowheads="1"/>
          </p:cNvSpPr>
          <p:nvPr>
            <p:ph type="hdr" sz="quarter"/>
          </p:nvPr>
        </p:nvSpPr>
        <p:spPr bwMode="auto">
          <a:xfrm>
            <a:off x="0" y="0"/>
            <a:ext cx="3037840" cy="463618"/>
          </a:xfrm>
          <a:prstGeom prst="rect">
            <a:avLst/>
          </a:prstGeom>
          <a:noFill/>
          <a:ln w="9525">
            <a:noFill/>
            <a:miter lim="800000"/>
            <a:headEnd/>
            <a:tailEnd/>
          </a:ln>
          <a:effectLst/>
        </p:spPr>
        <p:txBody>
          <a:bodyPr vert="horz" wrap="square" lIns="91366" tIns="45681" rIns="91366" bIns="45681" numCol="1" anchor="t" anchorCtr="0" compatLnSpc="1">
            <a:prstTxWarp prst="textNoShape">
              <a:avLst/>
            </a:prstTxWarp>
          </a:bodyPr>
          <a:lstStyle>
            <a:lvl1pPr>
              <a:defRPr sz="1200"/>
            </a:lvl1pPr>
          </a:lstStyle>
          <a:p>
            <a:pPr>
              <a:defRPr/>
            </a:pPr>
            <a:endParaRPr lang="en-US"/>
          </a:p>
        </p:txBody>
      </p:sp>
      <p:sp>
        <p:nvSpPr>
          <p:cNvPr id="225283" name="Rectangle 3"/>
          <p:cNvSpPr>
            <a:spLocks noGrp="1" noChangeArrowheads="1"/>
          </p:cNvSpPr>
          <p:nvPr>
            <p:ph type="dt" sz="quarter" idx="1"/>
          </p:nvPr>
        </p:nvSpPr>
        <p:spPr bwMode="auto">
          <a:xfrm>
            <a:off x="3970938" y="0"/>
            <a:ext cx="3037840" cy="463618"/>
          </a:xfrm>
          <a:prstGeom prst="rect">
            <a:avLst/>
          </a:prstGeom>
          <a:noFill/>
          <a:ln w="9525">
            <a:noFill/>
            <a:miter lim="800000"/>
            <a:headEnd/>
            <a:tailEnd/>
          </a:ln>
          <a:effectLst/>
        </p:spPr>
        <p:txBody>
          <a:bodyPr vert="horz" wrap="square" lIns="91366" tIns="45681" rIns="91366" bIns="45681" numCol="1" anchor="t" anchorCtr="0" compatLnSpc="1">
            <a:prstTxWarp prst="textNoShape">
              <a:avLst/>
            </a:prstTxWarp>
          </a:bodyPr>
          <a:lstStyle>
            <a:lvl1pPr algn="r">
              <a:defRPr sz="1200"/>
            </a:lvl1pPr>
          </a:lstStyle>
          <a:p>
            <a:pPr>
              <a:defRPr/>
            </a:pPr>
            <a:endParaRPr lang="en-US"/>
          </a:p>
        </p:txBody>
      </p:sp>
      <p:sp>
        <p:nvSpPr>
          <p:cNvPr id="225284" name="Rectangle 4"/>
          <p:cNvSpPr>
            <a:spLocks noGrp="1" noChangeArrowheads="1"/>
          </p:cNvSpPr>
          <p:nvPr>
            <p:ph type="ftr" sz="quarter" idx="2"/>
          </p:nvPr>
        </p:nvSpPr>
        <p:spPr bwMode="auto">
          <a:xfrm>
            <a:off x="0" y="8829576"/>
            <a:ext cx="3037840" cy="465221"/>
          </a:xfrm>
          <a:prstGeom prst="rect">
            <a:avLst/>
          </a:prstGeom>
          <a:noFill/>
          <a:ln w="9525">
            <a:noFill/>
            <a:miter lim="800000"/>
            <a:headEnd/>
            <a:tailEnd/>
          </a:ln>
          <a:effectLst/>
        </p:spPr>
        <p:txBody>
          <a:bodyPr vert="horz" wrap="square" lIns="91366" tIns="45681" rIns="91366" bIns="45681" numCol="1" anchor="b" anchorCtr="0" compatLnSpc="1">
            <a:prstTxWarp prst="textNoShape">
              <a:avLst/>
            </a:prstTxWarp>
          </a:bodyPr>
          <a:lstStyle>
            <a:lvl1pPr>
              <a:defRPr sz="1200"/>
            </a:lvl1pPr>
          </a:lstStyle>
          <a:p>
            <a:pPr>
              <a:defRPr/>
            </a:pPr>
            <a:endParaRPr lang="en-US"/>
          </a:p>
        </p:txBody>
      </p:sp>
      <p:sp>
        <p:nvSpPr>
          <p:cNvPr id="225285" name="Rectangle 5"/>
          <p:cNvSpPr>
            <a:spLocks noGrp="1" noChangeArrowheads="1"/>
          </p:cNvSpPr>
          <p:nvPr>
            <p:ph type="sldNum" sz="quarter" idx="3"/>
          </p:nvPr>
        </p:nvSpPr>
        <p:spPr bwMode="auto">
          <a:xfrm>
            <a:off x="3970938" y="8829576"/>
            <a:ext cx="3037840" cy="465221"/>
          </a:xfrm>
          <a:prstGeom prst="rect">
            <a:avLst/>
          </a:prstGeom>
          <a:noFill/>
          <a:ln w="9525">
            <a:noFill/>
            <a:miter lim="800000"/>
            <a:headEnd/>
            <a:tailEnd/>
          </a:ln>
          <a:effectLst/>
        </p:spPr>
        <p:txBody>
          <a:bodyPr vert="horz" wrap="square" lIns="91366" tIns="45681" rIns="91366" bIns="45681" numCol="1" anchor="b" anchorCtr="0" compatLnSpc="1">
            <a:prstTxWarp prst="textNoShape">
              <a:avLst/>
            </a:prstTxWarp>
          </a:bodyPr>
          <a:lstStyle>
            <a:lvl1pPr algn="r">
              <a:defRPr sz="1200"/>
            </a:lvl1pPr>
          </a:lstStyle>
          <a:p>
            <a:pPr>
              <a:defRPr/>
            </a:pPr>
            <a:fld id="{6403606C-5779-4CD8-B394-26E050C6131B}"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37840" cy="463618"/>
          </a:xfrm>
          <a:prstGeom prst="rect">
            <a:avLst/>
          </a:prstGeom>
          <a:noFill/>
          <a:ln w="9525">
            <a:noFill/>
            <a:miter lim="800000"/>
            <a:headEnd/>
            <a:tailEnd/>
          </a:ln>
          <a:effectLst/>
        </p:spPr>
        <p:txBody>
          <a:bodyPr vert="horz" wrap="square" lIns="93102" tIns="46550" rIns="93102" bIns="46550" numCol="1" anchor="t" anchorCtr="0" compatLnSpc="1">
            <a:prstTxWarp prst="textNoShape">
              <a:avLst/>
            </a:prstTxWarp>
          </a:bodyPr>
          <a:lstStyle>
            <a:lvl1pPr defTabSz="931691">
              <a:defRPr sz="1200"/>
            </a:lvl1pPr>
          </a:lstStyle>
          <a:p>
            <a:pPr>
              <a:defRPr/>
            </a:pPr>
            <a:endParaRPr lang="en-US"/>
          </a:p>
        </p:txBody>
      </p:sp>
      <p:sp>
        <p:nvSpPr>
          <p:cNvPr id="12291" name="Rectangle 3"/>
          <p:cNvSpPr>
            <a:spLocks noGrp="1" noChangeArrowheads="1"/>
          </p:cNvSpPr>
          <p:nvPr>
            <p:ph type="dt" idx="1"/>
          </p:nvPr>
        </p:nvSpPr>
        <p:spPr bwMode="auto">
          <a:xfrm>
            <a:off x="3970938" y="0"/>
            <a:ext cx="3037840" cy="463618"/>
          </a:xfrm>
          <a:prstGeom prst="rect">
            <a:avLst/>
          </a:prstGeom>
          <a:noFill/>
          <a:ln w="9525">
            <a:noFill/>
            <a:miter lim="800000"/>
            <a:headEnd/>
            <a:tailEnd/>
          </a:ln>
          <a:effectLst/>
        </p:spPr>
        <p:txBody>
          <a:bodyPr vert="horz" wrap="square" lIns="93102" tIns="46550" rIns="93102" bIns="46550" numCol="1" anchor="t" anchorCtr="0" compatLnSpc="1">
            <a:prstTxWarp prst="textNoShape">
              <a:avLst/>
            </a:prstTxWarp>
          </a:bodyPr>
          <a:lstStyle>
            <a:lvl1pPr algn="r" defTabSz="931691">
              <a:defRPr sz="1200"/>
            </a:lvl1pPr>
          </a:lstStyle>
          <a:p>
            <a:pPr>
              <a:defRPr/>
            </a:pPr>
            <a:endParaRPr lang="en-US"/>
          </a:p>
        </p:txBody>
      </p:sp>
      <p:sp>
        <p:nvSpPr>
          <p:cNvPr id="60420" name="Rectangle 4"/>
          <p:cNvSpPr>
            <a:spLocks noGrp="1" noRot="1" noChangeAspect="1" noChangeArrowheads="1" noTextEdit="1"/>
          </p:cNvSpPr>
          <p:nvPr>
            <p:ph type="sldImg" idx="2"/>
          </p:nvPr>
        </p:nvSpPr>
        <p:spPr bwMode="auto">
          <a:xfrm>
            <a:off x="1182688" y="695325"/>
            <a:ext cx="4652962" cy="3490913"/>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701040" y="4416392"/>
            <a:ext cx="5608320" cy="4183780"/>
          </a:xfrm>
          <a:prstGeom prst="rect">
            <a:avLst/>
          </a:prstGeom>
          <a:noFill/>
          <a:ln w="9525">
            <a:noFill/>
            <a:miter lim="800000"/>
            <a:headEnd/>
            <a:tailEnd/>
          </a:ln>
          <a:effectLst/>
        </p:spPr>
        <p:txBody>
          <a:bodyPr vert="horz" wrap="square" lIns="93102" tIns="46550" rIns="93102" bIns="465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294" name="Rectangle 6"/>
          <p:cNvSpPr>
            <a:spLocks noGrp="1" noChangeArrowheads="1"/>
          </p:cNvSpPr>
          <p:nvPr>
            <p:ph type="ftr" sz="quarter" idx="4"/>
          </p:nvPr>
        </p:nvSpPr>
        <p:spPr bwMode="auto">
          <a:xfrm>
            <a:off x="0" y="8829576"/>
            <a:ext cx="3037840" cy="465221"/>
          </a:xfrm>
          <a:prstGeom prst="rect">
            <a:avLst/>
          </a:prstGeom>
          <a:noFill/>
          <a:ln w="9525">
            <a:noFill/>
            <a:miter lim="800000"/>
            <a:headEnd/>
            <a:tailEnd/>
          </a:ln>
          <a:effectLst/>
        </p:spPr>
        <p:txBody>
          <a:bodyPr vert="horz" wrap="square" lIns="93102" tIns="46550" rIns="93102" bIns="46550" numCol="1" anchor="b" anchorCtr="0" compatLnSpc="1">
            <a:prstTxWarp prst="textNoShape">
              <a:avLst/>
            </a:prstTxWarp>
          </a:bodyPr>
          <a:lstStyle>
            <a:lvl1pPr defTabSz="931691">
              <a:defRPr sz="1200"/>
            </a:lvl1pPr>
          </a:lstStyle>
          <a:p>
            <a:pPr>
              <a:defRPr/>
            </a:pPr>
            <a:endParaRPr lang="en-US"/>
          </a:p>
        </p:txBody>
      </p:sp>
      <p:sp>
        <p:nvSpPr>
          <p:cNvPr id="12295" name="Rectangle 7"/>
          <p:cNvSpPr>
            <a:spLocks noGrp="1" noChangeArrowheads="1"/>
          </p:cNvSpPr>
          <p:nvPr>
            <p:ph type="sldNum" sz="quarter" idx="5"/>
          </p:nvPr>
        </p:nvSpPr>
        <p:spPr bwMode="auto">
          <a:xfrm>
            <a:off x="3970938" y="8829576"/>
            <a:ext cx="3037840" cy="465221"/>
          </a:xfrm>
          <a:prstGeom prst="rect">
            <a:avLst/>
          </a:prstGeom>
          <a:noFill/>
          <a:ln w="9525">
            <a:noFill/>
            <a:miter lim="800000"/>
            <a:headEnd/>
            <a:tailEnd/>
          </a:ln>
          <a:effectLst/>
        </p:spPr>
        <p:txBody>
          <a:bodyPr vert="horz" wrap="square" lIns="93102" tIns="46550" rIns="93102" bIns="46550" numCol="1" anchor="b" anchorCtr="0" compatLnSpc="1">
            <a:prstTxWarp prst="textNoShape">
              <a:avLst/>
            </a:prstTxWarp>
          </a:bodyPr>
          <a:lstStyle>
            <a:lvl1pPr algn="r" defTabSz="931691">
              <a:defRPr sz="1200"/>
            </a:lvl1pPr>
          </a:lstStyle>
          <a:p>
            <a:pPr>
              <a:defRPr/>
            </a:pPr>
            <a:fld id="{D489A801-96B1-4DE4-982B-97CC1479B2C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endParaRPr lang="en-US" smtClean="0"/>
          </a:p>
        </p:txBody>
      </p:sp>
      <p:sp>
        <p:nvSpPr>
          <p:cNvPr id="61444" name="Slide Number Placeholder 3"/>
          <p:cNvSpPr>
            <a:spLocks noGrp="1"/>
          </p:cNvSpPr>
          <p:nvPr>
            <p:ph type="sldNum" sz="quarter" idx="5"/>
          </p:nvPr>
        </p:nvSpPr>
        <p:spPr>
          <a:noFill/>
        </p:spPr>
        <p:txBody>
          <a:bodyPr/>
          <a:lstStyle/>
          <a:p>
            <a:pPr defTabSz="931661"/>
            <a:fld id="{6EC2138B-C030-4180-87B4-F5E101429DA7}" type="slidenum">
              <a:rPr lang="en-US" smtClean="0"/>
              <a:pPr defTabSz="931661"/>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489A801-96B1-4DE4-982B-97CC1479B2C2}" type="slidenum">
              <a:rPr lang="en-US" smtClean="0"/>
              <a:pPr>
                <a:defRPr/>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a:t>
            </a:r>
            <a:r>
              <a:rPr lang="en-US" baseline="0" dirty="0" smtClean="0"/>
              <a:t> we get involved is through the NRF.  FEMA is the lead agency for disaster response activities. USACE receives a Mission by FEMA to assist under ESF#3.</a:t>
            </a:r>
            <a:endParaRPr lang="en-US" dirty="0"/>
          </a:p>
        </p:txBody>
      </p:sp>
      <p:sp>
        <p:nvSpPr>
          <p:cNvPr id="4" name="Slide Number Placeholder 3"/>
          <p:cNvSpPr>
            <a:spLocks noGrp="1"/>
          </p:cNvSpPr>
          <p:nvPr>
            <p:ph type="sldNum" sz="quarter" idx="10"/>
          </p:nvPr>
        </p:nvSpPr>
        <p:spPr/>
        <p:txBody>
          <a:bodyPr/>
          <a:lstStyle/>
          <a:p>
            <a:fld id="{0CDD14AA-30D3-47C4-953B-51CBD3004801}"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have trained teams to executed mission.</a:t>
            </a:r>
            <a:r>
              <a:rPr lang="en-US" baseline="0" dirty="0" smtClean="0"/>
              <a:t>  Teams are located through out US.  6 to 8 teams across US for each mission are.  </a:t>
            </a:r>
            <a:endParaRPr lang="en-US" dirty="0"/>
          </a:p>
        </p:txBody>
      </p:sp>
      <p:sp>
        <p:nvSpPr>
          <p:cNvPr id="4" name="Slide Number Placeholder 3"/>
          <p:cNvSpPr>
            <a:spLocks noGrp="1"/>
          </p:cNvSpPr>
          <p:nvPr>
            <p:ph type="sldNum" sz="quarter" idx="10"/>
          </p:nvPr>
        </p:nvSpPr>
        <p:spPr/>
        <p:txBody>
          <a:bodyPr/>
          <a:lstStyle/>
          <a:p>
            <a:fld id="{0CDD14AA-30D3-47C4-953B-51CBD3004801}"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89A801-96B1-4DE4-982B-97CC1479B2C2}" type="slidenum">
              <a:rPr lang="en-US" smtClean="0"/>
              <a:pPr>
                <a:defRPr/>
              </a:pPr>
              <a:t>15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89A801-96B1-4DE4-982B-97CC1479B2C2}" type="slidenum">
              <a:rPr lang="en-US" smtClean="0"/>
              <a:pPr>
                <a:defRPr/>
              </a:pPr>
              <a:t>17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pPr eaLnBrk="1" hangingPunct="1"/>
            <a:endParaRPr lang="en-US" sz="900" dirty="0" smtClean="0">
              <a:solidFill>
                <a:srgbClr val="0066FF"/>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pPr eaLnBrk="1" hangingPunct="1"/>
            <a:endParaRPr lang="en-US" sz="900" dirty="0" smtClean="0">
              <a:solidFill>
                <a:srgbClr val="0066FF"/>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pPr eaLnBrk="1" hangingPunct="1"/>
            <a:endParaRPr lang="en-US" sz="900" dirty="0" smtClean="0">
              <a:solidFill>
                <a:srgbClr val="0066FF"/>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pPr eaLnBrk="1" hangingPunct="1"/>
            <a:endParaRPr lang="en-US" sz="900" dirty="0" smtClean="0">
              <a:solidFill>
                <a:srgbClr val="0066FF"/>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pPr eaLnBrk="1" hangingPunct="1"/>
            <a:endParaRPr lang="en-US" sz="900" dirty="0" smtClean="0">
              <a:solidFill>
                <a:srgbClr val="0066FF"/>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pPr eaLnBrk="1" hangingPunct="1"/>
            <a:endParaRPr lang="en-US" sz="900" dirty="0" smtClean="0">
              <a:solidFill>
                <a:srgbClr val="0066FF"/>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pPr defTabSz="931661"/>
            <a:fld id="{5CD200BE-F8CB-44D7-BE28-268404F9E941}" type="slidenum">
              <a:rPr lang="en-US" smtClean="0"/>
              <a:pPr defTabSz="931661"/>
              <a:t>31</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use contracts</a:t>
            </a:r>
            <a:r>
              <a:rPr lang="en-US" baseline="0" dirty="0" smtClean="0"/>
              <a:t> to execute much of our response missions for FEMA.  If interested you can register at the Corps Emergency response portal. </a:t>
            </a:r>
            <a:endParaRPr lang="en-US" dirty="0"/>
          </a:p>
        </p:txBody>
      </p:sp>
      <p:sp>
        <p:nvSpPr>
          <p:cNvPr id="4" name="Slide Number Placeholder 3"/>
          <p:cNvSpPr>
            <a:spLocks noGrp="1"/>
          </p:cNvSpPr>
          <p:nvPr>
            <p:ph type="sldNum" sz="quarter" idx="10"/>
          </p:nvPr>
        </p:nvSpPr>
        <p:spPr/>
        <p:txBody>
          <a:bodyPr/>
          <a:lstStyle/>
          <a:p>
            <a:fld id="{0CDD14AA-30D3-47C4-953B-51CBD3004801}" type="slidenum">
              <a:rPr lang="en-US" smtClean="0"/>
              <a:pPr/>
              <a:t>33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489A801-96B1-4DE4-982B-97CC1479B2C2}" type="slidenum">
              <a:rPr lang="en-US" smtClean="0"/>
              <a:pPr>
                <a:defRPr/>
              </a:pPr>
              <a:t>34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70024" y="697230"/>
            <a:ext cx="4675222" cy="3489378"/>
          </a:xfrm>
          <a:ln/>
        </p:spPr>
      </p:sp>
      <p:sp>
        <p:nvSpPr>
          <p:cNvPr id="35843" name="Rectangle 3"/>
          <p:cNvSpPr>
            <a:spLocks noGrp="1" noChangeArrowheads="1"/>
          </p:cNvSpPr>
          <p:nvPr>
            <p:ph type="body" idx="1"/>
          </p:nvPr>
        </p:nvSpPr>
        <p:spPr>
          <a:xfrm>
            <a:off x="936626" y="4418014"/>
            <a:ext cx="5137150" cy="4181475"/>
          </a:xfrm>
          <a:noFill/>
          <a:ln/>
        </p:spPr>
        <p:txBody>
          <a:bodyPr lIns="90183" tIns="45091" rIns="90183" bIns="45091"/>
          <a:lstStyle/>
          <a:p>
            <a:endParaRPr lang="en-US" dirty="0" smtClean="0">
              <a:cs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82688" y="696913"/>
            <a:ext cx="4649787" cy="3489325"/>
          </a:xfrm>
          <a:ln/>
        </p:spPr>
      </p:sp>
      <p:sp>
        <p:nvSpPr>
          <p:cNvPr id="35843" name="Rectangle 3"/>
          <p:cNvSpPr>
            <a:spLocks noGrp="1" noChangeArrowheads="1"/>
          </p:cNvSpPr>
          <p:nvPr>
            <p:ph type="body" idx="1"/>
          </p:nvPr>
        </p:nvSpPr>
        <p:spPr>
          <a:xfrm>
            <a:off x="936626" y="4418014"/>
            <a:ext cx="5137150" cy="4181475"/>
          </a:xfrm>
          <a:noFill/>
          <a:ln/>
        </p:spPr>
        <p:txBody>
          <a:bodyPr lIns="90188" tIns="45093" rIns="90188" bIns="45093"/>
          <a:lstStyle/>
          <a:p>
            <a:endParaRPr lang="en-US" dirty="0" smtClean="0">
              <a:cs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489A801-96B1-4DE4-982B-97CC1479B2C2}" type="slidenum">
              <a:rPr lang="en-US" smtClean="0"/>
              <a:pPr>
                <a:defRPr/>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gi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6324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6324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6324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1" descr="white_curve"/>
          <p:cNvPicPr>
            <a:picLocks noChangeAspect="1" noChangeArrowheads="1"/>
          </p:cNvPicPr>
          <p:nvPr userDrawn="1"/>
        </p:nvPicPr>
        <p:blipFill>
          <a:blip r:embed="rId2" cstate="print"/>
          <a:srcRect/>
          <a:stretch>
            <a:fillRect/>
          </a:stretch>
        </p:blipFill>
        <p:spPr bwMode="auto">
          <a:xfrm>
            <a:off x="3978275" y="1577975"/>
            <a:ext cx="5165725" cy="5280025"/>
          </a:xfrm>
          <a:prstGeom prst="rect">
            <a:avLst/>
          </a:prstGeom>
          <a:noFill/>
          <a:ln w="9525">
            <a:noFill/>
            <a:miter lim="800000"/>
            <a:headEnd/>
            <a:tailEnd/>
          </a:ln>
        </p:spPr>
      </p:pic>
      <p:sp>
        <p:nvSpPr>
          <p:cNvPr id="3" name="Rectangle 2"/>
          <p:cNvSpPr/>
          <p:nvPr/>
        </p:nvSpPr>
        <p:spPr>
          <a:xfrm>
            <a:off x="2720975" y="6550025"/>
            <a:ext cx="3987800" cy="307975"/>
          </a:xfrm>
          <a:prstGeom prst="rect">
            <a:avLst/>
          </a:prstGeom>
        </p:spPr>
        <p:txBody>
          <a:bodyPr>
            <a:spAutoFit/>
          </a:bodyPr>
          <a:lstStyle/>
          <a:p>
            <a:pPr>
              <a:defRPr/>
            </a:pPr>
            <a:r>
              <a:rPr lang="en-US" sz="1400" dirty="0">
                <a:solidFill>
                  <a:srgbClr val="02A042"/>
                </a:solidFill>
              </a:rPr>
              <a:t>UNCLASSIFIED//FOUO</a:t>
            </a:r>
          </a:p>
        </p:txBody>
      </p:sp>
      <p:sp>
        <p:nvSpPr>
          <p:cNvPr id="4" name="Rectangle 3"/>
          <p:cNvSpPr/>
          <p:nvPr/>
        </p:nvSpPr>
        <p:spPr>
          <a:xfrm>
            <a:off x="2598738" y="77788"/>
            <a:ext cx="3987800" cy="306387"/>
          </a:xfrm>
          <a:prstGeom prst="rect">
            <a:avLst/>
          </a:prstGeom>
        </p:spPr>
        <p:txBody>
          <a:bodyPr>
            <a:spAutoFit/>
          </a:bodyPr>
          <a:lstStyle/>
          <a:p>
            <a:pPr>
              <a:defRPr/>
            </a:pPr>
            <a:r>
              <a:rPr lang="en-US" sz="1400" dirty="0">
                <a:solidFill>
                  <a:srgbClr val="02A042"/>
                </a:solidFill>
              </a:rPr>
              <a:t>UNCLASSIFIED//FOUO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6324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304800"/>
            <a:ext cx="2133600" cy="5821363"/>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 y="304800"/>
            <a:ext cx="6248400" cy="58213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pPr>
              <a:defRPr/>
            </a:pPr>
            <a:fld id="{469B307E-A318-449C-9BF6-859D07CF46D2}"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pPr>
              <a:defRPr/>
            </a:pPr>
            <a:fld id="{FE518D31-DC7B-491E-91FA-96F0D31FA294}"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pPr>
              <a:defRPr/>
            </a:pPr>
            <a:fld id="{55490F5E-4FB0-4E22-AA31-32DD662EB7BA}"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pPr>
              <a:defRPr/>
            </a:pPr>
            <a:fld id="{182085E2-1170-42CB-B864-56FA4A54DC7D}"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pPr>
              <a:defRPr/>
            </a:pPr>
            <a:fld id="{C4F1158F-10C2-4A2F-8D7D-1849FC3AF192}"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pPr>
              <a:defRPr/>
            </a:pPr>
            <a:fld id="{980C3E4A-53A7-41DD-A2D0-7013ECE1834E}"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pPr>
              <a:defRPr/>
            </a:pPr>
            <a:fld id="{D4BA6DBE-5938-4E12-9C18-8DDADF351049}"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pPr>
              <a:defRPr/>
            </a:pPr>
            <a:fld id="{901364B4-6BC4-4AE8-BE45-017DEBC300D6}"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pPr>
              <a:defRPr/>
            </a:pPr>
            <a:fld id="{5D805BA6-61C9-4971-B30B-4B58CD77CA29}"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pPr>
              <a:defRPr/>
            </a:pPr>
            <a:fld id="{9269FA65-5C05-495E-A53A-7DEFA937AA2F}"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pPr>
              <a:defRPr/>
            </a:pPr>
            <a:fld id="{773311A4-E6CE-45B6-8E8F-69780A60486A}"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2117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Slide Number Placeholder 2"/>
          <p:cNvSpPr>
            <a:spLocks noGrp="1"/>
          </p:cNvSpPr>
          <p:nvPr>
            <p:ph type="sldNum" sz="quarter" idx="10"/>
          </p:nvPr>
        </p:nvSpPr>
        <p:spPr>
          <a:xfrm>
            <a:off x="3657600" y="6427788"/>
            <a:ext cx="2133600" cy="476250"/>
          </a:xfrm>
          <a:prstGeom prst="rect">
            <a:avLst/>
          </a:prstGeom>
        </p:spPr>
        <p:txBody>
          <a:bodyPr/>
          <a:lstStyle>
            <a:lvl1pPr>
              <a:defRPr/>
            </a:lvl1pPr>
          </a:lstStyle>
          <a:p>
            <a:pPr>
              <a:defRPr/>
            </a:pPr>
            <a:fld id="{0EA4B3AD-BA39-4595-8C18-B9E9293EC6F0}" type="slidenum">
              <a:rPr lang="en-US"/>
              <a:pPr>
                <a:defRPr/>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11" name="Rectangle 13"/>
          <p:cNvSpPr>
            <a:spLocks noChangeArrowheads="1"/>
          </p:cNvSpPr>
          <p:nvPr userDrawn="1"/>
        </p:nvSpPr>
        <p:spPr bwMode="auto">
          <a:xfrm>
            <a:off x="6781800" y="914400"/>
            <a:ext cx="2020888" cy="304800"/>
          </a:xfrm>
          <a:prstGeom prst="rect">
            <a:avLst/>
          </a:prstGeom>
          <a:noFill/>
          <a:ln w="38100" algn="ctr">
            <a:noFill/>
            <a:miter lim="800000"/>
            <a:headEnd/>
            <a:tailEnd/>
          </a:ln>
          <a:effectLst>
            <a:prstShdw prst="shdw17" dist="17961" dir="2700000">
              <a:schemeClr val="accent2">
                <a:gamma/>
                <a:shade val="60000"/>
                <a:invGamma/>
              </a:schemeClr>
            </a:prstShdw>
          </a:effectLst>
        </p:spPr>
        <p:txBody>
          <a:bodyPr>
            <a:spAutoFit/>
          </a:bodyPr>
          <a:lstStyle/>
          <a:p>
            <a:endParaRPr lang="en-US" sz="1400">
              <a:solidFill>
                <a:schemeClr val="tx1"/>
              </a:solidFill>
            </a:endParaRPr>
          </a:p>
        </p:txBody>
      </p:sp>
      <p:sp>
        <p:nvSpPr>
          <p:cNvPr id="134" name="Line 10"/>
          <p:cNvSpPr>
            <a:spLocks noChangeShapeType="1"/>
          </p:cNvSpPr>
          <p:nvPr userDrawn="1"/>
        </p:nvSpPr>
        <p:spPr bwMode="auto">
          <a:xfrm flipH="1">
            <a:off x="457200" y="6324600"/>
            <a:ext cx="8229600" cy="0"/>
          </a:xfrm>
          <a:prstGeom prst="line">
            <a:avLst/>
          </a:prstGeom>
          <a:noFill/>
          <a:ln w="9525">
            <a:solidFill>
              <a:schemeClr val="tx1"/>
            </a:solidFill>
            <a:round/>
            <a:headEnd/>
            <a:tailEnd/>
          </a:ln>
          <a:effectLst/>
        </p:spPr>
        <p:txBody>
          <a:bodyPr/>
          <a:lstStyle/>
          <a:p>
            <a:pPr>
              <a:defRPr/>
            </a:pPr>
            <a:endParaRPr lang="en-US"/>
          </a:p>
        </p:txBody>
      </p:sp>
      <p:grpSp>
        <p:nvGrpSpPr>
          <p:cNvPr id="12" name="Group 11"/>
          <p:cNvGrpSpPr>
            <a:grpSpLocks noChangeAspect="1"/>
          </p:cNvGrpSpPr>
          <p:nvPr userDrawn="1"/>
        </p:nvGrpSpPr>
        <p:grpSpPr bwMode="auto">
          <a:xfrm>
            <a:off x="2971799" y="5715000"/>
            <a:ext cx="2514601" cy="1065612"/>
            <a:chOff x="1152" y="3312"/>
            <a:chExt cx="833" cy="353"/>
          </a:xfrm>
        </p:grpSpPr>
        <p:sp>
          <p:nvSpPr>
            <p:cNvPr id="13" name="AutoShape 3"/>
            <p:cNvSpPr>
              <a:spLocks noChangeAspect="1" noChangeArrowheads="1" noTextEdit="1"/>
            </p:cNvSpPr>
            <p:nvPr/>
          </p:nvSpPr>
          <p:spPr bwMode="auto">
            <a:xfrm>
              <a:off x="1152" y="3312"/>
              <a:ext cx="833" cy="3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 name="Oval 5"/>
            <p:cNvSpPr>
              <a:spLocks noChangeArrowheads="1"/>
            </p:cNvSpPr>
            <p:nvPr/>
          </p:nvSpPr>
          <p:spPr bwMode="auto">
            <a:xfrm>
              <a:off x="1158" y="3317"/>
              <a:ext cx="343" cy="342"/>
            </a:xfrm>
            <a:prstGeom prst="ellipse">
              <a:avLst/>
            </a:prstGeom>
            <a:solidFill>
              <a:srgbClr val="FFFFFF"/>
            </a:solidFill>
            <a:ln w="15875" cap="flat">
              <a:solidFill>
                <a:srgbClr val="B3B3B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6"/>
            <p:cNvSpPr>
              <a:spLocks/>
            </p:cNvSpPr>
            <p:nvPr/>
          </p:nvSpPr>
          <p:spPr bwMode="auto">
            <a:xfrm>
              <a:off x="1259" y="3528"/>
              <a:ext cx="15" cy="11"/>
            </a:xfrm>
            <a:custGeom>
              <a:avLst/>
              <a:gdLst/>
              <a:ahLst/>
              <a:cxnLst>
                <a:cxn ang="0">
                  <a:pos x="29" y="9"/>
                </a:cxn>
                <a:cxn ang="0">
                  <a:pos x="4" y="16"/>
                </a:cxn>
                <a:cxn ang="0">
                  <a:pos x="6" y="20"/>
                </a:cxn>
                <a:cxn ang="0">
                  <a:pos x="11" y="16"/>
                </a:cxn>
                <a:cxn ang="0">
                  <a:pos x="29" y="9"/>
                </a:cxn>
              </a:cxnLst>
              <a:rect l="0" t="0" r="r" b="b"/>
              <a:pathLst>
                <a:path w="29" h="22">
                  <a:moveTo>
                    <a:pt x="29" y="9"/>
                  </a:moveTo>
                  <a:cubicBezTo>
                    <a:pt x="29" y="9"/>
                    <a:pt x="0" y="0"/>
                    <a:pt x="4" y="16"/>
                  </a:cubicBezTo>
                  <a:cubicBezTo>
                    <a:pt x="5" y="18"/>
                    <a:pt x="4" y="22"/>
                    <a:pt x="6" y="20"/>
                  </a:cubicBezTo>
                  <a:cubicBezTo>
                    <a:pt x="8" y="18"/>
                    <a:pt x="8" y="16"/>
                    <a:pt x="11" y="16"/>
                  </a:cubicBezTo>
                  <a:cubicBezTo>
                    <a:pt x="29" y="17"/>
                    <a:pt x="29" y="9"/>
                    <a:pt x="29" y="9"/>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7"/>
            <p:cNvSpPr>
              <a:spLocks/>
            </p:cNvSpPr>
            <p:nvPr/>
          </p:nvSpPr>
          <p:spPr bwMode="auto">
            <a:xfrm>
              <a:off x="1215" y="3481"/>
              <a:ext cx="36" cy="76"/>
            </a:xfrm>
            <a:custGeom>
              <a:avLst/>
              <a:gdLst/>
              <a:ahLst/>
              <a:cxnLst>
                <a:cxn ang="0">
                  <a:pos x="70" y="117"/>
                </a:cxn>
                <a:cxn ang="0">
                  <a:pos x="60" y="149"/>
                </a:cxn>
                <a:cxn ang="0">
                  <a:pos x="53" y="128"/>
                </a:cxn>
                <a:cxn ang="0">
                  <a:pos x="44" y="131"/>
                </a:cxn>
                <a:cxn ang="0">
                  <a:pos x="44" y="111"/>
                </a:cxn>
                <a:cxn ang="0">
                  <a:pos x="33" y="111"/>
                </a:cxn>
                <a:cxn ang="0">
                  <a:pos x="32" y="101"/>
                </a:cxn>
                <a:cxn ang="0">
                  <a:pos x="19" y="96"/>
                </a:cxn>
                <a:cxn ang="0">
                  <a:pos x="31" y="89"/>
                </a:cxn>
                <a:cxn ang="0">
                  <a:pos x="10" y="77"/>
                </a:cxn>
                <a:cxn ang="0">
                  <a:pos x="20" y="76"/>
                </a:cxn>
                <a:cxn ang="0">
                  <a:pos x="8" y="60"/>
                </a:cxn>
                <a:cxn ang="0">
                  <a:pos x="23" y="59"/>
                </a:cxn>
                <a:cxn ang="0">
                  <a:pos x="7" y="50"/>
                </a:cxn>
                <a:cxn ang="0">
                  <a:pos x="2" y="37"/>
                </a:cxn>
                <a:cxn ang="0">
                  <a:pos x="18" y="40"/>
                </a:cxn>
                <a:cxn ang="0">
                  <a:pos x="7" y="23"/>
                </a:cxn>
                <a:cxn ang="0">
                  <a:pos x="7" y="4"/>
                </a:cxn>
                <a:cxn ang="0">
                  <a:pos x="21" y="12"/>
                </a:cxn>
                <a:cxn ang="0">
                  <a:pos x="52" y="71"/>
                </a:cxn>
                <a:cxn ang="0">
                  <a:pos x="58" y="82"/>
                </a:cxn>
                <a:cxn ang="0">
                  <a:pos x="61" y="88"/>
                </a:cxn>
                <a:cxn ang="0">
                  <a:pos x="70" y="116"/>
                </a:cxn>
              </a:cxnLst>
              <a:rect l="0" t="0" r="r" b="b"/>
              <a:pathLst>
                <a:path w="70" h="149">
                  <a:moveTo>
                    <a:pt x="70" y="117"/>
                  </a:moveTo>
                  <a:cubicBezTo>
                    <a:pt x="70" y="117"/>
                    <a:pt x="63" y="149"/>
                    <a:pt x="60" y="149"/>
                  </a:cubicBezTo>
                  <a:cubicBezTo>
                    <a:pt x="57" y="149"/>
                    <a:pt x="52" y="131"/>
                    <a:pt x="53" y="128"/>
                  </a:cubicBezTo>
                  <a:cubicBezTo>
                    <a:pt x="54" y="125"/>
                    <a:pt x="46" y="133"/>
                    <a:pt x="44" y="131"/>
                  </a:cubicBezTo>
                  <a:cubicBezTo>
                    <a:pt x="41" y="128"/>
                    <a:pt x="44" y="113"/>
                    <a:pt x="44" y="111"/>
                  </a:cubicBezTo>
                  <a:cubicBezTo>
                    <a:pt x="44" y="110"/>
                    <a:pt x="36" y="113"/>
                    <a:pt x="33" y="111"/>
                  </a:cubicBezTo>
                  <a:cubicBezTo>
                    <a:pt x="30" y="109"/>
                    <a:pt x="28" y="103"/>
                    <a:pt x="32" y="101"/>
                  </a:cubicBezTo>
                  <a:cubicBezTo>
                    <a:pt x="35" y="99"/>
                    <a:pt x="19" y="100"/>
                    <a:pt x="19" y="96"/>
                  </a:cubicBezTo>
                  <a:cubicBezTo>
                    <a:pt x="19" y="93"/>
                    <a:pt x="31" y="89"/>
                    <a:pt x="31" y="89"/>
                  </a:cubicBezTo>
                  <a:cubicBezTo>
                    <a:pt x="31" y="89"/>
                    <a:pt x="9" y="79"/>
                    <a:pt x="10" y="77"/>
                  </a:cubicBezTo>
                  <a:cubicBezTo>
                    <a:pt x="10" y="75"/>
                    <a:pt x="19" y="76"/>
                    <a:pt x="20" y="76"/>
                  </a:cubicBezTo>
                  <a:cubicBezTo>
                    <a:pt x="22" y="75"/>
                    <a:pt x="5" y="62"/>
                    <a:pt x="8" y="60"/>
                  </a:cubicBezTo>
                  <a:cubicBezTo>
                    <a:pt x="10" y="58"/>
                    <a:pt x="23" y="59"/>
                    <a:pt x="23" y="59"/>
                  </a:cubicBezTo>
                  <a:cubicBezTo>
                    <a:pt x="23" y="59"/>
                    <a:pt x="12" y="55"/>
                    <a:pt x="7" y="50"/>
                  </a:cubicBezTo>
                  <a:cubicBezTo>
                    <a:pt x="1" y="44"/>
                    <a:pt x="0" y="37"/>
                    <a:pt x="2" y="37"/>
                  </a:cubicBezTo>
                  <a:cubicBezTo>
                    <a:pt x="6" y="36"/>
                    <a:pt x="18" y="40"/>
                    <a:pt x="18" y="40"/>
                  </a:cubicBezTo>
                  <a:cubicBezTo>
                    <a:pt x="18" y="40"/>
                    <a:pt x="10" y="32"/>
                    <a:pt x="7" y="23"/>
                  </a:cubicBezTo>
                  <a:cubicBezTo>
                    <a:pt x="4" y="15"/>
                    <a:pt x="6" y="5"/>
                    <a:pt x="7" y="4"/>
                  </a:cubicBezTo>
                  <a:cubicBezTo>
                    <a:pt x="9" y="0"/>
                    <a:pt x="19" y="10"/>
                    <a:pt x="21" y="12"/>
                  </a:cubicBezTo>
                  <a:cubicBezTo>
                    <a:pt x="22" y="14"/>
                    <a:pt x="39" y="43"/>
                    <a:pt x="52" y="71"/>
                  </a:cubicBezTo>
                  <a:cubicBezTo>
                    <a:pt x="53" y="73"/>
                    <a:pt x="57" y="80"/>
                    <a:pt x="58" y="82"/>
                  </a:cubicBezTo>
                  <a:cubicBezTo>
                    <a:pt x="60" y="85"/>
                    <a:pt x="59" y="85"/>
                    <a:pt x="61" y="88"/>
                  </a:cubicBezTo>
                  <a:cubicBezTo>
                    <a:pt x="68" y="104"/>
                    <a:pt x="70" y="116"/>
                    <a:pt x="70" y="116"/>
                  </a:cubicBezTo>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8"/>
            <p:cNvSpPr>
              <a:spLocks/>
            </p:cNvSpPr>
            <p:nvPr/>
          </p:nvSpPr>
          <p:spPr bwMode="auto">
            <a:xfrm>
              <a:off x="1289" y="3447"/>
              <a:ext cx="78" cy="33"/>
            </a:xfrm>
            <a:custGeom>
              <a:avLst/>
              <a:gdLst/>
              <a:ahLst/>
              <a:cxnLst>
                <a:cxn ang="0">
                  <a:pos x="1" y="64"/>
                </a:cxn>
                <a:cxn ang="0">
                  <a:pos x="77" y="56"/>
                </a:cxn>
                <a:cxn ang="0">
                  <a:pos x="154" y="64"/>
                </a:cxn>
                <a:cxn ang="0">
                  <a:pos x="154" y="10"/>
                </a:cxn>
                <a:cxn ang="0">
                  <a:pos x="77" y="0"/>
                </a:cxn>
                <a:cxn ang="0">
                  <a:pos x="0" y="9"/>
                </a:cxn>
                <a:cxn ang="0">
                  <a:pos x="1" y="64"/>
                </a:cxn>
              </a:cxnLst>
              <a:rect l="0" t="0" r="r" b="b"/>
              <a:pathLst>
                <a:path w="154" h="64">
                  <a:moveTo>
                    <a:pt x="1" y="64"/>
                  </a:moveTo>
                  <a:cubicBezTo>
                    <a:pt x="1" y="64"/>
                    <a:pt x="39" y="56"/>
                    <a:pt x="77" y="56"/>
                  </a:cubicBezTo>
                  <a:cubicBezTo>
                    <a:pt x="116" y="56"/>
                    <a:pt x="154" y="64"/>
                    <a:pt x="154" y="64"/>
                  </a:cubicBezTo>
                  <a:cubicBezTo>
                    <a:pt x="154" y="10"/>
                    <a:pt x="154" y="10"/>
                    <a:pt x="154" y="10"/>
                  </a:cubicBezTo>
                  <a:cubicBezTo>
                    <a:pt x="154" y="10"/>
                    <a:pt x="115" y="0"/>
                    <a:pt x="77" y="0"/>
                  </a:cubicBezTo>
                  <a:cubicBezTo>
                    <a:pt x="40" y="0"/>
                    <a:pt x="0" y="9"/>
                    <a:pt x="0" y="9"/>
                  </a:cubicBezTo>
                  <a:lnTo>
                    <a:pt x="1" y="64"/>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9"/>
            <p:cNvSpPr>
              <a:spLocks/>
            </p:cNvSpPr>
            <p:nvPr/>
          </p:nvSpPr>
          <p:spPr bwMode="auto">
            <a:xfrm>
              <a:off x="1273" y="3383"/>
              <a:ext cx="112" cy="64"/>
            </a:xfrm>
            <a:custGeom>
              <a:avLst/>
              <a:gdLst/>
              <a:ahLst/>
              <a:cxnLst>
                <a:cxn ang="0">
                  <a:pos x="0" y="30"/>
                </a:cxn>
                <a:cxn ang="0">
                  <a:pos x="107" y="0"/>
                </a:cxn>
                <a:cxn ang="0">
                  <a:pos x="220" y="37"/>
                </a:cxn>
                <a:cxn ang="0">
                  <a:pos x="199" y="57"/>
                </a:cxn>
                <a:cxn ang="0">
                  <a:pos x="197" y="79"/>
                </a:cxn>
                <a:cxn ang="0">
                  <a:pos x="200" y="97"/>
                </a:cxn>
                <a:cxn ang="0">
                  <a:pos x="183" y="124"/>
                </a:cxn>
                <a:cxn ang="0">
                  <a:pos x="134" y="121"/>
                </a:cxn>
                <a:cxn ang="0">
                  <a:pos x="132" y="101"/>
                </a:cxn>
                <a:cxn ang="0">
                  <a:pos x="128" y="87"/>
                </a:cxn>
                <a:cxn ang="0">
                  <a:pos x="136" y="85"/>
                </a:cxn>
                <a:cxn ang="0">
                  <a:pos x="142" y="80"/>
                </a:cxn>
                <a:cxn ang="0">
                  <a:pos x="130" y="78"/>
                </a:cxn>
                <a:cxn ang="0">
                  <a:pos x="117" y="67"/>
                </a:cxn>
                <a:cxn ang="0">
                  <a:pos x="96" y="64"/>
                </a:cxn>
                <a:cxn ang="0">
                  <a:pos x="82" y="73"/>
                </a:cxn>
                <a:cxn ang="0">
                  <a:pos x="71" y="79"/>
                </a:cxn>
                <a:cxn ang="0">
                  <a:pos x="72" y="90"/>
                </a:cxn>
                <a:cxn ang="0">
                  <a:pos x="76" y="88"/>
                </a:cxn>
                <a:cxn ang="0">
                  <a:pos x="86" y="87"/>
                </a:cxn>
                <a:cxn ang="0">
                  <a:pos x="95" y="93"/>
                </a:cxn>
                <a:cxn ang="0">
                  <a:pos x="96" y="101"/>
                </a:cxn>
                <a:cxn ang="0">
                  <a:pos x="75" y="123"/>
                </a:cxn>
                <a:cxn ang="0">
                  <a:pos x="36" y="126"/>
                </a:cxn>
                <a:cxn ang="0">
                  <a:pos x="10" y="102"/>
                </a:cxn>
                <a:cxn ang="0">
                  <a:pos x="10" y="82"/>
                </a:cxn>
                <a:cxn ang="0">
                  <a:pos x="13" y="69"/>
                </a:cxn>
                <a:cxn ang="0">
                  <a:pos x="14" y="50"/>
                </a:cxn>
                <a:cxn ang="0">
                  <a:pos x="0" y="30"/>
                </a:cxn>
              </a:cxnLst>
              <a:rect l="0" t="0" r="r" b="b"/>
              <a:pathLst>
                <a:path w="220" h="126">
                  <a:moveTo>
                    <a:pt x="0" y="30"/>
                  </a:moveTo>
                  <a:cubicBezTo>
                    <a:pt x="0" y="30"/>
                    <a:pt x="47" y="0"/>
                    <a:pt x="107" y="0"/>
                  </a:cubicBezTo>
                  <a:cubicBezTo>
                    <a:pt x="166" y="0"/>
                    <a:pt x="220" y="37"/>
                    <a:pt x="220" y="37"/>
                  </a:cubicBezTo>
                  <a:cubicBezTo>
                    <a:pt x="220" y="37"/>
                    <a:pt x="204" y="43"/>
                    <a:pt x="199" y="57"/>
                  </a:cubicBezTo>
                  <a:cubicBezTo>
                    <a:pt x="193" y="71"/>
                    <a:pt x="197" y="79"/>
                    <a:pt x="197" y="79"/>
                  </a:cubicBezTo>
                  <a:cubicBezTo>
                    <a:pt x="197" y="79"/>
                    <a:pt x="200" y="90"/>
                    <a:pt x="200" y="97"/>
                  </a:cubicBezTo>
                  <a:cubicBezTo>
                    <a:pt x="200" y="103"/>
                    <a:pt x="195" y="123"/>
                    <a:pt x="183" y="124"/>
                  </a:cubicBezTo>
                  <a:cubicBezTo>
                    <a:pt x="172" y="126"/>
                    <a:pt x="134" y="121"/>
                    <a:pt x="134" y="121"/>
                  </a:cubicBezTo>
                  <a:cubicBezTo>
                    <a:pt x="134" y="121"/>
                    <a:pt x="133" y="106"/>
                    <a:pt x="132" y="101"/>
                  </a:cubicBezTo>
                  <a:cubicBezTo>
                    <a:pt x="130" y="97"/>
                    <a:pt x="128" y="88"/>
                    <a:pt x="128" y="87"/>
                  </a:cubicBezTo>
                  <a:cubicBezTo>
                    <a:pt x="127" y="86"/>
                    <a:pt x="133" y="86"/>
                    <a:pt x="136" y="85"/>
                  </a:cubicBezTo>
                  <a:cubicBezTo>
                    <a:pt x="138" y="83"/>
                    <a:pt x="141" y="82"/>
                    <a:pt x="142" y="80"/>
                  </a:cubicBezTo>
                  <a:cubicBezTo>
                    <a:pt x="143" y="79"/>
                    <a:pt x="133" y="79"/>
                    <a:pt x="130" y="78"/>
                  </a:cubicBezTo>
                  <a:cubicBezTo>
                    <a:pt x="128" y="76"/>
                    <a:pt x="120" y="70"/>
                    <a:pt x="117" y="67"/>
                  </a:cubicBezTo>
                  <a:cubicBezTo>
                    <a:pt x="114" y="65"/>
                    <a:pt x="100" y="62"/>
                    <a:pt x="96" y="64"/>
                  </a:cubicBezTo>
                  <a:cubicBezTo>
                    <a:pt x="91" y="65"/>
                    <a:pt x="84" y="72"/>
                    <a:pt x="82" y="73"/>
                  </a:cubicBezTo>
                  <a:cubicBezTo>
                    <a:pt x="80" y="75"/>
                    <a:pt x="73" y="77"/>
                    <a:pt x="71" y="79"/>
                  </a:cubicBezTo>
                  <a:cubicBezTo>
                    <a:pt x="70" y="82"/>
                    <a:pt x="71" y="89"/>
                    <a:pt x="72" y="90"/>
                  </a:cubicBezTo>
                  <a:cubicBezTo>
                    <a:pt x="72" y="91"/>
                    <a:pt x="73" y="89"/>
                    <a:pt x="76" y="88"/>
                  </a:cubicBezTo>
                  <a:cubicBezTo>
                    <a:pt x="79" y="87"/>
                    <a:pt x="82" y="86"/>
                    <a:pt x="86" y="87"/>
                  </a:cubicBezTo>
                  <a:cubicBezTo>
                    <a:pt x="90" y="88"/>
                    <a:pt x="92" y="91"/>
                    <a:pt x="95" y="93"/>
                  </a:cubicBezTo>
                  <a:cubicBezTo>
                    <a:pt x="97" y="96"/>
                    <a:pt x="97" y="98"/>
                    <a:pt x="96" y="101"/>
                  </a:cubicBezTo>
                  <a:cubicBezTo>
                    <a:pt x="95" y="105"/>
                    <a:pt x="75" y="123"/>
                    <a:pt x="75" y="123"/>
                  </a:cubicBezTo>
                  <a:cubicBezTo>
                    <a:pt x="75" y="123"/>
                    <a:pt x="39" y="126"/>
                    <a:pt x="36" y="126"/>
                  </a:cubicBezTo>
                  <a:cubicBezTo>
                    <a:pt x="32" y="126"/>
                    <a:pt x="11" y="105"/>
                    <a:pt x="10" y="102"/>
                  </a:cubicBezTo>
                  <a:cubicBezTo>
                    <a:pt x="7" y="96"/>
                    <a:pt x="7" y="87"/>
                    <a:pt x="10" y="82"/>
                  </a:cubicBezTo>
                  <a:cubicBezTo>
                    <a:pt x="13" y="76"/>
                    <a:pt x="13" y="69"/>
                    <a:pt x="13" y="69"/>
                  </a:cubicBezTo>
                  <a:cubicBezTo>
                    <a:pt x="13" y="69"/>
                    <a:pt x="17" y="60"/>
                    <a:pt x="14" y="50"/>
                  </a:cubicBezTo>
                  <a:cubicBezTo>
                    <a:pt x="10" y="40"/>
                    <a:pt x="0" y="30"/>
                    <a:pt x="0" y="3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0"/>
            <p:cNvSpPr>
              <a:spLocks/>
            </p:cNvSpPr>
            <p:nvPr/>
          </p:nvSpPr>
          <p:spPr bwMode="auto">
            <a:xfrm>
              <a:off x="1290" y="3477"/>
              <a:ext cx="36" cy="36"/>
            </a:xfrm>
            <a:custGeom>
              <a:avLst/>
              <a:gdLst/>
              <a:ahLst/>
              <a:cxnLst>
                <a:cxn ang="0">
                  <a:pos x="72" y="0"/>
                </a:cxn>
                <a:cxn ang="0">
                  <a:pos x="0" y="8"/>
                </a:cxn>
                <a:cxn ang="0">
                  <a:pos x="0" y="70"/>
                </a:cxn>
                <a:cxn ang="0">
                  <a:pos x="8" y="70"/>
                </a:cxn>
                <a:cxn ang="0">
                  <a:pos x="12" y="65"/>
                </a:cxn>
                <a:cxn ang="0">
                  <a:pos x="17" y="63"/>
                </a:cxn>
                <a:cxn ang="0">
                  <a:pos x="19" y="57"/>
                </a:cxn>
                <a:cxn ang="0">
                  <a:pos x="21" y="57"/>
                </a:cxn>
                <a:cxn ang="0">
                  <a:pos x="26" y="49"/>
                </a:cxn>
                <a:cxn ang="0">
                  <a:pos x="32" y="48"/>
                </a:cxn>
                <a:cxn ang="0">
                  <a:pos x="38" y="40"/>
                </a:cxn>
                <a:cxn ang="0">
                  <a:pos x="45" y="37"/>
                </a:cxn>
                <a:cxn ang="0">
                  <a:pos x="50" y="32"/>
                </a:cxn>
                <a:cxn ang="0">
                  <a:pos x="55" y="36"/>
                </a:cxn>
                <a:cxn ang="0">
                  <a:pos x="57" y="40"/>
                </a:cxn>
                <a:cxn ang="0">
                  <a:pos x="64" y="42"/>
                </a:cxn>
                <a:cxn ang="0">
                  <a:pos x="66" y="48"/>
                </a:cxn>
                <a:cxn ang="0">
                  <a:pos x="69" y="50"/>
                </a:cxn>
                <a:cxn ang="0">
                  <a:pos x="72" y="54"/>
                </a:cxn>
                <a:cxn ang="0">
                  <a:pos x="72" y="0"/>
                </a:cxn>
              </a:cxnLst>
              <a:rect l="0" t="0" r="r" b="b"/>
              <a:pathLst>
                <a:path w="72" h="70">
                  <a:moveTo>
                    <a:pt x="72" y="0"/>
                  </a:moveTo>
                  <a:cubicBezTo>
                    <a:pt x="72" y="0"/>
                    <a:pt x="16" y="3"/>
                    <a:pt x="0" y="8"/>
                  </a:cubicBezTo>
                  <a:cubicBezTo>
                    <a:pt x="0" y="8"/>
                    <a:pt x="0" y="70"/>
                    <a:pt x="0" y="70"/>
                  </a:cubicBezTo>
                  <a:cubicBezTo>
                    <a:pt x="8" y="70"/>
                    <a:pt x="8" y="70"/>
                    <a:pt x="8" y="70"/>
                  </a:cubicBezTo>
                  <a:cubicBezTo>
                    <a:pt x="12" y="65"/>
                    <a:pt x="12" y="65"/>
                    <a:pt x="12" y="65"/>
                  </a:cubicBezTo>
                  <a:cubicBezTo>
                    <a:pt x="17" y="63"/>
                    <a:pt x="17" y="63"/>
                    <a:pt x="17" y="63"/>
                  </a:cubicBezTo>
                  <a:cubicBezTo>
                    <a:pt x="19" y="57"/>
                    <a:pt x="19" y="57"/>
                    <a:pt x="19" y="57"/>
                  </a:cubicBezTo>
                  <a:cubicBezTo>
                    <a:pt x="21" y="57"/>
                    <a:pt x="21" y="57"/>
                    <a:pt x="21" y="57"/>
                  </a:cubicBezTo>
                  <a:cubicBezTo>
                    <a:pt x="26" y="49"/>
                    <a:pt x="26" y="49"/>
                    <a:pt x="26" y="49"/>
                  </a:cubicBezTo>
                  <a:cubicBezTo>
                    <a:pt x="32" y="48"/>
                    <a:pt x="32" y="48"/>
                    <a:pt x="32" y="48"/>
                  </a:cubicBezTo>
                  <a:cubicBezTo>
                    <a:pt x="38" y="40"/>
                    <a:pt x="38" y="40"/>
                    <a:pt x="38" y="40"/>
                  </a:cubicBezTo>
                  <a:cubicBezTo>
                    <a:pt x="45" y="37"/>
                    <a:pt x="45" y="37"/>
                    <a:pt x="45" y="37"/>
                  </a:cubicBezTo>
                  <a:cubicBezTo>
                    <a:pt x="50" y="32"/>
                    <a:pt x="50" y="32"/>
                    <a:pt x="50" y="32"/>
                  </a:cubicBezTo>
                  <a:cubicBezTo>
                    <a:pt x="55" y="36"/>
                    <a:pt x="55" y="36"/>
                    <a:pt x="55" y="36"/>
                  </a:cubicBezTo>
                  <a:cubicBezTo>
                    <a:pt x="57" y="40"/>
                    <a:pt x="57" y="40"/>
                    <a:pt x="57" y="40"/>
                  </a:cubicBezTo>
                  <a:cubicBezTo>
                    <a:pt x="64" y="42"/>
                    <a:pt x="64" y="42"/>
                    <a:pt x="64" y="42"/>
                  </a:cubicBezTo>
                  <a:cubicBezTo>
                    <a:pt x="66" y="48"/>
                    <a:pt x="66" y="48"/>
                    <a:pt x="66" y="48"/>
                  </a:cubicBezTo>
                  <a:cubicBezTo>
                    <a:pt x="69" y="50"/>
                    <a:pt x="69" y="50"/>
                    <a:pt x="69" y="50"/>
                  </a:cubicBezTo>
                  <a:cubicBezTo>
                    <a:pt x="72" y="54"/>
                    <a:pt x="72" y="54"/>
                    <a:pt x="72" y="54"/>
                  </a:cubicBezTo>
                  <a:lnTo>
                    <a:pt x="72" y="0"/>
                  </a:lnTo>
                  <a:close/>
                </a:path>
              </a:pathLst>
            </a:custGeom>
            <a:solidFill>
              <a:srgbClr val="177CA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1"/>
            <p:cNvSpPr>
              <a:spLocks/>
            </p:cNvSpPr>
            <p:nvPr/>
          </p:nvSpPr>
          <p:spPr bwMode="auto">
            <a:xfrm>
              <a:off x="1293" y="3515"/>
              <a:ext cx="33" cy="19"/>
            </a:xfrm>
            <a:custGeom>
              <a:avLst/>
              <a:gdLst/>
              <a:ahLst/>
              <a:cxnLst>
                <a:cxn ang="0">
                  <a:pos x="0" y="0"/>
                </a:cxn>
                <a:cxn ang="0">
                  <a:pos x="65" y="0"/>
                </a:cxn>
                <a:cxn ang="0">
                  <a:pos x="65" y="36"/>
                </a:cxn>
                <a:cxn ang="0">
                  <a:pos x="0" y="0"/>
                </a:cxn>
              </a:cxnLst>
              <a:rect l="0" t="0" r="r" b="b"/>
              <a:pathLst>
                <a:path w="65" h="36">
                  <a:moveTo>
                    <a:pt x="0" y="0"/>
                  </a:moveTo>
                  <a:cubicBezTo>
                    <a:pt x="65" y="0"/>
                    <a:pt x="65" y="0"/>
                    <a:pt x="65" y="0"/>
                  </a:cubicBezTo>
                  <a:cubicBezTo>
                    <a:pt x="65" y="36"/>
                    <a:pt x="65" y="36"/>
                    <a:pt x="65" y="36"/>
                  </a:cubicBezTo>
                  <a:cubicBezTo>
                    <a:pt x="65" y="36"/>
                    <a:pt x="12" y="23"/>
                    <a:pt x="0" y="0"/>
                  </a:cubicBezTo>
                  <a:close/>
                </a:path>
              </a:pathLst>
            </a:custGeom>
            <a:solidFill>
              <a:srgbClr val="0E8C3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2"/>
            <p:cNvSpPr>
              <a:spLocks/>
            </p:cNvSpPr>
            <p:nvPr/>
          </p:nvSpPr>
          <p:spPr bwMode="auto">
            <a:xfrm>
              <a:off x="1329" y="3477"/>
              <a:ext cx="37" cy="13"/>
            </a:xfrm>
            <a:custGeom>
              <a:avLst/>
              <a:gdLst/>
              <a:ahLst/>
              <a:cxnLst>
                <a:cxn ang="0">
                  <a:pos x="0" y="0"/>
                </a:cxn>
                <a:cxn ang="0">
                  <a:pos x="72" y="8"/>
                </a:cxn>
                <a:cxn ang="0">
                  <a:pos x="72" y="18"/>
                </a:cxn>
                <a:cxn ang="0">
                  <a:pos x="55" y="25"/>
                </a:cxn>
                <a:cxn ang="0">
                  <a:pos x="33" y="17"/>
                </a:cxn>
                <a:cxn ang="0">
                  <a:pos x="11" y="26"/>
                </a:cxn>
                <a:cxn ang="0">
                  <a:pos x="0" y="22"/>
                </a:cxn>
                <a:cxn ang="0">
                  <a:pos x="0" y="0"/>
                </a:cxn>
              </a:cxnLst>
              <a:rect l="0" t="0" r="r" b="b"/>
              <a:pathLst>
                <a:path w="72" h="26">
                  <a:moveTo>
                    <a:pt x="0" y="0"/>
                  </a:moveTo>
                  <a:cubicBezTo>
                    <a:pt x="0" y="0"/>
                    <a:pt x="68" y="6"/>
                    <a:pt x="72" y="8"/>
                  </a:cubicBezTo>
                  <a:cubicBezTo>
                    <a:pt x="72" y="18"/>
                    <a:pt x="72" y="18"/>
                    <a:pt x="72" y="18"/>
                  </a:cubicBezTo>
                  <a:cubicBezTo>
                    <a:pt x="72" y="18"/>
                    <a:pt x="62" y="24"/>
                    <a:pt x="55" y="25"/>
                  </a:cubicBezTo>
                  <a:cubicBezTo>
                    <a:pt x="49" y="25"/>
                    <a:pt x="41" y="17"/>
                    <a:pt x="33" y="17"/>
                  </a:cubicBezTo>
                  <a:cubicBezTo>
                    <a:pt x="24" y="17"/>
                    <a:pt x="19" y="26"/>
                    <a:pt x="11" y="26"/>
                  </a:cubicBezTo>
                  <a:cubicBezTo>
                    <a:pt x="2" y="26"/>
                    <a:pt x="0" y="22"/>
                    <a:pt x="0" y="22"/>
                  </a:cubicBezTo>
                  <a:lnTo>
                    <a:pt x="0" y="0"/>
                  </a:lnTo>
                  <a:close/>
                </a:path>
              </a:pathLst>
            </a:custGeom>
            <a:solidFill>
              <a:srgbClr val="177CA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3"/>
            <p:cNvSpPr>
              <a:spLocks/>
            </p:cNvSpPr>
            <p:nvPr/>
          </p:nvSpPr>
          <p:spPr bwMode="auto">
            <a:xfrm>
              <a:off x="1329" y="3489"/>
              <a:ext cx="37" cy="16"/>
            </a:xfrm>
            <a:custGeom>
              <a:avLst/>
              <a:gdLst/>
              <a:ahLst/>
              <a:cxnLst>
                <a:cxn ang="0">
                  <a:pos x="0" y="7"/>
                </a:cxn>
                <a:cxn ang="0">
                  <a:pos x="0" y="25"/>
                </a:cxn>
                <a:cxn ang="0">
                  <a:pos x="11" y="30"/>
                </a:cxn>
                <a:cxn ang="0">
                  <a:pos x="34" y="21"/>
                </a:cxn>
                <a:cxn ang="0">
                  <a:pos x="55" y="29"/>
                </a:cxn>
                <a:cxn ang="0">
                  <a:pos x="72" y="21"/>
                </a:cxn>
                <a:cxn ang="0">
                  <a:pos x="72" y="0"/>
                </a:cxn>
                <a:cxn ang="0">
                  <a:pos x="56" y="8"/>
                </a:cxn>
                <a:cxn ang="0">
                  <a:pos x="33" y="0"/>
                </a:cxn>
                <a:cxn ang="0">
                  <a:pos x="11" y="9"/>
                </a:cxn>
                <a:cxn ang="0">
                  <a:pos x="0" y="7"/>
                </a:cxn>
              </a:cxnLst>
              <a:rect l="0" t="0" r="r" b="b"/>
              <a:pathLst>
                <a:path w="72" h="30">
                  <a:moveTo>
                    <a:pt x="0" y="7"/>
                  </a:moveTo>
                  <a:cubicBezTo>
                    <a:pt x="0" y="25"/>
                    <a:pt x="0" y="25"/>
                    <a:pt x="0" y="25"/>
                  </a:cubicBezTo>
                  <a:cubicBezTo>
                    <a:pt x="0" y="25"/>
                    <a:pt x="5" y="30"/>
                    <a:pt x="11" y="30"/>
                  </a:cubicBezTo>
                  <a:cubicBezTo>
                    <a:pt x="16" y="30"/>
                    <a:pt x="24" y="21"/>
                    <a:pt x="34" y="21"/>
                  </a:cubicBezTo>
                  <a:cubicBezTo>
                    <a:pt x="44" y="21"/>
                    <a:pt x="44" y="29"/>
                    <a:pt x="55" y="29"/>
                  </a:cubicBezTo>
                  <a:cubicBezTo>
                    <a:pt x="66" y="29"/>
                    <a:pt x="72" y="21"/>
                    <a:pt x="72" y="21"/>
                  </a:cubicBezTo>
                  <a:cubicBezTo>
                    <a:pt x="72" y="0"/>
                    <a:pt x="72" y="0"/>
                    <a:pt x="72" y="0"/>
                  </a:cubicBezTo>
                  <a:cubicBezTo>
                    <a:pt x="72" y="0"/>
                    <a:pt x="65" y="8"/>
                    <a:pt x="56" y="8"/>
                  </a:cubicBezTo>
                  <a:cubicBezTo>
                    <a:pt x="48" y="8"/>
                    <a:pt x="43" y="0"/>
                    <a:pt x="33" y="0"/>
                  </a:cubicBezTo>
                  <a:cubicBezTo>
                    <a:pt x="23" y="0"/>
                    <a:pt x="21" y="9"/>
                    <a:pt x="11" y="9"/>
                  </a:cubicBezTo>
                  <a:cubicBezTo>
                    <a:pt x="1" y="9"/>
                    <a:pt x="0" y="7"/>
                    <a:pt x="0" y="7"/>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4"/>
            <p:cNvSpPr>
              <a:spLocks/>
            </p:cNvSpPr>
            <p:nvPr/>
          </p:nvSpPr>
          <p:spPr bwMode="auto">
            <a:xfrm>
              <a:off x="1329" y="3504"/>
              <a:ext cx="35" cy="16"/>
            </a:xfrm>
            <a:custGeom>
              <a:avLst/>
              <a:gdLst/>
              <a:ahLst/>
              <a:cxnLst>
                <a:cxn ang="0">
                  <a:pos x="0" y="6"/>
                </a:cxn>
                <a:cxn ang="0">
                  <a:pos x="0" y="25"/>
                </a:cxn>
                <a:cxn ang="0">
                  <a:pos x="11" y="31"/>
                </a:cxn>
                <a:cxn ang="0">
                  <a:pos x="34" y="21"/>
                </a:cxn>
                <a:cxn ang="0">
                  <a:pos x="55" y="30"/>
                </a:cxn>
                <a:cxn ang="0">
                  <a:pos x="69" y="18"/>
                </a:cxn>
                <a:cxn ang="0">
                  <a:pos x="69" y="2"/>
                </a:cxn>
                <a:cxn ang="0">
                  <a:pos x="57" y="8"/>
                </a:cxn>
                <a:cxn ang="0">
                  <a:pos x="34" y="0"/>
                </a:cxn>
                <a:cxn ang="0">
                  <a:pos x="11" y="7"/>
                </a:cxn>
                <a:cxn ang="0">
                  <a:pos x="0" y="6"/>
                </a:cxn>
              </a:cxnLst>
              <a:rect l="0" t="0" r="r" b="b"/>
              <a:pathLst>
                <a:path w="69" h="31">
                  <a:moveTo>
                    <a:pt x="0" y="6"/>
                  </a:moveTo>
                  <a:cubicBezTo>
                    <a:pt x="0" y="25"/>
                    <a:pt x="0" y="25"/>
                    <a:pt x="0" y="25"/>
                  </a:cubicBezTo>
                  <a:cubicBezTo>
                    <a:pt x="0" y="25"/>
                    <a:pt x="3" y="31"/>
                    <a:pt x="11" y="31"/>
                  </a:cubicBezTo>
                  <a:cubicBezTo>
                    <a:pt x="19" y="30"/>
                    <a:pt x="20" y="21"/>
                    <a:pt x="34" y="21"/>
                  </a:cubicBezTo>
                  <a:cubicBezTo>
                    <a:pt x="47" y="21"/>
                    <a:pt x="43" y="29"/>
                    <a:pt x="55" y="30"/>
                  </a:cubicBezTo>
                  <a:cubicBezTo>
                    <a:pt x="68" y="30"/>
                    <a:pt x="69" y="18"/>
                    <a:pt x="69" y="18"/>
                  </a:cubicBezTo>
                  <a:cubicBezTo>
                    <a:pt x="69" y="2"/>
                    <a:pt x="69" y="2"/>
                    <a:pt x="69" y="2"/>
                  </a:cubicBezTo>
                  <a:cubicBezTo>
                    <a:pt x="69" y="2"/>
                    <a:pt x="66" y="8"/>
                    <a:pt x="57" y="8"/>
                  </a:cubicBezTo>
                  <a:cubicBezTo>
                    <a:pt x="48" y="8"/>
                    <a:pt x="44" y="0"/>
                    <a:pt x="34" y="0"/>
                  </a:cubicBezTo>
                  <a:cubicBezTo>
                    <a:pt x="23" y="0"/>
                    <a:pt x="21" y="7"/>
                    <a:pt x="11" y="7"/>
                  </a:cubicBezTo>
                  <a:cubicBezTo>
                    <a:pt x="2" y="7"/>
                    <a:pt x="0" y="6"/>
                    <a:pt x="0" y="6"/>
                  </a:cubicBezTo>
                  <a:close/>
                </a:path>
              </a:pathLst>
            </a:custGeom>
            <a:solidFill>
              <a:srgbClr val="177CA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5"/>
            <p:cNvSpPr>
              <a:spLocks/>
            </p:cNvSpPr>
            <p:nvPr/>
          </p:nvSpPr>
          <p:spPr bwMode="auto">
            <a:xfrm>
              <a:off x="1330" y="3518"/>
              <a:ext cx="24" cy="15"/>
            </a:xfrm>
            <a:custGeom>
              <a:avLst/>
              <a:gdLst/>
              <a:ahLst/>
              <a:cxnLst>
                <a:cxn ang="0">
                  <a:pos x="0" y="7"/>
                </a:cxn>
                <a:cxn ang="0">
                  <a:pos x="0" y="29"/>
                </a:cxn>
                <a:cxn ang="0">
                  <a:pos x="48" y="10"/>
                </a:cxn>
                <a:cxn ang="0">
                  <a:pos x="33" y="0"/>
                </a:cxn>
                <a:cxn ang="0">
                  <a:pos x="10" y="9"/>
                </a:cxn>
                <a:cxn ang="0">
                  <a:pos x="0" y="7"/>
                </a:cxn>
              </a:cxnLst>
              <a:rect l="0" t="0" r="r" b="b"/>
              <a:pathLst>
                <a:path w="48" h="29">
                  <a:moveTo>
                    <a:pt x="0" y="7"/>
                  </a:moveTo>
                  <a:cubicBezTo>
                    <a:pt x="0" y="29"/>
                    <a:pt x="0" y="29"/>
                    <a:pt x="0" y="29"/>
                  </a:cubicBezTo>
                  <a:cubicBezTo>
                    <a:pt x="0" y="29"/>
                    <a:pt x="45" y="14"/>
                    <a:pt x="48" y="10"/>
                  </a:cubicBezTo>
                  <a:cubicBezTo>
                    <a:pt x="48" y="10"/>
                    <a:pt x="42" y="0"/>
                    <a:pt x="33" y="0"/>
                  </a:cubicBezTo>
                  <a:cubicBezTo>
                    <a:pt x="24" y="0"/>
                    <a:pt x="19" y="9"/>
                    <a:pt x="10" y="9"/>
                  </a:cubicBezTo>
                  <a:cubicBezTo>
                    <a:pt x="1" y="9"/>
                    <a:pt x="0" y="7"/>
                    <a:pt x="0" y="7"/>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6"/>
            <p:cNvSpPr>
              <a:spLocks/>
            </p:cNvSpPr>
            <p:nvPr/>
          </p:nvSpPr>
          <p:spPr bwMode="auto">
            <a:xfrm>
              <a:off x="1319" y="3419"/>
              <a:ext cx="9" cy="3"/>
            </a:xfrm>
            <a:custGeom>
              <a:avLst/>
              <a:gdLst/>
              <a:ahLst/>
              <a:cxnLst>
                <a:cxn ang="0">
                  <a:pos x="0" y="3"/>
                </a:cxn>
                <a:cxn ang="0">
                  <a:pos x="9" y="0"/>
                </a:cxn>
                <a:cxn ang="0">
                  <a:pos x="18" y="1"/>
                </a:cxn>
                <a:cxn ang="0">
                  <a:pos x="14" y="3"/>
                </a:cxn>
                <a:cxn ang="0">
                  <a:pos x="10" y="6"/>
                </a:cxn>
                <a:cxn ang="0">
                  <a:pos x="5" y="6"/>
                </a:cxn>
                <a:cxn ang="0">
                  <a:pos x="3" y="4"/>
                </a:cxn>
                <a:cxn ang="0">
                  <a:pos x="0" y="3"/>
                </a:cxn>
              </a:cxnLst>
              <a:rect l="0" t="0" r="r" b="b"/>
              <a:pathLst>
                <a:path w="18" h="6">
                  <a:moveTo>
                    <a:pt x="0" y="3"/>
                  </a:moveTo>
                  <a:cubicBezTo>
                    <a:pt x="0" y="3"/>
                    <a:pt x="3" y="1"/>
                    <a:pt x="9" y="0"/>
                  </a:cubicBezTo>
                  <a:cubicBezTo>
                    <a:pt x="16" y="0"/>
                    <a:pt x="18" y="1"/>
                    <a:pt x="18" y="1"/>
                  </a:cubicBezTo>
                  <a:cubicBezTo>
                    <a:pt x="18" y="1"/>
                    <a:pt x="15" y="2"/>
                    <a:pt x="14" y="3"/>
                  </a:cubicBezTo>
                  <a:cubicBezTo>
                    <a:pt x="12" y="4"/>
                    <a:pt x="12" y="5"/>
                    <a:pt x="10" y="6"/>
                  </a:cubicBezTo>
                  <a:cubicBezTo>
                    <a:pt x="8" y="6"/>
                    <a:pt x="6" y="6"/>
                    <a:pt x="5" y="6"/>
                  </a:cubicBezTo>
                  <a:cubicBezTo>
                    <a:pt x="4" y="6"/>
                    <a:pt x="4" y="4"/>
                    <a:pt x="3" y="4"/>
                  </a:cubicBezTo>
                  <a:cubicBezTo>
                    <a:pt x="2" y="3"/>
                    <a:pt x="0" y="3"/>
                    <a:pt x="0" y="3"/>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Oval 17"/>
            <p:cNvSpPr>
              <a:spLocks noChangeArrowheads="1"/>
            </p:cNvSpPr>
            <p:nvPr/>
          </p:nvSpPr>
          <p:spPr bwMode="auto">
            <a:xfrm>
              <a:off x="1208" y="3366"/>
              <a:ext cx="242" cy="242"/>
            </a:xfrm>
            <a:prstGeom prst="ellipse">
              <a:avLst/>
            </a:prstGeom>
            <a:noFill/>
            <a:ln w="9525" cap="flat">
              <a:solidFill>
                <a:srgbClr val="A4385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18"/>
            <p:cNvSpPr>
              <a:spLocks/>
            </p:cNvSpPr>
            <p:nvPr/>
          </p:nvSpPr>
          <p:spPr bwMode="auto">
            <a:xfrm>
              <a:off x="1221" y="3387"/>
              <a:ext cx="38" cy="38"/>
            </a:xfrm>
            <a:custGeom>
              <a:avLst/>
              <a:gdLst/>
              <a:ahLst/>
              <a:cxnLst>
                <a:cxn ang="0">
                  <a:pos x="0" y="34"/>
                </a:cxn>
                <a:cxn ang="0">
                  <a:pos x="8" y="38"/>
                </a:cxn>
                <a:cxn ang="0">
                  <a:pos x="38" y="5"/>
                </a:cxn>
                <a:cxn ang="0">
                  <a:pos x="30" y="0"/>
                </a:cxn>
                <a:cxn ang="0">
                  <a:pos x="0" y="34"/>
                </a:cxn>
              </a:cxnLst>
              <a:rect l="0" t="0" r="r" b="b"/>
              <a:pathLst>
                <a:path w="38" h="38">
                  <a:moveTo>
                    <a:pt x="0" y="34"/>
                  </a:moveTo>
                  <a:lnTo>
                    <a:pt x="8" y="38"/>
                  </a:lnTo>
                  <a:lnTo>
                    <a:pt x="38" y="5"/>
                  </a:lnTo>
                  <a:lnTo>
                    <a:pt x="30" y="0"/>
                  </a:lnTo>
                  <a:lnTo>
                    <a:pt x="0" y="3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19"/>
            <p:cNvSpPr>
              <a:spLocks/>
            </p:cNvSpPr>
            <p:nvPr/>
          </p:nvSpPr>
          <p:spPr bwMode="auto">
            <a:xfrm>
              <a:off x="1218" y="3379"/>
              <a:ext cx="67" cy="89"/>
            </a:xfrm>
            <a:custGeom>
              <a:avLst/>
              <a:gdLst/>
              <a:ahLst/>
              <a:cxnLst>
                <a:cxn ang="0">
                  <a:pos x="5" y="0"/>
                </a:cxn>
                <a:cxn ang="0">
                  <a:pos x="5" y="15"/>
                </a:cxn>
                <a:cxn ang="0">
                  <a:pos x="16" y="25"/>
                </a:cxn>
                <a:cxn ang="0">
                  <a:pos x="3" y="34"/>
                </a:cxn>
                <a:cxn ang="0">
                  <a:pos x="9" y="42"/>
                </a:cxn>
                <a:cxn ang="0">
                  <a:pos x="25" y="46"/>
                </a:cxn>
                <a:cxn ang="0">
                  <a:pos x="22" y="52"/>
                </a:cxn>
                <a:cxn ang="0">
                  <a:pos x="15" y="56"/>
                </a:cxn>
                <a:cxn ang="0">
                  <a:pos x="21" y="62"/>
                </a:cxn>
                <a:cxn ang="0">
                  <a:pos x="41" y="65"/>
                </a:cxn>
                <a:cxn ang="0">
                  <a:pos x="43" y="69"/>
                </a:cxn>
                <a:cxn ang="0">
                  <a:pos x="35" y="74"/>
                </a:cxn>
                <a:cxn ang="0">
                  <a:pos x="41" y="78"/>
                </a:cxn>
                <a:cxn ang="0">
                  <a:pos x="62" y="84"/>
                </a:cxn>
                <a:cxn ang="0">
                  <a:pos x="55" y="93"/>
                </a:cxn>
                <a:cxn ang="0">
                  <a:pos x="51" y="99"/>
                </a:cxn>
                <a:cxn ang="0">
                  <a:pos x="64" y="100"/>
                </a:cxn>
                <a:cxn ang="0">
                  <a:pos x="80" y="102"/>
                </a:cxn>
                <a:cxn ang="0">
                  <a:pos x="78" y="107"/>
                </a:cxn>
                <a:cxn ang="0">
                  <a:pos x="65" y="117"/>
                </a:cxn>
                <a:cxn ang="0">
                  <a:pos x="71" y="124"/>
                </a:cxn>
                <a:cxn ang="0">
                  <a:pos x="91" y="125"/>
                </a:cxn>
                <a:cxn ang="0">
                  <a:pos x="86" y="133"/>
                </a:cxn>
                <a:cxn ang="0">
                  <a:pos x="83" y="141"/>
                </a:cxn>
                <a:cxn ang="0">
                  <a:pos x="105" y="143"/>
                </a:cxn>
                <a:cxn ang="0">
                  <a:pos x="104" y="147"/>
                </a:cxn>
                <a:cxn ang="0">
                  <a:pos x="97" y="163"/>
                </a:cxn>
                <a:cxn ang="0">
                  <a:pos x="112" y="164"/>
                </a:cxn>
                <a:cxn ang="0">
                  <a:pos x="120" y="161"/>
                </a:cxn>
                <a:cxn ang="0">
                  <a:pos x="122" y="175"/>
                </a:cxn>
                <a:cxn ang="0">
                  <a:pos x="132" y="173"/>
                </a:cxn>
                <a:cxn ang="0">
                  <a:pos x="132" y="142"/>
                </a:cxn>
                <a:cxn ang="0">
                  <a:pos x="106" y="116"/>
                </a:cxn>
                <a:cxn ang="0">
                  <a:pos x="104" y="95"/>
                </a:cxn>
                <a:cxn ang="0">
                  <a:pos x="112" y="67"/>
                </a:cxn>
                <a:cxn ang="0">
                  <a:pos x="104" y="53"/>
                </a:cxn>
                <a:cxn ang="0">
                  <a:pos x="66" y="30"/>
                </a:cxn>
                <a:cxn ang="0">
                  <a:pos x="29" y="16"/>
                </a:cxn>
                <a:cxn ang="0">
                  <a:pos x="12" y="7"/>
                </a:cxn>
                <a:cxn ang="0">
                  <a:pos x="5" y="0"/>
                </a:cxn>
              </a:cxnLst>
              <a:rect l="0" t="0" r="r" b="b"/>
              <a:pathLst>
                <a:path w="132" h="176">
                  <a:moveTo>
                    <a:pt x="5" y="0"/>
                  </a:moveTo>
                  <a:cubicBezTo>
                    <a:pt x="5" y="0"/>
                    <a:pt x="3" y="12"/>
                    <a:pt x="5" y="15"/>
                  </a:cubicBezTo>
                  <a:cubicBezTo>
                    <a:pt x="7" y="19"/>
                    <a:pt x="16" y="25"/>
                    <a:pt x="16" y="25"/>
                  </a:cubicBezTo>
                  <a:cubicBezTo>
                    <a:pt x="16" y="25"/>
                    <a:pt x="2" y="32"/>
                    <a:pt x="3" y="34"/>
                  </a:cubicBezTo>
                  <a:cubicBezTo>
                    <a:pt x="3" y="36"/>
                    <a:pt x="0" y="40"/>
                    <a:pt x="9" y="42"/>
                  </a:cubicBezTo>
                  <a:cubicBezTo>
                    <a:pt x="18" y="44"/>
                    <a:pt x="25" y="46"/>
                    <a:pt x="25" y="46"/>
                  </a:cubicBezTo>
                  <a:cubicBezTo>
                    <a:pt x="22" y="52"/>
                    <a:pt x="22" y="52"/>
                    <a:pt x="22" y="52"/>
                  </a:cubicBezTo>
                  <a:cubicBezTo>
                    <a:pt x="22" y="52"/>
                    <a:pt x="14" y="53"/>
                    <a:pt x="15" y="56"/>
                  </a:cubicBezTo>
                  <a:cubicBezTo>
                    <a:pt x="16" y="60"/>
                    <a:pt x="17" y="61"/>
                    <a:pt x="21" y="62"/>
                  </a:cubicBezTo>
                  <a:cubicBezTo>
                    <a:pt x="25" y="63"/>
                    <a:pt x="41" y="65"/>
                    <a:pt x="41" y="65"/>
                  </a:cubicBezTo>
                  <a:cubicBezTo>
                    <a:pt x="43" y="69"/>
                    <a:pt x="43" y="69"/>
                    <a:pt x="43" y="69"/>
                  </a:cubicBezTo>
                  <a:cubicBezTo>
                    <a:pt x="43" y="69"/>
                    <a:pt x="35" y="72"/>
                    <a:pt x="35" y="74"/>
                  </a:cubicBezTo>
                  <a:cubicBezTo>
                    <a:pt x="35" y="76"/>
                    <a:pt x="35" y="77"/>
                    <a:pt x="41" y="78"/>
                  </a:cubicBezTo>
                  <a:cubicBezTo>
                    <a:pt x="46" y="79"/>
                    <a:pt x="62" y="84"/>
                    <a:pt x="62" y="84"/>
                  </a:cubicBezTo>
                  <a:cubicBezTo>
                    <a:pt x="55" y="93"/>
                    <a:pt x="55" y="93"/>
                    <a:pt x="55" y="93"/>
                  </a:cubicBezTo>
                  <a:cubicBezTo>
                    <a:pt x="55" y="93"/>
                    <a:pt x="49" y="97"/>
                    <a:pt x="51" y="99"/>
                  </a:cubicBezTo>
                  <a:cubicBezTo>
                    <a:pt x="54" y="101"/>
                    <a:pt x="55" y="100"/>
                    <a:pt x="64" y="100"/>
                  </a:cubicBezTo>
                  <a:cubicBezTo>
                    <a:pt x="73" y="100"/>
                    <a:pt x="80" y="102"/>
                    <a:pt x="80" y="102"/>
                  </a:cubicBezTo>
                  <a:cubicBezTo>
                    <a:pt x="78" y="107"/>
                    <a:pt x="78" y="107"/>
                    <a:pt x="78" y="107"/>
                  </a:cubicBezTo>
                  <a:cubicBezTo>
                    <a:pt x="78" y="107"/>
                    <a:pt x="65" y="113"/>
                    <a:pt x="65" y="117"/>
                  </a:cubicBezTo>
                  <a:cubicBezTo>
                    <a:pt x="65" y="121"/>
                    <a:pt x="68" y="123"/>
                    <a:pt x="71" y="124"/>
                  </a:cubicBezTo>
                  <a:cubicBezTo>
                    <a:pt x="75" y="124"/>
                    <a:pt x="91" y="125"/>
                    <a:pt x="91" y="125"/>
                  </a:cubicBezTo>
                  <a:cubicBezTo>
                    <a:pt x="86" y="133"/>
                    <a:pt x="86" y="133"/>
                    <a:pt x="86" y="133"/>
                  </a:cubicBezTo>
                  <a:cubicBezTo>
                    <a:pt x="86" y="133"/>
                    <a:pt x="78" y="140"/>
                    <a:pt x="83" y="141"/>
                  </a:cubicBezTo>
                  <a:cubicBezTo>
                    <a:pt x="88" y="142"/>
                    <a:pt x="100" y="142"/>
                    <a:pt x="105" y="143"/>
                  </a:cubicBezTo>
                  <a:cubicBezTo>
                    <a:pt x="109" y="143"/>
                    <a:pt x="105" y="146"/>
                    <a:pt x="104" y="147"/>
                  </a:cubicBezTo>
                  <a:cubicBezTo>
                    <a:pt x="103" y="149"/>
                    <a:pt x="93" y="162"/>
                    <a:pt x="97" y="163"/>
                  </a:cubicBezTo>
                  <a:cubicBezTo>
                    <a:pt x="100" y="164"/>
                    <a:pt x="108" y="164"/>
                    <a:pt x="112" y="164"/>
                  </a:cubicBezTo>
                  <a:cubicBezTo>
                    <a:pt x="115" y="163"/>
                    <a:pt x="120" y="161"/>
                    <a:pt x="120" y="161"/>
                  </a:cubicBezTo>
                  <a:cubicBezTo>
                    <a:pt x="120" y="161"/>
                    <a:pt x="118" y="174"/>
                    <a:pt x="122" y="175"/>
                  </a:cubicBezTo>
                  <a:cubicBezTo>
                    <a:pt x="125" y="176"/>
                    <a:pt x="132" y="173"/>
                    <a:pt x="132" y="173"/>
                  </a:cubicBezTo>
                  <a:cubicBezTo>
                    <a:pt x="132" y="142"/>
                    <a:pt x="132" y="142"/>
                    <a:pt x="132" y="142"/>
                  </a:cubicBezTo>
                  <a:cubicBezTo>
                    <a:pt x="132" y="142"/>
                    <a:pt x="108" y="122"/>
                    <a:pt x="106" y="116"/>
                  </a:cubicBezTo>
                  <a:cubicBezTo>
                    <a:pt x="104" y="109"/>
                    <a:pt x="103" y="101"/>
                    <a:pt x="104" y="95"/>
                  </a:cubicBezTo>
                  <a:cubicBezTo>
                    <a:pt x="105" y="89"/>
                    <a:pt x="112" y="71"/>
                    <a:pt x="112" y="67"/>
                  </a:cubicBezTo>
                  <a:cubicBezTo>
                    <a:pt x="110" y="59"/>
                    <a:pt x="107" y="56"/>
                    <a:pt x="104" y="53"/>
                  </a:cubicBezTo>
                  <a:cubicBezTo>
                    <a:pt x="100" y="50"/>
                    <a:pt x="91" y="38"/>
                    <a:pt x="66" y="30"/>
                  </a:cubicBezTo>
                  <a:cubicBezTo>
                    <a:pt x="40" y="22"/>
                    <a:pt x="33" y="19"/>
                    <a:pt x="29" y="16"/>
                  </a:cubicBezTo>
                  <a:cubicBezTo>
                    <a:pt x="24" y="13"/>
                    <a:pt x="15" y="9"/>
                    <a:pt x="12" y="7"/>
                  </a:cubicBezTo>
                  <a:cubicBezTo>
                    <a:pt x="9" y="4"/>
                    <a:pt x="5" y="0"/>
                    <a:pt x="5"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0"/>
            <p:cNvSpPr>
              <a:spLocks/>
            </p:cNvSpPr>
            <p:nvPr/>
          </p:nvSpPr>
          <p:spPr bwMode="auto">
            <a:xfrm>
              <a:off x="1399" y="3392"/>
              <a:ext cx="40" cy="35"/>
            </a:xfrm>
            <a:custGeom>
              <a:avLst/>
              <a:gdLst/>
              <a:ahLst/>
              <a:cxnLst>
                <a:cxn ang="0">
                  <a:pos x="0" y="4"/>
                </a:cxn>
                <a:cxn ang="0">
                  <a:pos x="13" y="0"/>
                </a:cxn>
                <a:cxn ang="0">
                  <a:pos x="40" y="32"/>
                </a:cxn>
                <a:cxn ang="0">
                  <a:pos x="25" y="35"/>
                </a:cxn>
                <a:cxn ang="0">
                  <a:pos x="0" y="4"/>
                </a:cxn>
              </a:cxnLst>
              <a:rect l="0" t="0" r="r" b="b"/>
              <a:pathLst>
                <a:path w="40" h="35">
                  <a:moveTo>
                    <a:pt x="0" y="4"/>
                  </a:moveTo>
                  <a:lnTo>
                    <a:pt x="13" y="0"/>
                  </a:lnTo>
                  <a:lnTo>
                    <a:pt x="40" y="32"/>
                  </a:lnTo>
                  <a:lnTo>
                    <a:pt x="25" y="35"/>
                  </a:lnTo>
                  <a:lnTo>
                    <a:pt x="0" y="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21"/>
            <p:cNvSpPr>
              <a:spLocks/>
            </p:cNvSpPr>
            <p:nvPr/>
          </p:nvSpPr>
          <p:spPr bwMode="auto">
            <a:xfrm>
              <a:off x="1371" y="3389"/>
              <a:ext cx="66" cy="79"/>
            </a:xfrm>
            <a:custGeom>
              <a:avLst/>
              <a:gdLst/>
              <a:ahLst/>
              <a:cxnLst>
                <a:cxn ang="0">
                  <a:pos x="0" y="123"/>
                </a:cxn>
                <a:cxn ang="0">
                  <a:pos x="20" y="105"/>
                </a:cxn>
                <a:cxn ang="0">
                  <a:pos x="20" y="63"/>
                </a:cxn>
                <a:cxn ang="0">
                  <a:pos x="32" y="42"/>
                </a:cxn>
                <a:cxn ang="0">
                  <a:pos x="64" y="29"/>
                </a:cxn>
                <a:cxn ang="0">
                  <a:pos x="89" y="21"/>
                </a:cxn>
                <a:cxn ang="0">
                  <a:pos x="112" y="13"/>
                </a:cxn>
                <a:cxn ang="0">
                  <a:pos x="130" y="2"/>
                </a:cxn>
                <a:cxn ang="0">
                  <a:pos x="125" y="18"/>
                </a:cxn>
                <a:cxn ang="0">
                  <a:pos x="107" y="26"/>
                </a:cxn>
                <a:cxn ang="0">
                  <a:pos x="110" y="32"/>
                </a:cxn>
                <a:cxn ang="0">
                  <a:pos x="116" y="39"/>
                </a:cxn>
                <a:cxn ang="0">
                  <a:pos x="102" y="44"/>
                </a:cxn>
                <a:cxn ang="0">
                  <a:pos x="90" y="45"/>
                </a:cxn>
                <a:cxn ang="0">
                  <a:pos x="93" y="51"/>
                </a:cxn>
                <a:cxn ang="0">
                  <a:pos x="97" y="57"/>
                </a:cxn>
                <a:cxn ang="0">
                  <a:pos x="81" y="62"/>
                </a:cxn>
                <a:cxn ang="0">
                  <a:pos x="71" y="63"/>
                </a:cxn>
                <a:cxn ang="0">
                  <a:pos x="72" y="69"/>
                </a:cxn>
                <a:cxn ang="0">
                  <a:pos x="82" y="77"/>
                </a:cxn>
                <a:cxn ang="0">
                  <a:pos x="71" y="81"/>
                </a:cxn>
                <a:cxn ang="0">
                  <a:pos x="55" y="82"/>
                </a:cxn>
                <a:cxn ang="0">
                  <a:pos x="55" y="88"/>
                </a:cxn>
                <a:cxn ang="0">
                  <a:pos x="64" y="92"/>
                </a:cxn>
                <a:cxn ang="0">
                  <a:pos x="67" y="98"/>
                </a:cxn>
                <a:cxn ang="0">
                  <a:pos x="57" y="104"/>
                </a:cxn>
                <a:cxn ang="0">
                  <a:pos x="43" y="106"/>
                </a:cxn>
                <a:cxn ang="0">
                  <a:pos x="46" y="111"/>
                </a:cxn>
                <a:cxn ang="0">
                  <a:pos x="51" y="119"/>
                </a:cxn>
                <a:cxn ang="0">
                  <a:pos x="42" y="122"/>
                </a:cxn>
                <a:cxn ang="0">
                  <a:pos x="29" y="121"/>
                </a:cxn>
                <a:cxn ang="0">
                  <a:pos x="31" y="129"/>
                </a:cxn>
                <a:cxn ang="0">
                  <a:pos x="35" y="140"/>
                </a:cxn>
                <a:cxn ang="0">
                  <a:pos x="24" y="142"/>
                </a:cxn>
                <a:cxn ang="0">
                  <a:pos x="12" y="137"/>
                </a:cxn>
                <a:cxn ang="0">
                  <a:pos x="10" y="149"/>
                </a:cxn>
                <a:cxn ang="0">
                  <a:pos x="5" y="155"/>
                </a:cxn>
                <a:cxn ang="0">
                  <a:pos x="0" y="150"/>
                </a:cxn>
                <a:cxn ang="0">
                  <a:pos x="0" y="123"/>
                </a:cxn>
              </a:cxnLst>
              <a:rect l="0" t="0" r="r" b="b"/>
              <a:pathLst>
                <a:path w="131" h="156">
                  <a:moveTo>
                    <a:pt x="0" y="123"/>
                  </a:moveTo>
                  <a:cubicBezTo>
                    <a:pt x="0" y="123"/>
                    <a:pt x="18" y="114"/>
                    <a:pt x="20" y="105"/>
                  </a:cubicBezTo>
                  <a:cubicBezTo>
                    <a:pt x="23" y="95"/>
                    <a:pt x="19" y="72"/>
                    <a:pt x="20" y="63"/>
                  </a:cubicBezTo>
                  <a:cubicBezTo>
                    <a:pt x="22" y="54"/>
                    <a:pt x="27" y="45"/>
                    <a:pt x="32" y="42"/>
                  </a:cubicBezTo>
                  <a:cubicBezTo>
                    <a:pt x="37" y="40"/>
                    <a:pt x="54" y="33"/>
                    <a:pt x="64" y="29"/>
                  </a:cubicBezTo>
                  <a:cubicBezTo>
                    <a:pt x="74" y="25"/>
                    <a:pt x="78" y="24"/>
                    <a:pt x="89" y="21"/>
                  </a:cubicBezTo>
                  <a:cubicBezTo>
                    <a:pt x="101" y="17"/>
                    <a:pt x="106" y="15"/>
                    <a:pt x="112" y="13"/>
                  </a:cubicBezTo>
                  <a:cubicBezTo>
                    <a:pt x="126" y="7"/>
                    <a:pt x="129" y="3"/>
                    <a:pt x="130" y="2"/>
                  </a:cubicBezTo>
                  <a:cubicBezTo>
                    <a:pt x="131" y="0"/>
                    <a:pt x="129" y="13"/>
                    <a:pt x="125" y="18"/>
                  </a:cubicBezTo>
                  <a:cubicBezTo>
                    <a:pt x="120" y="22"/>
                    <a:pt x="111" y="23"/>
                    <a:pt x="107" y="26"/>
                  </a:cubicBezTo>
                  <a:cubicBezTo>
                    <a:pt x="104" y="30"/>
                    <a:pt x="107" y="31"/>
                    <a:pt x="110" y="32"/>
                  </a:cubicBezTo>
                  <a:cubicBezTo>
                    <a:pt x="112" y="32"/>
                    <a:pt x="119" y="36"/>
                    <a:pt x="116" y="39"/>
                  </a:cubicBezTo>
                  <a:cubicBezTo>
                    <a:pt x="113" y="42"/>
                    <a:pt x="107" y="44"/>
                    <a:pt x="102" y="44"/>
                  </a:cubicBezTo>
                  <a:cubicBezTo>
                    <a:pt x="97" y="44"/>
                    <a:pt x="90" y="45"/>
                    <a:pt x="90" y="45"/>
                  </a:cubicBezTo>
                  <a:cubicBezTo>
                    <a:pt x="90" y="45"/>
                    <a:pt x="89" y="49"/>
                    <a:pt x="93" y="51"/>
                  </a:cubicBezTo>
                  <a:cubicBezTo>
                    <a:pt x="97" y="52"/>
                    <a:pt x="99" y="56"/>
                    <a:pt x="97" y="57"/>
                  </a:cubicBezTo>
                  <a:cubicBezTo>
                    <a:pt x="94" y="59"/>
                    <a:pt x="87" y="62"/>
                    <a:pt x="81" y="62"/>
                  </a:cubicBezTo>
                  <a:cubicBezTo>
                    <a:pt x="76" y="62"/>
                    <a:pt x="72" y="62"/>
                    <a:pt x="71" y="63"/>
                  </a:cubicBezTo>
                  <a:cubicBezTo>
                    <a:pt x="70" y="64"/>
                    <a:pt x="70" y="68"/>
                    <a:pt x="72" y="69"/>
                  </a:cubicBezTo>
                  <a:cubicBezTo>
                    <a:pt x="75" y="70"/>
                    <a:pt x="84" y="75"/>
                    <a:pt x="82" y="77"/>
                  </a:cubicBezTo>
                  <a:cubicBezTo>
                    <a:pt x="79" y="79"/>
                    <a:pt x="75" y="81"/>
                    <a:pt x="71" y="81"/>
                  </a:cubicBezTo>
                  <a:cubicBezTo>
                    <a:pt x="67" y="82"/>
                    <a:pt x="56" y="81"/>
                    <a:pt x="55" y="82"/>
                  </a:cubicBezTo>
                  <a:cubicBezTo>
                    <a:pt x="54" y="83"/>
                    <a:pt x="53" y="86"/>
                    <a:pt x="55" y="88"/>
                  </a:cubicBezTo>
                  <a:cubicBezTo>
                    <a:pt x="56" y="89"/>
                    <a:pt x="62" y="91"/>
                    <a:pt x="64" y="92"/>
                  </a:cubicBezTo>
                  <a:cubicBezTo>
                    <a:pt x="65" y="93"/>
                    <a:pt x="69" y="97"/>
                    <a:pt x="67" y="98"/>
                  </a:cubicBezTo>
                  <a:cubicBezTo>
                    <a:pt x="64" y="100"/>
                    <a:pt x="61" y="103"/>
                    <a:pt x="57" y="104"/>
                  </a:cubicBezTo>
                  <a:cubicBezTo>
                    <a:pt x="53" y="104"/>
                    <a:pt x="45" y="106"/>
                    <a:pt x="43" y="106"/>
                  </a:cubicBezTo>
                  <a:cubicBezTo>
                    <a:pt x="41" y="107"/>
                    <a:pt x="44" y="109"/>
                    <a:pt x="46" y="111"/>
                  </a:cubicBezTo>
                  <a:cubicBezTo>
                    <a:pt x="47" y="112"/>
                    <a:pt x="52" y="118"/>
                    <a:pt x="51" y="119"/>
                  </a:cubicBezTo>
                  <a:cubicBezTo>
                    <a:pt x="49" y="121"/>
                    <a:pt x="46" y="122"/>
                    <a:pt x="42" y="122"/>
                  </a:cubicBezTo>
                  <a:cubicBezTo>
                    <a:pt x="37" y="122"/>
                    <a:pt x="31" y="121"/>
                    <a:pt x="29" y="121"/>
                  </a:cubicBezTo>
                  <a:cubicBezTo>
                    <a:pt x="27" y="122"/>
                    <a:pt x="29" y="127"/>
                    <a:pt x="31" y="129"/>
                  </a:cubicBezTo>
                  <a:cubicBezTo>
                    <a:pt x="32" y="130"/>
                    <a:pt x="36" y="137"/>
                    <a:pt x="35" y="140"/>
                  </a:cubicBezTo>
                  <a:cubicBezTo>
                    <a:pt x="33" y="142"/>
                    <a:pt x="28" y="143"/>
                    <a:pt x="24" y="142"/>
                  </a:cubicBezTo>
                  <a:cubicBezTo>
                    <a:pt x="20" y="140"/>
                    <a:pt x="14" y="136"/>
                    <a:pt x="12" y="137"/>
                  </a:cubicBezTo>
                  <a:cubicBezTo>
                    <a:pt x="10" y="139"/>
                    <a:pt x="10" y="143"/>
                    <a:pt x="10" y="149"/>
                  </a:cubicBezTo>
                  <a:cubicBezTo>
                    <a:pt x="10" y="154"/>
                    <a:pt x="7" y="156"/>
                    <a:pt x="5" y="155"/>
                  </a:cubicBezTo>
                  <a:cubicBezTo>
                    <a:pt x="2" y="154"/>
                    <a:pt x="0" y="150"/>
                    <a:pt x="0" y="150"/>
                  </a:cubicBezTo>
                  <a:lnTo>
                    <a:pt x="0" y="12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Oval 22"/>
            <p:cNvSpPr>
              <a:spLocks noChangeArrowheads="1"/>
            </p:cNvSpPr>
            <p:nvPr/>
          </p:nvSpPr>
          <p:spPr bwMode="auto">
            <a:xfrm>
              <a:off x="1296" y="3454"/>
              <a:ext cx="5"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Oval 23"/>
            <p:cNvSpPr>
              <a:spLocks noChangeArrowheads="1"/>
            </p:cNvSpPr>
            <p:nvPr/>
          </p:nvSpPr>
          <p:spPr bwMode="auto">
            <a:xfrm>
              <a:off x="1306" y="3453"/>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Oval 24"/>
            <p:cNvSpPr>
              <a:spLocks noChangeArrowheads="1"/>
            </p:cNvSpPr>
            <p:nvPr/>
          </p:nvSpPr>
          <p:spPr bwMode="auto">
            <a:xfrm>
              <a:off x="1316" y="3452"/>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Oval 25"/>
            <p:cNvSpPr>
              <a:spLocks noChangeArrowheads="1"/>
            </p:cNvSpPr>
            <p:nvPr/>
          </p:nvSpPr>
          <p:spPr bwMode="auto">
            <a:xfrm>
              <a:off x="1325" y="3451"/>
              <a:ext cx="5"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Oval 26"/>
            <p:cNvSpPr>
              <a:spLocks noChangeArrowheads="1"/>
            </p:cNvSpPr>
            <p:nvPr/>
          </p:nvSpPr>
          <p:spPr bwMode="auto">
            <a:xfrm>
              <a:off x="1335" y="3452"/>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Oval 27"/>
            <p:cNvSpPr>
              <a:spLocks noChangeArrowheads="1"/>
            </p:cNvSpPr>
            <p:nvPr/>
          </p:nvSpPr>
          <p:spPr bwMode="auto">
            <a:xfrm>
              <a:off x="1346" y="3453"/>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Oval 28"/>
            <p:cNvSpPr>
              <a:spLocks noChangeArrowheads="1"/>
            </p:cNvSpPr>
            <p:nvPr/>
          </p:nvSpPr>
          <p:spPr bwMode="auto">
            <a:xfrm>
              <a:off x="1355" y="3454"/>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Oval 29"/>
            <p:cNvSpPr>
              <a:spLocks noChangeArrowheads="1"/>
            </p:cNvSpPr>
            <p:nvPr/>
          </p:nvSpPr>
          <p:spPr bwMode="auto">
            <a:xfrm>
              <a:off x="1293" y="3462"/>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Oval 30"/>
            <p:cNvSpPr>
              <a:spLocks noChangeArrowheads="1"/>
            </p:cNvSpPr>
            <p:nvPr/>
          </p:nvSpPr>
          <p:spPr bwMode="auto">
            <a:xfrm>
              <a:off x="1302" y="3461"/>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Oval 31"/>
            <p:cNvSpPr>
              <a:spLocks noChangeArrowheads="1"/>
            </p:cNvSpPr>
            <p:nvPr/>
          </p:nvSpPr>
          <p:spPr bwMode="auto">
            <a:xfrm>
              <a:off x="1312" y="3459"/>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Oval 32"/>
            <p:cNvSpPr>
              <a:spLocks noChangeArrowheads="1"/>
            </p:cNvSpPr>
            <p:nvPr/>
          </p:nvSpPr>
          <p:spPr bwMode="auto">
            <a:xfrm>
              <a:off x="1321" y="3459"/>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Oval 33"/>
            <p:cNvSpPr>
              <a:spLocks noChangeArrowheads="1"/>
            </p:cNvSpPr>
            <p:nvPr/>
          </p:nvSpPr>
          <p:spPr bwMode="auto">
            <a:xfrm>
              <a:off x="1330" y="3459"/>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Oval 34"/>
            <p:cNvSpPr>
              <a:spLocks noChangeArrowheads="1"/>
            </p:cNvSpPr>
            <p:nvPr/>
          </p:nvSpPr>
          <p:spPr bwMode="auto">
            <a:xfrm>
              <a:off x="1340" y="3459"/>
              <a:ext cx="5"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Oval 35"/>
            <p:cNvSpPr>
              <a:spLocks noChangeArrowheads="1"/>
            </p:cNvSpPr>
            <p:nvPr/>
          </p:nvSpPr>
          <p:spPr bwMode="auto">
            <a:xfrm>
              <a:off x="1350" y="3460"/>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Oval 36"/>
            <p:cNvSpPr>
              <a:spLocks noChangeArrowheads="1"/>
            </p:cNvSpPr>
            <p:nvPr/>
          </p:nvSpPr>
          <p:spPr bwMode="auto">
            <a:xfrm>
              <a:off x="1359" y="3462"/>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Oval 37"/>
            <p:cNvSpPr>
              <a:spLocks noChangeArrowheads="1"/>
            </p:cNvSpPr>
            <p:nvPr/>
          </p:nvSpPr>
          <p:spPr bwMode="auto">
            <a:xfrm>
              <a:off x="1355" y="3470"/>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Oval 38"/>
            <p:cNvSpPr>
              <a:spLocks noChangeArrowheads="1"/>
            </p:cNvSpPr>
            <p:nvPr/>
          </p:nvSpPr>
          <p:spPr bwMode="auto">
            <a:xfrm>
              <a:off x="1345" y="3469"/>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Oval 39"/>
            <p:cNvSpPr>
              <a:spLocks noChangeArrowheads="1"/>
            </p:cNvSpPr>
            <p:nvPr/>
          </p:nvSpPr>
          <p:spPr bwMode="auto">
            <a:xfrm>
              <a:off x="1335" y="3467"/>
              <a:ext cx="5"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Oval 40"/>
            <p:cNvSpPr>
              <a:spLocks noChangeArrowheads="1"/>
            </p:cNvSpPr>
            <p:nvPr/>
          </p:nvSpPr>
          <p:spPr bwMode="auto">
            <a:xfrm>
              <a:off x="1326" y="3467"/>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Oval 41"/>
            <p:cNvSpPr>
              <a:spLocks noChangeArrowheads="1"/>
            </p:cNvSpPr>
            <p:nvPr/>
          </p:nvSpPr>
          <p:spPr bwMode="auto">
            <a:xfrm>
              <a:off x="1317" y="3467"/>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Oval 42"/>
            <p:cNvSpPr>
              <a:spLocks noChangeArrowheads="1"/>
            </p:cNvSpPr>
            <p:nvPr/>
          </p:nvSpPr>
          <p:spPr bwMode="auto">
            <a:xfrm>
              <a:off x="1307" y="3468"/>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Oval 43"/>
            <p:cNvSpPr>
              <a:spLocks noChangeArrowheads="1"/>
            </p:cNvSpPr>
            <p:nvPr/>
          </p:nvSpPr>
          <p:spPr bwMode="auto">
            <a:xfrm>
              <a:off x="1298" y="3469"/>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44"/>
            <p:cNvSpPr>
              <a:spLocks/>
            </p:cNvSpPr>
            <p:nvPr/>
          </p:nvSpPr>
          <p:spPr bwMode="auto">
            <a:xfrm>
              <a:off x="1223" y="3457"/>
              <a:ext cx="67" cy="73"/>
            </a:xfrm>
            <a:custGeom>
              <a:avLst/>
              <a:gdLst/>
              <a:ahLst/>
              <a:cxnLst>
                <a:cxn ang="0">
                  <a:pos x="31" y="0"/>
                </a:cxn>
                <a:cxn ang="0">
                  <a:pos x="8" y="2"/>
                </a:cxn>
                <a:cxn ang="0">
                  <a:pos x="2" y="56"/>
                </a:cxn>
                <a:cxn ang="0">
                  <a:pos x="6" y="63"/>
                </a:cxn>
                <a:cxn ang="0">
                  <a:pos x="19" y="46"/>
                </a:cxn>
                <a:cxn ang="0">
                  <a:pos x="22" y="61"/>
                </a:cxn>
                <a:cxn ang="0">
                  <a:pos x="12" y="74"/>
                </a:cxn>
                <a:cxn ang="0">
                  <a:pos x="15" y="85"/>
                </a:cxn>
                <a:cxn ang="0">
                  <a:pos x="21" y="69"/>
                </a:cxn>
                <a:cxn ang="0">
                  <a:pos x="31" y="66"/>
                </a:cxn>
                <a:cxn ang="0">
                  <a:pos x="31" y="83"/>
                </a:cxn>
                <a:cxn ang="0">
                  <a:pos x="20" y="88"/>
                </a:cxn>
                <a:cxn ang="0">
                  <a:pos x="27" y="102"/>
                </a:cxn>
                <a:cxn ang="0">
                  <a:pos x="34" y="90"/>
                </a:cxn>
                <a:cxn ang="0">
                  <a:pos x="41" y="86"/>
                </a:cxn>
                <a:cxn ang="0">
                  <a:pos x="44" y="98"/>
                </a:cxn>
                <a:cxn ang="0">
                  <a:pos x="39" y="118"/>
                </a:cxn>
                <a:cxn ang="0">
                  <a:pos x="50" y="101"/>
                </a:cxn>
                <a:cxn ang="0">
                  <a:pos x="59" y="96"/>
                </a:cxn>
                <a:cxn ang="0">
                  <a:pos x="60" y="105"/>
                </a:cxn>
                <a:cxn ang="0">
                  <a:pos x="54" y="118"/>
                </a:cxn>
                <a:cxn ang="0">
                  <a:pos x="66" y="106"/>
                </a:cxn>
                <a:cxn ang="0">
                  <a:pos x="74" y="103"/>
                </a:cxn>
                <a:cxn ang="0">
                  <a:pos x="77" y="107"/>
                </a:cxn>
                <a:cxn ang="0">
                  <a:pos x="74" y="118"/>
                </a:cxn>
                <a:cxn ang="0">
                  <a:pos x="59" y="133"/>
                </a:cxn>
                <a:cxn ang="0">
                  <a:pos x="67" y="139"/>
                </a:cxn>
                <a:cxn ang="0">
                  <a:pos x="76" y="143"/>
                </a:cxn>
                <a:cxn ang="0">
                  <a:pos x="84" y="144"/>
                </a:cxn>
                <a:cxn ang="0">
                  <a:pos x="102" y="142"/>
                </a:cxn>
                <a:cxn ang="0">
                  <a:pos x="114" y="140"/>
                </a:cxn>
                <a:cxn ang="0">
                  <a:pos x="109" y="135"/>
                </a:cxn>
                <a:cxn ang="0">
                  <a:pos x="121" y="130"/>
                </a:cxn>
                <a:cxn ang="0">
                  <a:pos x="113" y="124"/>
                </a:cxn>
                <a:cxn ang="0">
                  <a:pos x="125" y="118"/>
                </a:cxn>
                <a:cxn ang="0">
                  <a:pos x="131" y="112"/>
                </a:cxn>
                <a:cxn ang="0">
                  <a:pos x="128" y="108"/>
                </a:cxn>
                <a:cxn ang="0">
                  <a:pos x="128" y="93"/>
                </a:cxn>
                <a:cxn ang="0">
                  <a:pos x="119" y="97"/>
                </a:cxn>
                <a:cxn ang="0">
                  <a:pos x="116" y="81"/>
                </a:cxn>
                <a:cxn ang="0">
                  <a:pos x="103" y="89"/>
                </a:cxn>
                <a:cxn ang="0">
                  <a:pos x="102" y="72"/>
                </a:cxn>
                <a:cxn ang="0">
                  <a:pos x="87" y="82"/>
                </a:cxn>
                <a:cxn ang="0">
                  <a:pos x="84" y="63"/>
                </a:cxn>
                <a:cxn ang="0">
                  <a:pos x="69" y="68"/>
                </a:cxn>
                <a:cxn ang="0">
                  <a:pos x="68" y="47"/>
                </a:cxn>
                <a:cxn ang="0">
                  <a:pos x="50" y="53"/>
                </a:cxn>
                <a:cxn ang="0">
                  <a:pos x="55" y="31"/>
                </a:cxn>
                <a:cxn ang="0">
                  <a:pos x="36" y="39"/>
                </a:cxn>
                <a:cxn ang="0">
                  <a:pos x="42" y="18"/>
                </a:cxn>
                <a:cxn ang="0">
                  <a:pos x="18" y="23"/>
                </a:cxn>
                <a:cxn ang="0">
                  <a:pos x="31" y="0"/>
                </a:cxn>
              </a:cxnLst>
              <a:rect l="0" t="0" r="r" b="b"/>
              <a:pathLst>
                <a:path w="131" h="144">
                  <a:moveTo>
                    <a:pt x="31" y="0"/>
                  </a:moveTo>
                  <a:cubicBezTo>
                    <a:pt x="8" y="2"/>
                    <a:pt x="8" y="2"/>
                    <a:pt x="8" y="2"/>
                  </a:cubicBezTo>
                  <a:cubicBezTo>
                    <a:pt x="8" y="2"/>
                    <a:pt x="0" y="42"/>
                    <a:pt x="2" y="56"/>
                  </a:cubicBezTo>
                  <a:cubicBezTo>
                    <a:pt x="4" y="70"/>
                    <a:pt x="6" y="63"/>
                    <a:pt x="6" y="63"/>
                  </a:cubicBezTo>
                  <a:cubicBezTo>
                    <a:pt x="6" y="63"/>
                    <a:pt x="7" y="45"/>
                    <a:pt x="19" y="46"/>
                  </a:cubicBezTo>
                  <a:cubicBezTo>
                    <a:pt x="22" y="46"/>
                    <a:pt x="23" y="57"/>
                    <a:pt x="22" y="61"/>
                  </a:cubicBezTo>
                  <a:cubicBezTo>
                    <a:pt x="18" y="69"/>
                    <a:pt x="14" y="71"/>
                    <a:pt x="12" y="74"/>
                  </a:cubicBezTo>
                  <a:cubicBezTo>
                    <a:pt x="9" y="77"/>
                    <a:pt x="15" y="85"/>
                    <a:pt x="15" y="85"/>
                  </a:cubicBezTo>
                  <a:cubicBezTo>
                    <a:pt x="15" y="85"/>
                    <a:pt x="18" y="71"/>
                    <a:pt x="21" y="69"/>
                  </a:cubicBezTo>
                  <a:cubicBezTo>
                    <a:pt x="24" y="68"/>
                    <a:pt x="31" y="66"/>
                    <a:pt x="31" y="66"/>
                  </a:cubicBezTo>
                  <a:cubicBezTo>
                    <a:pt x="31" y="66"/>
                    <a:pt x="31" y="77"/>
                    <a:pt x="31" y="83"/>
                  </a:cubicBezTo>
                  <a:cubicBezTo>
                    <a:pt x="30" y="90"/>
                    <a:pt x="20" y="88"/>
                    <a:pt x="20" y="88"/>
                  </a:cubicBezTo>
                  <a:cubicBezTo>
                    <a:pt x="20" y="88"/>
                    <a:pt x="24" y="102"/>
                    <a:pt x="27" y="102"/>
                  </a:cubicBezTo>
                  <a:cubicBezTo>
                    <a:pt x="30" y="101"/>
                    <a:pt x="28" y="95"/>
                    <a:pt x="34" y="90"/>
                  </a:cubicBezTo>
                  <a:cubicBezTo>
                    <a:pt x="35" y="89"/>
                    <a:pt x="40" y="86"/>
                    <a:pt x="41" y="86"/>
                  </a:cubicBezTo>
                  <a:cubicBezTo>
                    <a:pt x="43" y="86"/>
                    <a:pt x="43" y="94"/>
                    <a:pt x="44" y="98"/>
                  </a:cubicBezTo>
                  <a:cubicBezTo>
                    <a:pt x="44" y="102"/>
                    <a:pt x="39" y="118"/>
                    <a:pt x="39" y="118"/>
                  </a:cubicBezTo>
                  <a:cubicBezTo>
                    <a:pt x="39" y="118"/>
                    <a:pt x="48" y="103"/>
                    <a:pt x="50" y="101"/>
                  </a:cubicBezTo>
                  <a:cubicBezTo>
                    <a:pt x="51" y="98"/>
                    <a:pt x="59" y="96"/>
                    <a:pt x="59" y="96"/>
                  </a:cubicBezTo>
                  <a:cubicBezTo>
                    <a:pt x="59" y="96"/>
                    <a:pt x="60" y="101"/>
                    <a:pt x="60" y="105"/>
                  </a:cubicBezTo>
                  <a:cubicBezTo>
                    <a:pt x="60" y="108"/>
                    <a:pt x="54" y="118"/>
                    <a:pt x="54" y="118"/>
                  </a:cubicBezTo>
                  <a:cubicBezTo>
                    <a:pt x="54" y="118"/>
                    <a:pt x="63" y="109"/>
                    <a:pt x="66" y="106"/>
                  </a:cubicBezTo>
                  <a:cubicBezTo>
                    <a:pt x="70" y="104"/>
                    <a:pt x="72" y="103"/>
                    <a:pt x="74" y="103"/>
                  </a:cubicBezTo>
                  <a:cubicBezTo>
                    <a:pt x="76" y="103"/>
                    <a:pt x="77" y="104"/>
                    <a:pt x="77" y="107"/>
                  </a:cubicBezTo>
                  <a:cubicBezTo>
                    <a:pt x="76" y="111"/>
                    <a:pt x="77" y="115"/>
                    <a:pt x="74" y="118"/>
                  </a:cubicBezTo>
                  <a:cubicBezTo>
                    <a:pt x="72" y="122"/>
                    <a:pt x="63" y="130"/>
                    <a:pt x="59" y="133"/>
                  </a:cubicBezTo>
                  <a:cubicBezTo>
                    <a:pt x="54" y="135"/>
                    <a:pt x="66" y="138"/>
                    <a:pt x="67" y="139"/>
                  </a:cubicBezTo>
                  <a:cubicBezTo>
                    <a:pt x="69" y="139"/>
                    <a:pt x="74" y="142"/>
                    <a:pt x="76" y="143"/>
                  </a:cubicBezTo>
                  <a:cubicBezTo>
                    <a:pt x="78" y="143"/>
                    <a:pt x="82" y="144"/>
                    <a:pt x="84" y="144"/>
                  </a:cubicBezTo>
                  <a:cubicBezTo>
                    <a:pt x="85" y="144"/>
                    <a:pt x="102" y="142"/>
                    <a:pt x="102" y="142"/>
                  </a:cubicBezTo>
                  <a:cubicBezTo>
                    <a:pt x="114" y="140"/>
                    <a:pt x="114" y="140"/>
                    <a:pt x="114" y="140"/>
                  </a:cubicBezTo>
                  <a:cubicBezTo>
                    <a:pt x="114" y="140"/>
                    <a:pt x="108" y="135"/>
                    <a:pt x="109" y="135"/>
                  </a:cubicBezTo>
                  <a:cubicBezTo>
                    <a:pt x="111" y="135"/>
                    <a:pt x="121" y="130"/>
                    <a:pt x="121" y="130"/>
                  </a:cubicBezTo>
                  <a:cubicBezTo>
                    <a:pt x="113" y="124"/>
                    <a:pt x="113" y="124"/>
                    <a:pt x="113" y="124"/>
                  </a:cubicBezTo>
                  <a:cubicBezTo>
                    <a:pt x="125" y="118"/>
                    <a:pt x="125" y="118"/>
                    <a:pt x="125" y="118"/>
                  </a:cubicBezTo>
                  <a:cubicBezTo>
                    <a:pt x="131" y="112"/>
                    <a:pt x="131" y="112"/>
                    <a:pt x="131" y="112"/>
                  </a:cubicBezTo>
                  <a:cubicBezTo>
                    <a:pt x="128" y="108"/>
                    <a:pt x="128" y="108"/>
                    <a:pt x="128" y="108"/>
                  </a:cubicBezTo>
                  <a:cubicBezTo>
                    <a:pt x="128" y="93"/>
                    <a:pt x="128" y="93"/>
                    <a:pt x="128" y="93"/>
                  </a:cubicBezTo>
                  <a:cubicBezTo>
                    <a:pt x="128" y="93"/>
                    <a:pt x="121" y="98"/>
                    <a:pt x="119" y="97"/>
                  </a:cubicBezTo>
                  <a:cubicBezTo>
                    <a:pt x="117" y="95"/>
                    <a:pt x="116" y="81"/>
                    <a:pt x="116" y="81"/>
                  </a:cubicBezTo>
                  <a:cubicBezTo>
                    <a:pt x="116" y="81"/>
                    <a:pt x="104" y="93"/>
                    <a:pt x="103" y="89"/>
                  </a:cubicBezTo>
                  <a:cubicBezTo>
                    <a:pt x="102" y="86"/>
                    <a:pt x="102" y="72"/>
                    <a:pt x="102" y="72"/>
                  </a:cubicBezTo>
                  <a:cubicBezTo>
                    <a:pt x="102" y="72"/>
                    <a:pt x="90" y="84"/>
                    <a:pt x="87" y="82"/>
                  </a:cubicBezTo>
                  <a:cubicBezTo>
                    <a:pt x="83" y="79"/>
                    <a:pt x="84" y="63"/>
                    <a:pt x="84" y="63"/>
                  </a:cubicBezTo>
                  <a:cubicBezTo>
                    <a:pt x="84" y="63"/>
                    <a:pt x="72" y="71"/>
                    <a:pt x="69" y="68"/>
                  </a:cubicBezTo>
                  <a:cubicBezTo>
                    <a:pt x="66" y="64"/>
                    <a:pt x="68" y="47"/>
                    <a:pt x="68" y="47"/>
                  </a:cubicBezTo>
                  <a:cubicBezTo>
                    <a:pt x="68" y="47"/>
                    <a:pt x="53" y="57"/>
                    <a:pt x="50" y="53"/>
                  </a:cubicBezTo>
                  <a:cubicBezTo>
                    <a:pt x="47" y="49"/>
                    <a:pt x="55" y="31"/>
                    <a:pt x="55" y="31"/>
                  </a:cubicBezTo>
                  <a:cubicBezTo>
                    <a:pt x="55" y="31"/>
                    <a:pt x="41" y="43"/>
                    <a:pt x="36" y="39"/>
                  </a:cubicBezTo>
                  <a:cubicBezTo>
                    <a:pt x="31" y="35"/>
                    <a:pt x="43" y="17"/>
                    <a:pt x="42" y="18"/>
                  </a:cubicBezTo>
                  <a:cubicBezTo>
                    <a:pt x="40" y="18"/>
                    <a:pt x="23" y="27"/>
                    <a:pt x="18" y="23"/>
                  </a:cubicBezTo>
                  <a:cubicBezTo>
                    <a:pt x="14" y="18"/>
                    <a:pt x="31" y="0"/>
                    <a:pt x="31"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45"/>
            <p:cNvSpPr>
              <a:spLocks/>
            </p:cNvSpPr>
            <p:nvPr/>
          </p:nvSpPr>
          <p:spPr bwMode="auto">
            <a:xfrm>
              <a:off x="1365" y="3456"/>
              <a:ext cx="67" cy="73"/>
            </a:xfrm>
            <a:custGeom>
              <a:avLst/>
              <a:gdLst/>
              <a:ahLst/>
              <a:cxnLst>
                <a:cxn ang="0">
                  <a:pos x="102" y="0"/>
                </a:cxn>
                <a:cxn ang="0">
                  <a:pos x="122" y="4"/>
                </a:cxn>
                <a:cxn ang="0">
                  <a:pos x="128" y="51"/>
                </a:cxn>
                <a:cxn ang="0">
                  <a:pos x="115" y="60"/>
                </a:cxn>
                <a:cxn ang="0">
                  <a:pos x="114" y="66"/>
                </a:cxn>
                <a:cxn ang="0">
                  <a:pos x="99" y="82"/>
                </a:cxn>
                <a:cxn ang="0">
                  <a:pos x="101" y="73"/>
                </a:cxn>
                <a:cxn ang="0">
                  <a:pos x="92" y="77"/>
                </a:cxn>
                <a:cxn ang="0">
                  <a:pos x="94" y="59"/>
                </a:cxn>
                <a:cxn ang="0">
                  <a:pos x="83" y="71"/>
                </a:cxn>
                <a:cxn ang="0">
                  <a:pos x="83" y="77"/>
                </a:cxn>
                <a:cxn ang="0">
                  <a:pos x="48" y="142"/>
                </a:cxn>
                <a:cxn ang="0">
                  <a:pos x="25" y="144"/>
                </a:cxn>
                <a:cxn ang="0">
                  <a:pos x="16" y="141"/>
                </a:cxn>
                <a:cxn ang="0">
                  <a:pos x="24" y="139"/>
                </a:cxn>
                <a:cxn ang="0">
                  <a:pos x="12" y="131"/>
                </a:cxn>
                <a:cxn ang="0">
                  <a:pos x="17" y="128"/>
                </a:cxn>
                <a:cxn ang="0">
                  <a:pos x="6" y="122"/>
                </a:cxn>
                <a:cxn ang="0">
                  <a:pos x="9" y="120"/>
                </a:cxn>
                <a:cxn ang="0">
                  <a:pos x="0" y="113"/>
                </a:cxn>
                <a:cxn ang="0">
                  <a:pos x="4" y="110"/>
                </a:cxn>
                <a:cxn ang="0">
                  <a:pos x="5" y="97"/>
                </a:cxn>
                <a:cxn ang="0">
                  <a:pos x="15" y="100"/>
                </a:cxn>
                <a:cxn ang="0">
                  <a:pos x="13" y="78"/>
                </a:cxn>
                <a:cxn ang="0">
                  <a:pos x="29" y="92"/>
                </a:cxn>
                <a:cxn ang="0">
                  <a:pos x="27" y="70"/>
                </a:cxn>
                <a:cxn ang="0">
                  <a:pos x="45" y="83"/>
                </a:cxn>
                <a:cxn ang="0">
                  <a:pos x="44" y="58"/>
                </a:cxn>
                <a:cxn ang="0">
                  <a:pos x="64" y="69"/>
                </a:cxn>
                <a:cxn ang="0">
                  <a:pos x="59" y="47"/>
                </a:cxn>
                <a:cxn ang="0">
                  <a:pos x="80" y="55"/>
                </a:cxn>
                <a:cxn ang="0">
                  <a:pos x="76" y="34"/>
                </a:cxn>
                <a:cxn ang="0">
                  <a:pos x="98" y="41"/>
                </a:cxn>
                <a:cxn ang="0">
                  <a:pos x="91" y="20"/>
                </a:cxn>
                <a:cxn ang="0">
                  <a:pos x="116" y="23"/>
                </a:cxn>
                <a:cxn ang="0">
                  <a:pos x="102" y="0"/>
                </a:cxn>
              </a:cxnLst>
              <a:rect l="0" t="0" r="r" b="b"/>
              <a:pathLst>
                <a:path w="131" h="144">
                  <a:moveTo>
                    <a:pt x="102" y="0"/>
                  </a:moveTo>
                  <a:cubicBezTo>
                    <a:pt x="103" y="1"/>
                    <a:pt x="122" y="4"/>
                    <a:pt x="122" y="4"/>
                  </a:cubicBezTo>
                  <a:cubicBezTo>
                    <a:pt x="122" y="4"/>
                    <a:pt x="131" y="37"/>
                    <a:pt x="128" y="51"/>
                  </a:cubicBezTo>
                  <a:cubicBezTo>
                    <a:pt x="115" y="60"/>
                    <a:pt x="115" y="60"/>
                    <a:pt x="115" y="60"/>
                  </a:cubicBezTo>
                  <a:cubicBezTo>
                    <a:pt x="114" y="66"/>
                    <a:pt x="114" y="66"/>
                    <a:pt x="114" y="66"/>
                  </a:cubicBezTo>
                  <a:cubicBezTo>
                    <a:pt x="99" y="82"/>
                    <a:pt x="99" y="82"/>
                    <a:pt x="99" y="82"/>
                  </a:cubicBezTo>
                  <a:cubicBezTo>
                    <a:pt x="101" y="73"/>
                    <a:pt x="101" y="73"/>
                    <a:pt x="101" y="73"/>
                  </a:cubicBezTo>
                  <a:cubicBezTo>
                    <a:pt x="92" y="77"/>
                    <a:pt x="92" y="77"/>
                    <a:pt x="92" y="77"/>
                  </a:cubicBezTo>
                  <a:cubicBezTo>
                    <a:pt x="94" y="59"/>
                    <a:pt x="94" y="59"/>
                    <a:pt x="94" y="59"/>
                  </a:cubicBezTo>
                  <a:cubicBezTo>
                    <a:pt x="83" y="71"/>
                    <a:pt x="83" y="71"/>
                    <a:pt x="83" y="71"/>
                  </a:cubicBezTo>
                  <a:cubicBezTo>
                    <a:pt x="83" y="77"/>
                    <a:pt x="83" y="77"/>
                    <a:pt x="83" y="77"/>
                  </a:cubicBezTo>
                  <a:cubicBezTo>
                    <a:pt x="48" y="142"/>
                    <a:pt x="48" y="142"/>
                    <a:pt x="48" y="142"/>
                  </a:cubicBezTo>
                  <a:cubicBezTo>
                    <a:pt x="25" y="144"/>
                    <a:pt x="25" y="144"/>
                    <a:pt x="25" y="144"/>
                  </a:cubicBezTo>
                  <a:cubicBezTo>
                    <a:pt x="16" y="141"/>
                    <a:pt x="16" y="141"/>
                    <a:pt x="16" y="141"/>
                  </a:cubicBezTo>
                  <a:cubicBezTo>
                    <a:pt x="24" y="139"/>
                    <a:pt x="24" y="139"/>
                    <a:pt x="24" y="139"/>
                  </a:cubicBezTo>
                  <a:cubicBezTo>
                    <a:pt x="12" y="131"/>
                    <a:pt x="12" y="131"/>
                    <a:pt x="12" y="131"/>
                  </a:cubicBezTo>
                  <a:cubicBezTo>
                    <a:pt x="17" y="128"/>
                    <a:pt x="17" y="128"/>
                    <a:pt x="17" y="128"/>
                  </a:cubicBezTo>
                  <a:cubicBezTo>
                    <a:pt x="6" y="122"/>
                    <a:pt x="6" y="122"/>
                    <a:pt x="6" y="122"/>
                  </a:cubicBezTo>
                  <a:cubicBezTo>
                    <a:pt x="9" y="120"/>
                    <a:pt x="9" y="120"/>
                    <a:pt x="9" y="120"/>
                  </a:cubicBezTo>
                  <a:cubicBezTo>
                    <a:pt x="0" y="113"/>
                    <a:pt x="0" y="113"/>
                    <a:pt x="0" y="113"/>
                  </a:cubicBezTo>
                  <a:cubicBezTo>
                    <a:pt x="4" y="110"/>
                    <a:pt x="4" y="110"/>
                    <a:pt x="4" y="110"/>
                  </a:cubicBezTo>
                  <a:cubicBezTo>
                    <a:pt x="5" y="97"/>
                    <a:pt x="5" y="97"/>
                    <a:pt x="5" y="97"/>
                  </a:cubicBezTo>
                  <a:cubicBezTo>
                    <a:pt x="5" y="97"/>
                    <a:pt x="12" y="103"/>
                    <a:pt x="15" y="100"/>
                  </a:cubicBezTo>
                  <a:cubicBezTo>
                    <a:pt x="19" y="97"/>
                    <a:pt x="11" y="77"/>
                    <a:pt x="13" y="78"/>
                  </a:cubicBezTo>
                  <a:cubicBezTo>
                    <a:pt x="15" y="79"/>
                    <a:pt x="24" y="96"/>
                    <a:pt x="29" y="92"/>
                  </a:cubicBezTo>
                  <a:cubicBezTo>
                    <a:pt x="33" y="87"/>
                    <a:pt x="27" y="70"/>
                    <a:pt x="27" y="70"/>
                  </a:cubicBezTo>
                  <a:cubicBezTo>
                    <a:pt x="27" y="70"/>
                    <a:pt x="42" y="86"/>
                    <a:pt x="45" y="83"/>
                  </a:cubicBezTo>
                  <a:cubicBezTo>
                    <a:pt x="49" y="80"/>
                    <a:pt x="44" y="58"/>
                    <a:pt x="44" y="58"/>
                  </a:cubicBezTo>
                  <a:cubicBezTo>
                    <a:pt x="44" y="58"/>
                    <a:pt x="60" y="74"/>
                    <a:pt x="64" y="69"/>
                  </a:cubicBezTo>
                  <a:cubicBezTo>
                    <a:pt x="69" y="65"/>
                    <a:pt x="59" y="47"/>
                    <a:pt x="59" y="47"/>
                  </a:cubicBezTo>
                  <a:cubicBezTo>
                    <a:pt x="59" y="47"/>
                    <a:pt x="75" y="60"/>
                    <a:pt x="80" y="55"/>
                  </a:cubicBezTo>
                  <a:cubicBezTo>
                    <a:pt x="85" y="51"/>
                    <a:pt x="76" y="34"/>
                    <a:pt x="76" y="34"/>
                  </a:cubicBezTo>
                  <a:cubicBezTo>
                    <a:pt x="76" y="34"/>
                    <a:pt x="92" y="46"/>
                    <a:pt x="98" y="41"/>
                  </a:cubicBezTo>
                  <a:cubicBezTo>
                    <a:pt x="103" y="35"/>
                    <a:pt x="91" y="20"/>
                    <a:pt x="91" y="20"/>
                  </a:cubicBezTo>
                  <a:cubicBezTo>
                    <a:pt x="91" y="20"/>
                    <a:pt x="112" y="29"/>
                    <a:pt x="116" y="23"/>
                  </a:cubicBezTo>
                  <a:cubicBezTo>
                    <a:pt x="120" y="17"/>
                    <a:pt x="102" y="0"/>
                    <a:pt x="102"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46"/>
            <p:cNvSpPr>
              <a:spLocks/>
            </p:cNvSpPr>
            <p:nvPr/>
          </p:nvSpPr>
          <p:spPr bwMode="auto">
            <a:xfrm>
              <a:off x="1247" y="3520"/>
              <a:ext cx="177" cy="71"/>
            </a:xfrm>
            <a:custGeom>
              <a:avLst/>
              <a:gdLst/>
              <a:ahLst/>
              <a:cxnLst>
                <a:cxn ang="0">
                  <a:pos x="52" y="25"/>
                </a:cxn>
                <a:cxn ang="0">
                  <a:pos x="66" y="31"/>
                </a:cxn>
                <a:cxn ang="0">
                  <a:pos x="80" y="31"/>
                </a:cxn>
                <a:cxn ang="0">
                  <a:pos x="94" y="30"/>
                </a:cxn>
                <a:cxn ang="0">
                  <a:pos x="118" y="27"/>
                </a:cxn>
                <a:cxn ang="0">
                  <a:pos x="108" y="49"/>
                </a:cxn>
                <a:cxn ang="0">
                  <a:pos x="113" y="63"/>
                </a:cxn>
                <a:cxn ang="0">
                  <a:pos x="124" y="74"/>
                </a:cxn>
                <a:cxn ang="0">
                  <a:pos x="140" y="83"/>
                </a:cxn>
                <a:cxn ang="0">
                  <a:pos x="158" y="89"/>
                </a:cxn>
                <a:cxn ang="0">
                  <a:pos x="176" y="83"/>
                </a:cxn>
                <a:cxn ang="0">
                  <a:pos x="192" y="75"/>
                </a:cxn>
                <a:cxn ang="0">
                  <a:pos x="203" y="64"/>
                </a:cxn>
                <a:cxn ang="0">
                  <a:pos x="210" y="48"/>
                </a:cxn>
                <a:cxn ang="0">
                  <a:pos x="207" y="22"/>
                </a:cxn>
                <a:cxn ang="0">
                  <a:pos x="225" y="24"/>
                </a:cxn>
                <a:cxn ang="0">
                  <a:pos x="238" y="25"/>
                </a:cxn>
                <a:cxn ang="0">
                  <a:pos x="261" y="26"/>
                </a:cxn>
                <a:cxn ang="0">
                  <a:pos x="270" y="32"/>
                </a:cxn>
                <a:cxn ang="0">
                  <a:pos x="257" y="40"/>
                </a:cxn>
                <a:cxn ang="0">
                  <a:pos x="216" y="66"/>
                </a:cxn>
                <a:cxn ang="0">
                  <a:pos x="217" y="68"/>
                </a:cxn>
                <a:cxn ang="0">
                  <a:pos x="263" y="44"/>
                </a:cxn>
                <a:cxn ang="0">
                  <a:pos x="237" y="73"/>
                </a:cxn>
                <a:cxn ang="0">
                  <a:pos x="274" y="40"/>
                </a:cxn>
                <a:cxn ang="0">
                  <a:pos x="247" y="82"/>
                </a:cxn>
                <a:cxn ang="0">
                  <a:pos x="256" y="89"/>
                </a:cxn>
                <a:cxn ang="0">
                  <a:pos x="278" y="48"/>
                </a:cxn>
                <a:cxn ang="0">
                  <a:pos x="286" y="44"/>
                </a:cxn>
                <a:cxn ang="0">
                  <a:pos x="296" y="28"/>
                </a:cxn>
                <a:cxn ang="0">
                  <a:pos x="347" y="6"/>
                </a:cxn>
                <a:cxn ang="0">
                  <a:pos x="168" y="137"/>
                </a:cxn>
                <a:cxn ang="0">
                  <a:pos x="6" y="68"/>
                </a:cxn>
                <a:cxn ang="0">
                  <a:pos x="8" y="51"/>
                </a:cxn>
                <a:cxn ang="0">
                  <a:pos x="3" y="6"/>
                </a:cxn>
                <a:cxn ang="0">
                  <a:pos x="25" y="40"/>
                </a:cxn>
                <a:cxn ang="0">
                  <a:pos x="45" y="51"/>
                </a:cxn>
                <a:cxn ang="0">
                  <a:pos x="68" y="62"/>
                </a:cxn>
                <a:cxn ang="0">
                  <a:pos x="80" y="81"/>
                </a:cxn>
                <a:cxn ang="0">
                  <a:pos x="72" y="56"/>
                </a:cxn>
                <a:cxn ang="0">
                  <a:pos x="52" y="36"/>
                </a:cxn>
              </a:cxnLst>
              <a:rect l="0" t="0" r="r" b="b"/>
              <a:pathLst>
                <a:path w="347" h="138">
                  <a:moveTo>
                    <a:pt x="49" y="33"/>
                  </a:moveTo>
                  <a:cubicBezTo>
                    <a:pt x="49" y="33"/>
                    <a:pt x="48" y="27"/>
                    <a:pt x="52" y="25"/>
                  </a:cubicBezTo>
                  <a:cubicBezTo>
                    <a:pt x="56" y="23"/>
                    <a:pt x="56" y="27"/>
                    <a:pt x="59" y="29"/>
                  </a:cubicBezTo>
                  <a:cubicBezTo>
                    <a:pt x="62" y="31"/>
                    <a:pt x="66" y="31"/>
                    <a:pt x="66" y="31"/>
                  </a:cubicBezTo>
                  <a:cubicBezTo>
                    <a:pt x="80" y="24"/>
                    <a:pt x="80" y="24"/>
                    <a:pt x="80" y="24"/>
                  </a:cubicBezTo>
                  <a:cubicBezTo>
                    <a:pt x="80" y="31"/>
                    <a:pt x="80" y="31"/>
                    <a:pt x="80" y="31"/>
                  </a:cubicBezTo>
                  <a:cubicBezTo>
                    <a:pt x="94" y="25"/>
                    <a:pt x="94" y="25"/>
                    <a:pt x="94" y="25"/>
                  </a:cubicBezTo>
                  <a:cubicBezTo>
                    <a:pt x="94" y="30"/>
                    <a:pt x="94" y="30"/>
                    <a:pt x="94" y="30"/>
                  </a:cubicBezTo>
                  <a:cubicBezTo>
                    <a:pt x="94" y="30"/>
                    <a:pt x="112" y="21"/>
                    <a:pt x="113" y="22"/>
                  </a:cubicBezTo>
                  <a:cubicBezTo>
                    <a:pt x="115" y="24"/>
                    <a:pt x="118" y="27"/>
                    <a:pt x="118" y="27"/>
                  </a:cubicBezTo>
                  <a:cubicBezTo>
                    <a:pt x="118" y="27"/>
                    <a:pt x="106" y="42"/>
                    <a:pt x="107" y="45"/>
                  </a:cubicBezTo>
                  <a:cubicBezTo>
                    <a:pt x="107" y="47"/>
                    <a:pt x="108" y="49"/>
                    <a:pt x="108" y="49"/>
                  </a:cubicBezTo>
                  <a:cubicBezTo>
                    <a:pt x="108" y="49"/>
                    <a:pt x="114" y="49"/>
                    <a:pt x="115" y="49"/>
                  </a:cubicBezTo>
                  <a:cubicBezTo>
                    <a:pt x="116" y="48"/>
                    <a:pt x="110" y="61"/>
                    <a:pt x="113" y="63"/>
                  </a:cubicBezTo>
                  <a:cubicBezTo>
                    <a:pt x="117" y="66"/>
                    <a:pt x="123" y="59"/>
                    <a:pt x="123" y="59"/>
                  </a:cubicBezTo>
                  <a:cubicBezTo>
                    <a:pt x="123" y="59"/>
                    <a:pt x="119" y="73"/>
                    <a:pt x="124" y="74"/>
                  </a:cubicBezTo>
                  <a:cubicBezTo>
                    <a:pt x="128" y="75"/>
                    <a:pt x="136" y="67"/>
                    <a:pt x="136" y="67"/>
                  </a:cubicBezTo>
                  <a:cubicBezTo>
                    <a:pt x="136" y="67"/>
                    <a:pt x="135" y="82"/>
                    <a:pt x="140" y="83"/>
                  </a:cubicBezTo>
                  <a:cubicBezTo>
                    <a:pt x="144" y="85"/>
                    <a:pt x="148" y="76"/>
                    <a:pt x="148" y="76"/>
                  </a:cubicBezTo>
                  <a:cubicBezTo>
                    <a:pt x="148" y="76"/>
                    <a:pt x="154" y="89"/>
                    <a:pt x="158" y="89"/>
                  </a:cubicBezTo>
                  <a:cubicBezTo>
                    <a:pt x="163" y="89"/>
                    <a:pt x="165" y="76"/>
                    <a:pt x="165" y="76"/>
                  </a:cubicBezTo>
                  <a:cubicBezTo>
                    <a:pt x="165" y="76"/>
                    <a:pt x="170" y="85"/>
                    <a:pt x="176" y="83"/>
                  </a:cubicBezTo>
                  <a:cubicBezTo>
                    <a:pt x="182" y="82"/>
                    <a:pt x="180" y="67"/>
                    <a:pt x="180" y="67"/>
                  </a:cubicBezTo>
                  <a:cubicBezTo>
                    <a:pt x="180" y="67"/>
                    <a:pt x="187" y="77"/>
                    <a:pt x="192" y="75"/>
                  </a:cubicBezTo>
                  <a:cubicBezTo>
                    <a:pt x="197" y="73"/>
                    <a:pt x="192" y="58"/>
                    <a:pt x="192" y="58"/>
                  </a:cubicBezTo>
                  <a:cubicBezTo>
                    <a:pt x="192" y="58"/>
                    <a:pt x="200" y="66"/>
                    <a:pt x="203" y="64"/>
                  </a:cubicBezTo>
                  <a:cubicBezTo>
                    <a:pt x="206" y="62"/>
                    <a:pt x="201" y="47"/>
                    <a:pt x="201" y="47"/>
                  </a:cubicBezTo>
                  <a:cubicBezTo>
                    <a:pt x="201" y="47"/>
                    <a:pt x="207" y="50"/>
                    <a:pt x="210" y="48"/>
                  </a:cubicBezTo>
                  <a:cubicBezTo>
                    <a:pt x="214" y="46"/>
                    <a:pt x="198" y="24"/>
                    <a:pt x="198" y="24"/>
                  </a:cubicBezTo>
                  <a:cubicBezTo>
                    <a:pt x="207" y="22"/>
                    <a:pt x="207" y="22"/>
                    <a:pt x="207" y="22"/>
                  </a:cubicBezTo>
                  <a:cubicBezTo>
                    <a:pt x="221" y="31"/>
                    <a:pt x="221" y="31"/>
                    <a:pt x="221" y="31"/>
                  </a:cubicBezTo>
                  <a:cubicBezTo>
                    <a:pt x="221" y="31"/>
                    <a:pt x="224" y="23"/>
                    <a:pt x="225" y="24"/>
                  </a:cubicBezTo>
                  <a:cubicBezTo>
                    <a:pt x="225" y="25"/>
                    <a:pt x="235" y="31"/>
                    <a:pt x="235" y="31"/>
                  </a:cubicBezTo>
                  <a:cubicBezTo>
                    <a:pt x="235" y="31"/>
                    <a:pt x="237" y="24"/>
                    <a:pt x="238" y="25"/>
                  </a:cubicBezTo>
                  <a:cubicBezTo>
                    <a:pt x="240" y="25"/>
                    <a:pt x="259" y="31"/>
                    <a:pt x="259" y="31"/>
                  </a:cubicBezTo>
                  <a:cubicBezTo>
                    <a:pt x="259" y="31"/>
                    <a:pt x="259" y="26"/>
                    <a:pt x="261" y="26"/>
                  </a:cubicBezTo>
                  <a:cubicBezTo>
                    <a:pt x="264" y="26"/>
                    <a:pt x="266" y="25"/>
                    <a:pt x="267" y="26"/>
                  </a:cubicBezTo>
                  <a:cubicBezTo>
                    <a:pt x="268" y="28"/>
                    <a:pt x="267" y="31"/>
                    <a:pt x="270" y="32"/>
                  </a:cubicBezTo>
                  <a:cubicBezTo>
                    <a:pt x="272" y="32"/>
                    <a:pt x="268" y="37"/>
                    <a:pt x="266" y="38"/>
                  </a:cubicBezTo>
                  <a:cubicBezTo>
                    <a:pt x="263" y="40"/>
                    <a:pt x="257" y="40"/>
                    <a:pt x="257" y="40"/>
                  </a:cubicBezTo>
                  <a:cubicBezTo>
                    <a:pt x="214" y="60"/>
                    <a:pt x="214" y="60"/>
                    <a:pt x="214" y="60"/>
                  </a:cubicBezTo>
                  <a:cubicBezTo>
                    <a:pt x="216" y="66"/>
                    <a:pt x="216" y="66"/>
                    <a:pt x="216" y="66"/>
                  </a:cubicBezTo>
                  <a:cubicBezTo>
                    <a:pt x="259" y="45"/>
                    <a:pt x="259" y="45"/>
                    <a:pt x="259" y="45"/>
                  </a:cubicBezTo>
                  <a:cubicBezTo>
                    <a:pt x="217" y="68"/>
                    <a:pt x="217" y="68"/>
                    <a:pt x="217" y="68"/>
                  </a:cubicBezTo>
                  <a:cubicBezTo>
                    <a:pt x="224" y="74"/>
                    <a:pt x="224" y="74"/>
                    <a:pt x="224" y="74"/>
                  </a:cubicBezTo>
                  <a:cubicBezTo>
                    <a:pt x="263" y="44"/>
                    <a:pt x="263" y="44"/>
                    <a:pt x="263" y="44"/>
                  </a:cubicBezTo>
                  <a:cubicBezTo>
                    <a:pt x="235" y="70"/>
                    <a:pt x="235" y="70"/>
                    <a:pt x="235" y="70"/>
                  </a:cubicBezTo>
                  <a:cubicBezTo>
                    <a:pt x="237" y="73"/>
                    <a:pt x="237" y="73"/>
                    <a:pt x="237" y="73"/>
                  </a:cubicBezTo>
                  <a:cubicBezTo>
                    <a:pt x="243" y="75"/>
                    <a:pt x="243" y="75"/>
                    <a:pt x="243" y="75"/>
                  </a:cubicBezTo>
                  <a:cubicBezTo>
                    <a:pt x="274" y="40"/>
                    <a:pt x="274" y="40"/>
                    <a:pt x="274" y="40"/>
                  </a:cubicBezTo>
                  <a:cubicBezTo>
                    <a:pt x="274" y="43"/>
                    <a:pt x="274" y="43"/>
                    <a:pt x="274" y="43"/>
                  </a:cubicBezTo>
                  <a:cubicBezTo>
                    <a:pt x="247" y="82"/>
                    <a:pt x="247" y="82"/>
                    <a:pt x="247" y="82"/>
                  </a:cubicBezTo>
                  <a:cubicBezTo>
                    <a:pt x="247" y="88"/>
                    <a:pt x="247" y="88"/>
                    <a:pt x="247" y="88"/>
                  </a:cubicBezTo>
                  <a:cubicBezTo>
                    <a:pt x="247" y="88"/>
                    <a:pt x="255" y="90"/>
                    <a:pt x="256" y="89"/>
                  </a:cubicBezTo>
                  <a:cubicBezTo>
                    <a:pt x="257" y="88"/>
                    <a:pt x="272" y="51"/>
                    <a:pt x="272" y="51"/>
                  </a:cubicBezTo>
                  <a:cubicBezTo>
                    <a:pt x="278" y="48"/>
                    <a:pt x="278" y="48"/>
                    <a:pt x="278" y="48"/>
                  </a:cubicBezTo>
                  <a:cubicBezTo>
                    <a:pt x="279" y="45"/>
                    <a:pt x="279" y="45"/>
                    <a:pt x="279" y="45"/>
                  </a:cubicBezTo>
                  <a:cubicBezTo>
                    <a:pt x="286" y="44"/>
                    <a:pt x="286" y="44"/>
                    <a:pt x="286" y="44"/>
                  </a:cubicBezTo>
                  <a:cubicBezTo>
                    <a:pt x="286" y="44"/>
                    <a:pt x="294" y="41"/>
                    <a:pt x="295" y="36"/>
                  </a:cubicBezTo>
                  <a:cubicBezTo>
                    <a:pt x="296" y="31"/>
                    <a:pt x="296" y="29"/>
                    <a:pt x="296" y="28"/>
                  </a:cubicBezTo>
                  <a:cubicBezTo>
                    <a:pt x="296" y="26"/>
                    <a:pt x="347" y="0"/>
                    <a:pt x="347" y="0"/>
                  </a:cubicBezTo>
                  <a:cubicBezTo>
                    <a:pt x="347" y="6"/>
                    <a:pt x="347" y="6"/>
                    <a:pt x="347" y="6"/>
                  </a:cubicBezTo>
                  <a:cubicBezTo>
                    <a:pt x="347" y="6"/>
                    <a:pt x="337" y="50"/>
                    <a:pt x="297" y="82"/>
                  </a:cubicBezTo>
                  <a:cubicBezTo>
                    <a:pt x="257" y="113"/>
                    <a:pt x="214" y="137"/>
                    <a:pt x="168" y="137"/>
                  </a:cubicBezTo>
                  <a:cubicBezTo>
                    <a:pt x="121" y="138"/>
                    <a:pt x="83" y="125"/>
                    <a:pt x="58" y="110"/>
                  </a:cubicBezTo>
                  <a:cubicBezTo>
                    <a:pt x="33" y="95"/>
                    <a:pt x="6" y="68"/>
                    <a:pt x="6" y="68"/>
                  </a:cubicBezTo>
                  <a:cubicBezTo>
                    <a:pt x="6" y="68"/>
                    <a:pt x="6" y="61"/>
                    <a:pt x="7" y="57"/>
                  </a:cubicBezTo>
                  <a:cubicBezTo>
                    <a:pt x="8" y="54"/>
                    <a:pt x="9" y="54"/>
                    <a:pt x="8" y="51"/>
                  </a:cubicBezTo>
                  <a:cubicBezTo>
                    <a:pt x="8" y="48"/>
                    <a:pt x="8" y="41"/>
                    <a:pt x="8" y="39"/>
                  </a:cubicBezTo>
                  <a:cubicBezTo>
                    <a:pt x="2" y="14"/>
                    <a:pt x="0" y="7"/>
                    <a:pt x="3" y="6"/>
                  </a:cubicBezTo>
                  <a:cubicBezTo>
                    <a:pt x="6" y="5"/>
                    <a:pt x="19" y="18"/>
                    <a:pt x="22" y="21"/>
                  </a:cubicBezTo>
                  <a:cubicBezTo>
                    <a:pt x="25" y="23"/>
                    <a:pt x="22" y="38"/>
                    <a:pt x="25" y="40"/>
                  </a:cubicBezTo>
                  <a:cubicBezTo>
                    <a:pt x="28" y="42"/>
                    <a:pt x="37" y="50"/>
                    <a:pt x="38" y="50"/>
                  </a:cubicBezTo>
                  <a:cubicBezTo>
                    <a:pt x="40" y="50"/>
                    <a:pt x="42" y="54"/>
                    <a:pt x="45" y="51"/>
                  </a:cubicBezTo>
                  <a:cubicBezTo>
                    <a:pt x="48" y="48"/>
                    <a:pt x="50" y="45"/>
                    <a:pt x="53" y="48"/>
                  </a:cubicBezTo>
                  <a:cubicBezTo>
                    <a:pt x="57" y="51"/>
                    <a:pt x="64" y="56"/>
                    <a:pt x="68" y="62"/>
                  </a:cubicBezTo>
                  <a:cubicBezTo>
                    <a:pt x="72" y="67"/>
                    <a:pt x="74" y="68"/>
                    <a:pt x="75" y="71"/>
                  </a:cubicBezTo>
                  <a:cubicBezTo>
                    <a:pt x="76" y="73"/>
                    <a:pt x="76" y="84"/>
                    <a:pt x="80" y="81"/>
                  </a:cubicBezTo>
                  <a:cubicBezTo>
                    <a:pt x="83" y="78"/>
                    <a:pt x="81" y="70"/>
                    <a:pt x="80" y="67"/>
                  </a:cubicBezTo>
                  <a:cubicBezTo>
                    <a:pt x="78" y="64"/>
                    <a:pt x="77" y="60"/>
                    <a:pt x="72" y="56"/>
                  </a:cubicBezTo>
                  <a:cubicBezTo>
                    <a:pt x="68" y="52"/>
                    <a:pt x="63" y="44"/>
                    <a:pt x="61" y="42"/>
                  </a:cubicBezTo>
                  <a:cubicBezTo>
                    <a:pt x="58" y="40"/>
                    <a:pt x="52" y="36"/>
                    <a:pt x="52" y="36"/>
                  </a:cubicBezTo>
                  <a:lnTo>
                    <a:pt x="49" y="3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47"/>
            <p:cNvSpPr>
              <a:spLocks/>
            </p:cNvSpPr>
            <p:nvPr/>
          </p:nvSpPr>
          <p:spPr bwMode="auto">
            <a:xfrm>
              <a:off x="1177" y="3433"/>
              <a:ext cx="25" cy="24"/>
            </a:xfrm>
            <a:custGeom>
              <a:avLst/>
              <a:gdLst/>
              <a:ahLst/>
              <a:cxnLst>
                <a:cxn ang="0">
                  <a:pos x="9" y="15"/>
                </a:cxn>
                <a:cxn ang="0">
                  <a:pos x="8" y="14"/>
                </a:cxn>
                <a:cxn ang="0">
                  <a:pos x="12" y="0"/>
                </a:cxn>
                <a:cxn ang="0">
                  <a:pos x="13" y="0"/>
                </a:cxn>
                <a:cxn ang="0">
                  <a:pos x="13" y="1"/>
                </a:cxn>
                <a:cxn ang="0">
                  <a:pos x="14" y="6"/>
                </a:cxn>
                <a:cxn ang="0">
                  <a:pos x="18" y="8"/>
                </a:cxn>
                <a:cxn ang="0">
                  <a:pos x="35" y="13"/>
                </a:cxn>
                <a:cxn ang="0">
                  <a:pos x="45" y="17"/>
                </a:cxn>
                <a:cxn ang="0">
                  <a:pos x="49" y="23"/>
                </a:cxn>
                <a:cxn ang="0">
                  <a:pos x="49" y="34"/>
                </a:cxn>
                <a:cxn ang="0">
                  <a:pos x="44" y="44"/>
                </a:cxn>
                <a:cxn ang="0">
                  <a:pos x="36" y="47"/>
                </a:cxn>
                <a:cxn ang="0">
                  <a:pos x="25" y="45"/>
                </a:cxn>
                <a:cxn ang="0">
                  <a:pos x="9" y="41"/>
                </a:cxn>
                <a:cxn ang="0">
                  <a:pos x="3" y="40"/>
                </a:cxn>
                <a:cxn ang="0">
                  <a:pos x="1" y="43"/>
                </a:cxn>
                <a:cxn ang="0">
                  <a:pos x="1" y="45"/>
                </a:cxn>
                <a:cxn ang="0">
                  <a:pos x="0" y="45"/>
                </a:cxn>
                <a:cxn ang="0">
                  <a:pos x="5" y="27"/>
                </a:cxn>
                <a:cxn ang="0">
                  <a:pos x="6" y="27"/>
                </a:cxn>
                <a:cxn ang="0">
                  <a:pos x="5" y="29"/>
                </a:cxn>
                <a:cxn ang="0">
                  <a:pos x="6" y="33"/>
                </a:cxn>
                <a:cxn ang="0">
                  <a:pos x="10" y="35"/>
                </a:cxn>
                <a:cxn ang="0">
                  <a:pos x="29" y="40"/>
                </a:cxn>
                <a:cxn ang="0">
                  <a:pos x="35" y="41"/>
                </a:cxn>
                <a:cxn ang="0">
                  <a:pos x="40" y="41"/>
                </a:cxn>
                <a:cxn ang="0">
                  <a:pos x="44" y="38"/>
                </a:cxn>
                <a:cxn ang="0">
                  <a:pos x="47" y="33"/>
                </a:cxn>
                <a:cxn ang="0">
                  <a:pos x="47" y="25"/>
                </a:cxn>
                <a:cxn ang="0">
                  <a:pos x="43" y="19"/>
                </a:cxn>
                <a:cxn ang="0">
                  <a:pos x="34" y="15"/>
                </a:cxn>
                <a:cxn ang="0">
                  <a:pos x="17" y="10"/>
                </a:cxn>
                <a:cxn ang="0">
                  <a:pos x="12" y="10"/>
                </a:cxn>
                <a:cxn ang="0">
                  <a:pos x="10" y="13"/>
                </a:cxn>
                <a:cxn ang="0">
                  <a:pos x="9" y="15"/>
                </a:cxn>
              </a:cxnLst>
              <a:rect l="0" t="0" r="r" b="b"/>
              <a:pathLst>
                <a:path w="50" h="47">
                  <a:moveTo>
                    <a:pt x="9" y="15"/>
                  </a:moveTo>
                  <a:cubicBezTo>
                    <a:pt x="8" y="14"/>
                    <a:pt x="8" y="14"/>
                    <a:pt x="8" y="14"/>
                  </a:cubicBezTo>
                  <a:cubicBezTo>
                    <a:pt x="12" y="0"/>
                    <a:pt x="12" y="0"/>
                    <a:pt x="12" y="0"/>
                  </a:cubicBezTo>
                  <a:cubicBezTo>
                    <a:pt x="13" y="0"/>
                    <a:pt x="13" y="0"/>
                    <a:pt x="13" y="0"/>
                  </a:cubicBezTo>
                  <a:cubicBezTo>
                    <a:pt x="13" y="1"/>
                    <a:pt x="13" y="1"/>
                    <a:pt x="13" y="1"/>
                  </a:cubicBezTo>
                  <a:cubicBezTo>
                    <a:pt x="12" y="3"/>
                    <a:pt x="13" y="5"/>
                    <a:pt x="14" y="6"/>
                  </a:cubicBezTo>
                  <a:cubicBezTo>
                    <a:pt x="14" y="7"/>
                    <a:pt x="16" y="7"/>
                    <a:pt x="18" y="8"/>
                  </a:cubicBezTo>
                  <a:cubicBezTo>
                    <a:pt x="35" y="13"/>
                    <a:pt x="35" y="13"/>
                    <a:pt x="35" y="13"/>
                  </a:cubicBezTo>
                  <a:cubicBezTo>
                    <a:pt x="40" y="14"/>
                    <a:pt x="43" y="15"/>
                    <a:pt x="45" y="17"/>
                  </a:cubicBezTo>
                  <a:cubicBezTo>
                    <a:pt x="47" y="18"/>
                    <a:pt x="48" y="20"/>
                    <a:pt x="49" y="23"/>
                  </a:cubicBezTo>
                  <a:cubicBezTo>
                    <a:pt x="50" y="26"/>
                    <a:pt x="50" y="30"/>
                    <a:pt x="49" y="34"/>
                  </a:cubicBezTo>
                  <a:cubicBezTo>
                    <a:pt x="48" y="39"/>
                    <a:pt x="46" y="42"/>
                    <a:pt x="44" y="44"/>
                  </a:cubicBezTo>
                  <a:cubicBezTo>
                    <a:pt x="42" y="46"/>
                    <a:pt x="39" y="47"/>
                    <a:pt x="36" y="47"/>
                  </a:cubicBezTo>
                  <a:cubicBezTo>
                    <a:pt x="34" y="47"/>
                    <a:pt x="30" y="47"/>
                    <a:pt x="25" y="45"/>
                  </a:cubicBezTo>
                  <a:cubicBezTo>
                    <a:pt x="9" y="41"/>
                    <a:pt x="9" y="41"/>
                    <a:pt x="9" y="41"/>
                  </a:cubicBezTo>
                  <a:cubicBezTo>
                    <a:pt x="6" y="40"/>
                    <a:pt x="4" y="40"/>
                    <a:pt x="3" y="40"/>
                  </a:cubicBezTo>
                  <a:cubicBezTo>
                    <a:pt x="2" y="41"/>
                    <a:pt x="2" y="42"/>
                    <a:pt x="1" y="43"/>
                  </a:cubicBezTo>
                  <a:cubicBezTo>
                    <a:pt x="1" y="45"/>
                    <a:pt x="1" y="45"/>
                    <a:pt x="1" y="45"/>
                  </a:cubicBezTo>
                  <a:cubicBezTo>
                    <a:pt x="0" y="45"/>
                    <a:pt x="0" y="45"/>
                    <a:pt x="0" y="45"/>
                  </a:cubicBezTo>
                  <a:cubicBezTo>
                    <a:pt x="5" y="27"/>
                    <a:pt x="5" y="27"/>
                    <a:pt x="5" y="27"/>
                  </a:cubicBezTo>
                  <a:cubicBezTo>
                    <a:pt x="6" y="27"/>
                    <a:pt x="6" y="27"/>
                    <a:pt x="6" y="27"/>
                  </a:cubicBezTo>
                  <a:cubicBezTo>
                    <a:pt x="5" y="29"/>
                    <a:pt x="5" y="29"/>
                    <a:pt x="5" y="29"/>
                  </a:cubicBezTo>
                  <a:cubicBezTo>
                    <a:pt x="5" y="30"/>
                    <a:pt x="5" y="32"/>
                    <a:pt x="6" y="33"/>
                  </a:cubicBezTo>
                  <a:cubicBezTo>
                    <a:pt x="7" y="33"/>
                    <a:pt x="8" y="34"/>
                    <a:pt x="10" y="35"/>
                  </a:cubicBezTo>
                  <a:cubicBezTo>
                    <a:pt x="29" y="40"/>
                    <a:pt x="29" y="40"/>
                    <a:pt x="29" y="40"/>
                  </a:cubicBezTo>
                  <a:cubicBezTo>
                    <a:pt x="30" y="40"/>
                    <a:pt x="32" y="41"/>
                    <a:pt x="35" y="41"/>
                  </a:cubicBezTo>
                  <a:cubicBezTo>
                    <a:pt x="37" y="41"/>
                    <a:pt x="39" y="41"/>
                    <a:pt x="40" y="41"/>
                  </a:cubicBezTo>
                  <a:cubicBezTo>
                    <a:pt x="41" y="40"/>
                    <a:pt x="43" y="39"/>
                    <a:pt x="44" y="38"/>
                  </a:cubicBezTo>
                  <a:cubicBezTo>
                    <a:pt x="45" y="37"/>
                    <a:pt x="46" y="35"/>
                    <a:pt x="47" y="33"/>
                  </a:cubicBezTo>
                  <a:cubicBezTo>
                    <a:pt x="47" y="30"/>
                    <a:pt x="47" y="27"/>
                    <a:pt x="47" y="25"/>
                  </a:cubicBezTo>
                  <a:cubicBezTo>
                    <a:pt x="46" y="22"/>
                    <a:pt x="45" y="20"/>
                    <a:pt x="43" y="19"/>
                  </a:cubicBezTo>
                  <a:cubicBezTo>
                    <a:pt x="42" y="18"/>
                    <a:pt x="39" y="16"/>
                    <a:pt x="34" y="15"/>
                  </a:cubicBezTo>
                  <a:cubicBezTo>
                    <a:pt x="17" y="10"/>
                    <a:pt x="17" y="10"/>
                    <a:pt x="17" y="10"/>
                  </a:cubicBezTo>
                  <a:cubicBezTo>
                    <a:pt x="14" y="10"/>
                    <a:pt x="13" y="10"/>
                    <a:pt x="12" y="10"/>
                  </a:cubicBezTo>
                  <a:cubicBezTo>
                    <a:pt x="11" y="11"/>
                    <a:pt x="10" y="12"/>
                    <a:pt x="10" y="13"/>
                  </a:cubicBezTo>
                  <a:lnTo>
                    <a:pt x="9" y="15"/>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48"/>
            <p:cNvSpPr>
              <a:spLocks/>
            </p:cNvSpPr>
            <p:nvPr/>
          </p:nvSpPr>
          <p:spPr bwMode="auto">
            <a:xfrm>
              <a:off x="1203" y="3433"/>
              <a:ext cx="4" cy="3"/>
            </a:xfrm>
            <a:custGeom>
              <a:avLst/>
              <a:gdLst/>
              <a:ahLst/>
              <a:cxnLst>
                <a:cxn ang="0">
                  <a:pos x="0" y="2"/>
                </a:cxn>
                <a:cxn ang="0">
                  <a:pos x="2" y="0"/>
                </a:cxn>
                <a:cxn ang="0">
                  <a:pos x="5" y="0"/>
                </a:cxn>
                <a:cxn ang="0">
                  <a:pos x="7" y="2"/>
                </a:cxn>
                <a:cxn ang="0">
                  <a:pos x="7" y="5"/>
                </a:cxn>
                <a:cxn ang="0">
                  <a:pos x="5" y="7"/>
                </a:cxn>
                <a:cxn ang="0">
                  <a:pos x="2" y="7"/>
                </a:cxn>
                <a:cxn ang="0">
                  <a:pos x="0" y="5"/>
                </a:cxn>
                <a:cxn ang="0">
                  <a:pos x="0" y="2"/>
                </a:cxn>
              </a:cxnLst>
              <a:rect l="0" t="0" r="r" b="b"/>
              <a:pathLst>
                <a:path w="7" h="7">
                  <a:moveTo>
                    <a:pt x="0" y="2"/>
                  </a:moveTo>
                  <a:cubicBezTo>
                    <a:pt x="1" y="1"/>
                    <a:pt x="1" y="1"/>
                    <a:pt x="2" y="0"/>
                  </a:cubicBezTo>
                  <a:cubicBezTo>
                    <a:pt x="3" y="0"/>
                    <a:pt x="4" y="0"/>
                    <a:pt x="5" y="0"/>
                  </a:cubicBezTo>
                  <a:cubicBezTo>
                    <a:pt x="6" y="1"/>
                    <a:pt x="7" y="1"/>
                    <a:pt x="7" y="2"/>
                  </a:cubicBezTo>
                  <a:cubicBezTo>
                    <a:pt x="7" y="3"/>
                    <a:pt x="7" y="4"/>
                    <a:pt x="7" y="5"/>
                  </a:cubicBezTo>
                  <a:cubicBezTo>
                    <a:pt x="7" y="6"/>
                    <a:pt x="6" y="7"/>
                    <a:pt x="5" y="7"/>
                  </a:cubicBezTo>
                  <a:cubicBezTo>
                    <a:pt x="4" y="7"/>
                    <a:pt x="3" y="7"/>
                    <a:pt x="2" y="7"/>
                  </a:cubicBezTo>
                  <a:cubicBezTo>
                    <a:pt x="1" y="7"/>
                    <a:pt x="1" y="6"/>
                    <a:pt x="0" y="5"/>
                  </a:cubicBezTo>
                  <a:cubicBezTo>
                    <a:pt x="0" y="4"/>
                    <a:pt x="0" y="3"/>
                    <a:pt x="0" y="2"/>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49"/>
            <p:cNvSpPr>
              <a:spLocks/>
            </p:cNvSpPr>
            <p:nvPr/>
          </p:nvSpPr>
          <p:spPr bwMode="auto">
            <a:xfrm>
              <a:off x="1191" y="3407"/>
              <a:ext cx="23" cy="23"/>
            </a:xfrm>
            <a:custGeom>
              <a:avLst/>
              <a:gdLst/>
              <a:ahLst/>
              <a:cxnLst>
                <a:cxn ang="0">
                  <a:pos x="8" y="0"/>
                </a:cxn>
                <a:cxn ang="0">
                  <a:pos x="22" y="7"/>
                </a:cxn>
                <a:cxn ang="0">
                  <a:pos x="21" y="8"/>
                </a:cxn>
                <a:cxn ang="0">
                  <a:pos x="14" y="7"/>
                </a:cxn>
                <a:cxn ang="0">
                  <a:pos x="8" y="8"/>
                </a:cxn>
                <a:cxn ang="0">
                  <a:pos x="4" y="13"/>
                </a:cxn>
                <a:cxn ang="0">
                  <a:pos x="3" y="19"/>
                </a:cxn>
                <a:cxn ang="0">
                  <a:pos x="6" y="23"/>
                </a:cxn>
                <a:cxn ang="0">
                  <a:pos x="10" y="23"/>
                </a:cxn>
                <a:cxn ang="0">
                  <a:pos x="20" y="18"/>
                </a:cxn>
                <a:cxn ang="0">
                  <a:pos x="29" y="13"/>
                </a:cxn>
                <a:cxn ang="0">
                  <a:pos x="34" y="12"/>
                </a:cxn>
                <a:cxn ang="0">
                  <a:pos x="39" y="13"/>
                </a:cxn>
                <a:cxn ang="0">
                  <a:pos x="45" y="21"/>
                </a:cxn>
                <a:cxn ang="0">
                  <a:pos x="43" y="31"/>
                </a:cxn>
                <a:cxn ang="0">
                  <a:pos x="42" y="34"/>
                </a:cxn>
                <a:cxn ang="0">
                  <a:pos x="39" y="37"/>
                </a:cxn>
                <a:cxn ang="0">
                  <a:pos x="36" y="40"/>
                </a:cxn>
                <a:cxn ang="0">
                  <a:pos x="36" y="42"/>
                </a:cxn>
                <a:cxn ang="0">
                  <a:pos x="37" y="43"/>
                </a:cxn>
                <a:cxn ang="0">
                  <a:pos x="36" y="44"/>
                </a:cxn>
                <a:cxn ang="0">
                  <a:pos x="23" y="37"/>
                </a:cxn>
                <a:cxn ang="0">
                  <a:pos x="24" y="36"/>
                </a:cxn>
                <a:cxn ang="0">
                  <a:pos x="31" y="37"/>
                </a:cxn>
                <a:cxn ang="0">
                  <a:pos x="37" y="35"/>
                </a:cxn>
                <a:cxn ang="0">
                  <a:pos x="41" y="31"/>
                </a:cxn>
                <a:cxn ang="0">
                  <a:pos x="42" y="24"/>
                </a:cxn>
                <a:cxn ang="0">
                  <a:pos x="39" y="19"/>
                </a:cxn>
                <a:cxn ang="0">
                  <a:pos x="35" y="19"/>
                </a:cxn>
                <a:cxn ang="0">
                  <a:pos x="31" y="20"/>
                </a:cxn>
                <a:cxn ang="0">
                  <a:pos x="24" y="24"/>
                </a:cxn>
                <a:cxn ang="0">
                  <a:pos x="16" y="29"/>
                </a:cxn>
                <a:cxn ang="0">
                  <a:pos x="11" y="30"/>
                </a:cxn>
                <a:cxn ang="0">
                  <a:pos x="6" y="28"/>
                </a:cxn>
                <a:cxn ang="0">
                  <a:pos x="0" y="21"/>
                </a:cxn>
                <a:cxn ang="0">
                  <a:pos x="2" y="12"/>
                </a:cxn>
                <a:cxn ang="0">
                  <a:pos x="7" y="6"/>
                </a:cxn>
                <a:cxn ang="0">
                  <a:pos x="9" y="4"/>
                </a:cxn>
                <a:cxn ang="0">
                  <a:pos x="9" y="3"/>
                </a:cxn>
                <a:cxn ang="0">
                  <a:pos x="8" y="1"/>
                </a:cxn>
                <a:cxn ang="0">
                  <a:pos x="8" y="0"/>
                </a:cxn>
              </a:cxnLst>
              <a:rect l="0" t="0" r="r" b="b"/>
              <a:pathLst>
                <a:path w="46" h="44">
                  <a:moveTo>
                    <a:pt x="8" y="0"/>
                  </a:moveTo>
                  <a:cubicBezTo>
                    <a:pt x="22" y="7"/>
                    <a:pt x="22" y="7"/>
                    <a:pt x="22" y="7"/>
                  </a:cubicBezTo>
                  <a:cubicBezTo>
                    <a:pt x="21" y="8"/>
                    <a:pt x="21" y="8"/>
                    <a:pt x="21" y="8"/>
                  </a:cubicBezTo>
                  <a:cubicBezTo>
                    <a:pt x="18" y="7"/>
                    <a:pt x="16" y="7"/>
                    <a:pt x="14" y="7"/>
                  </a:cubicBezTo>
                  <a:cubicBezTo>
                    <a:pt x="12" y="7"/>
                    <a:pt x="10" y="7"/>
                    <a:pt x="8" y="8"/>
                  </a:cubicBezTo>
                  <a:cubicBezTo>
                    <a:pt x="6" y="10"/>
                    <a:pt x="5" y="11"/>
                    <a:pt x="4" y="13"/>
                  </a:cubicBezTo>
                  <a:cubicBezTo>
                    <a:pt x="3" y="15"/>
                    <a:pt x="3" y="17"/>
                    <a:pt x="3" y="19"/>
                  </a:cubicBezTo>
                  <a:cubicBezTo>
                    <a:pt x="4" y="21"/>
                    <a:pt x="5" y="22"/>
                    <a:pt x="6" y="23"/>
                  </a:cubicBezTo>
                  <a:cubicBezTo>
                    <a:pt x="8" y="23"/>
                    <a:pt x="9" y="24"/>
                    <a:pt x="10" y="23"/>
                  </a:cubicBezTo>
                  <a:cubicBezTo>
                    <a:pt x="12" y="23"/>
                    <a:pt x="16" y="21"/>
                    <a:pt x="20" y="18"/>
                  </a:cubicBezTo>
                  <a:cubicBezTo>
                    <a:pt x="24" y="15"/>
                    <a:pt x="27" y="14"/>
                    <a:pt x="29" y="13"/>
                  </a:cubicBezTo>
                  <a:cubicBezTo>
                    <a:pt x="31" y="12"/>
                    <a:pt x="32" y="12"/>
                    <a:pt x="34" y="12"/>
                  </a:cubicBezTo>
                  <a:cubicBezTo>
                    <a:pt x="36" y="12"/>
                    <a:pt x="38" y="12"/>
                    <a:pt x="39" y="13"/>
                  </a:cubicBezTo>
                  <a:cubicBezTo>
                    <a:pt x="42" y="15"/>
                    <a:pt x="44" y="17"/>
                    <a:pt x="45" y="21"/>
                  </a:cubicBezTo>
                  <a:cubicBezTo>
                    <a:pt x="46" y="24"/>
                    <a:pt x="45" y="28"/>
                    <a:pt x="43" y="31"/>
                  </a:cubicBezTo>
                  <a:cubicBezTo>
                    <a:pt x="43" y="32"/>
                    <a:pt x="42" y="33"/>
                    <a:pt x="42" y="34"/>
                  </a:cubicBezTo>
                  <a:cubicBezTo>
                    <a:pt x="41" y="35"/>
                    <a:pt x="40" y="36"/>
                    <a:pt x="39" y="37"/>
                  </a:cubicBezTo>
                  <a:cubicBezTo>
                    <a:pt x="37" y="39"/>
                    <a:pt x="36" y="40"/>
                    <a:pt x="36" y="40"/>
                  </a:cubicBezTo>
                  <a:cubicBezTo>
                    <a:pt x="35" y="41"/>
                    <a:pt x="35" y="41"/>
                    <a:pt x="36" y="42"/>
                  </a:cubicBezTo>
                  <a:cubicBezTo>
                    <a:pt x="36" y="42"/>
                    <a:pt x="36" y="43"/>
                    <a:pt x="37" y="43"/>
                  </a:cubicBezTo>
                  <a:cubicBezTo>
                    <a:pt x="36" y="44"/>
                    <a:pt x="36" y="44"/>
                    <a:pt x="36" y="44"/>
                  </a:cubicBezTo>
                  <a:cubicBezTo>
                    <a:pt x="23" y="37"/>
                    <a:pt x="23" y="37"/>
                    <a:pt x="23" y="37"/>
                  </a:cubicBezTo>
                  <a:cubicBezTo>
                    <a:pt x="24" y="36"/>
                    <a:pt x="24" y="36"/>
                    <a:pt x="24" y="36"/>
                  </a:cubicBezTo>
                  <a:cubicBezTo>
                    <a:pt x="27" y="37"/>
                    <a:pt x="29" y="38"/>
                    <a:pt x="31" y="37"/>
                  </a:cubicBezTo>
                  <a:cubicBezTo>
                    <a:pt x="33" y="37"/>
                    <a:pt x="35" y="37"/>
                    <a:pt x="37" y="35"/>
                  </a:cubicBezTo>
                  <a:cubicBezTo>
                    <a:pt x="38" y="34"/>
                    <a:pt x="40" y="33"/>
                    <a:pt x="41" y="31"/>
                  </a:cubicBezTo>
                  <a:cubicBezTo>
                    <a:pt x="42" y="28"/>
                    <a:pt x="43" y="26"/>
                    <a:pt x="42" y="24"/>
                  </a:cubicBezTo>
                  <a:cubicBezTo>
                    <a:pt x="42" y="22"/>
                    <a:pt x="40" y="20"/>
                    <a:pt x="39" y="19"/>
                  </a:cubicBezTo>
                  <a:cubicBezTo>
                    <a:pt x="38" y="19"/>
                    <a:pt x="37" y="19"/>
                    <a:pt x="35" y="19"/>
                  </a:cubicBezTo>
                  <a:cubicBezTo>
                    <a:pt x="34" y="19"/>
                    <a:pt x="33" y="19"/>
                    <a:pt x="31" y="20"/>
                  </a:cubicBezTo>
                  <a:cubicBezTo>
                    <a:pt x="30" y="20"/>
                    <a:pt x="28" y="21"/>
                    <a:pt x="24" y="24"/>
                  </a:cubicBezTo>
                  <a:cubicBezTo>
                    <a:pt x="21" y="26"/>
                    <a:pt x="18" y="28"/>
                    <a:pt x="16" y="29"/>
                  </a:cubicBezTo>
                  <a:cubicBezTo>
                    <a:pt x="14" y="29"/>
                    <a:pt x="13" y="30"/>
                    <a:pt x="11" y="30"/>
                  </a:cubicBezTo>
                  <a:cubicBezTo>
                    <a:pt x="9" y="30"/>
                    <a:pt x="8" y="29"/>
                    <a:pt x="6" y="28"/>
                  </a:cubicBezTo>
                  <a:cubicBezTo>
                    <a:pt x="3" y="27"/>
                    <a:pt x="1" y="25"/>
                    <a:pt x="0" y="21"/>
                  </a:cubicBezTo>
                  <a:cubicBezTo>
                    <a:pt x="0" y="18"/>
                    <a:pt x="0" y="15"/>
                    <a:pt x="2" y="12"/>
                  </a:cubicBezTo>
                  <a:cubicBezTo>
                    <a:pt x="3" y="10"/>
                    <a:pt x="5" y="8"/>
                    <a:pt x="7" y="6"/>
                  </a:cubicBezTo>
                  <a:cubicBezTo>
                    <a:pt x="8" y="5"/>
                    <a:pt x="8" y="5"/>
                    <a:pt x="9" y="4"/>
                  </a:cubicBezTo>
                  <a:cubicBezTo>
                    <a:pt x="9" y="4"/>
                    <a:pt x="9" y="3"/>
                    <a:pt x="9" y="3"/>
                  </a:cubicBezTo>
                  <a:cubicBezTo>
                    <a:pt x="9" y="2"/>
                    <a:pt x="8" y="2"/>
                    <a:pt x="8" y="1"/>
                  </a:cubicBezTo>
                  <a:lnTo>
                    <a:pt x="8"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50"/>
            <p:cNvSpPr>
              <a:spLocks/>
            </p:cNvSpPr>
            <p:nvPr/>
          </p:nvSpPr>
          <p:spPr bwMode="auto">
            <a:xfrm>
              <a:off x="1216" y="3409"/>
              <a:ext cx="4" cy="4"/>
            </a:xfrm>
            <a:custGeom>
              <a:avLst/>
              <a:gdLst/>
              <a:ahLst/>
              <a:cxnLst>
                <a:cxn ang="0">
                  <a:pos x="1" y="2"/>
                </a:cxn>
                <a:cxn ang="0">
                  <a:pos x="3" y="1"/>
                </a:cxn>
                <a:cxn ang="0">
                  <a:pos x="6" y="1"/>
                </a:cxn>
                <a:cxn ang="0">
                  <a:pos x="8" y="3"/>
                </a:cxn>
                <a:cxn ang="0">
                  <a:pos x="7" y="6"/>
                </a:cxn>
                <a:cxn ang="0">
                  <a:pos x="5" y="8"/>
                </a:cxn>
                <a:cxn ang="0">
                  <a:pos x="2" y="7"/>
                </a:cxn>
                <a:cxn ang="0">
                  <a:pos x="1" y="5"/>
                </a:cxn>
                <a:cxn ang="0">
                  <a:pos x="1" y="2"/>
                </a:cxn>
              </a:cxnLst>
              <a:rect l="0" t="0" r="r" b="b"/>
              <a:pathLst>
                <a:path w="8" h="8">
                  <a:moveTo>
                    <a:pt x="1" y="2"/>
                  </a:moveTo>
                  <a:cubicBezTo>
                    <a:pt x="2" y="1"/>
                    <a:pt x="2" y="1"/>
                    <a:pt x="3" y="1"/>
                  </a:cubicBezTo>
                  <a:cubicBezTo>
                    <a:pt x="4" y="0"/>
                    <a:pt x="5" y="1"/>
                    <a:pt x="6" y="1"/>
                  </a:cubicBezTo>
                  <a:cubicBezTo>
                    <a:pt x="7" y="2"/>
                    <a:pt x="7" y="2"/>
                    <a:pt x="8" y="3"/>
                  </a:cubicBezTo>
                  <a:cubicBezTo>
                    <a:pt x="8" y="4"/>
                    <a:pt x="8" y="5"/>
                    <a:pt x="7" y="6"/>
                  </a:cubicBezTo>
                  <a:cubicBezTo>
                    <a:pt x="6" y="7"/>
                    <a:pt x="6" y="7"/>
                    <a:pt x="5" y="8"/>
                  </a:cubicBezTo>
                  <a:cubicBezTo>
                    <a:pt x="4" y="8"/>
                    <a:pt x="3" y="8"/>
                    <a:pt x="2" y="7"/>
                  </a:cubicBezTo>
                  <a:cubicBezTo>
                    <a:pt x="1" y="7"/>
                    <a:pt x="1" y="6"/>
                    <a:pt x="1" y="5"/>
                  </a:cubicBezTo>
                  <a:cubicBezTo>
                    <a:pt x="0" y="4"/>
                    <a:pt x="1" y="3"/>
                    <a:pt x="1" y="2"/>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51"/>
            <p:cNvSpPr>
              <a:spLocks noEditPoints="1"/>
            </p:cNvSpPr>
            <p:nvPr/>
          </p:nvSpPr>
          <p:spPr bwMode="auto">
            <a:xfrm>
              <a:off x="1226" y="3360"/>
              <a:ext cx="27" cy="28"/>
            </a:xfrm>
            <a:custGeom>
              <a:avLst/>
              <a:gdLst/>
              <a:ahLst/>
              <a:cxnLst>
                <a:cxn ang="0">
                  <a:pos x="12" y="15"/>
                </a:cxn>
                <a:cxn ang="0">
                  <a:pos x="17" y="10"/>
                </a:cxn>
                <a:cxn ang="0">
                  <a:pos x="30" y="6"/>
                </a:cxn>
                <a:cxn ang="0">
                  <a:pos x="43" y="14"/>
                </a:cxn>
                <a:cxn ang="0">
                  <a:pos x="48" y="28"/>
                </a:cxn>
                <a:cxn ang="0">
                  <a:pos x="42" y="40"/>
                </a:cxn>
                <a:cxn ang="0">
                  <a:pos x="36" y="44"/>
                </a:cxn>
                <a:cxn ang="0">
                  <a:pos x="12" y="15"/>
                </a:cxn>
                <a:cxn ang="0">
                  <a:pos x="43" y="42"/>
                </a:cxn>
                <a:cxn ang="0">
                  <a:pos x="54" y="25"/>
                </a:cxn>
                <a:cxn ang="0">
                  <a:pos x="49" y="9"/>
                </a:cxn>
                <a:cxn ang="0">
                  <a:pos x="39" y="2"/>
                </a:cxn>
                <a:cxn ang="0">
                  <a:pos x="27" y="1"/>
                </a:cxn>
                <a:cxn ang="0">
                  <a:pos x="14" y="9"/>
                </a:cxn>
                <a:cxn ang="0">
                  <a:pos x="0" y="20"/>
                </a:cxn>
                <a:cxn ang="0">
                  <a:pos x="1" y="21"/>
                </a:cxn>
                <a:cxn ang="0">
                  <a:pos x="2" y="20"/>
                </a:cxn>
                <a:cxn ang="0">
                  <a:pos x="6" y="19"/>
                </a:cxn>
                <a:cxn ang="0">
                  <a:pos x="10" y="22"/>
                </a:cxn>
                <a:cxn ang="0">
                  <a:pos x="28" y="44"/>
                </a:cxn>
                <a:cxn ang="0">
                  <a:pos x="30" y="49"/>
                </a:cxn>
                <a:cxn ang="0">
                  <a:pos x="28" y="53"/>
                </a:cxn>
                <a:cxn ang="0">
                  <a:pos x="27" y="54"/>
                </a:cxn>
                <a:cxn ang="0">
                  <a:pos x="28" y="54"/>
                </a:cxn>
                <a:cxn ang="0">
                  <a:pos x="43" y="42"/>
                </a:cxn>
              </a:cxnLst>
              <a:rect l="0" t="0" r="r" b="b"/>
              <a:pathLst>
                <a:path w="54" h="54">
                  <a:moveTo>
                    <a:pt x="12" y="15"/>
                  </a:moveTo>
                  <a:cubicBezTo>
                    <a:pt x="14" y="13"/>
                    <a:pt x="15" y="11"/>
                    <a:pt x="17" y="10"/>
                  </a:cubicBezTo>
                  <a:cubicBezTo>
                    <a:pt x="21" y="7"/>
                    <a:pt x="25" y="5"/>
                    <a:pt x="30" y="6"/>
                  </a:cubicBezTo>
                  <a:cubicBezTo>
                    <a:pt x="35" y="7"/>
                    <a:pt x="39" y="9"/>
                    <a:pt x="43" y="14"/>
                  </a:cubicBezTo>
                  <a:cubicBezTo>
                    <a:pt x="47" y="19"/>
                    <a:pt x="48" y="24"/>
                    <a:pt x="48" y="28"/>
                  </a:cubicBezTo>
                  <a:cubicBezTo>
                    <a:pt x="48" y="33"/>
                    <a:pt x="46" y="37"/>
                    <a:pt x="42" y="40"/>
                  </a:cubicBezTo>
                  <a:cubicBezTo>
                    <a:pt x="40" y="42"/>
                    <a:pt x="38" y="43"/>
                    <a:pt x="36" y="44"/>
                  </a:cubicBezTo>
                  <a:lnTo>
                    <a:pt x="12" y="15"/>
                  </a:lnTo>
                  <a:close/>
                  <a:moveTo>
                    <a:pt x="43" y="42"/>
                  </a:moveTo>
                  <a:cubicBezTo>
                    <a:pt x="50" y="37"/>
                    <a:pt x="53" y="31"/>
                    <a:pt x="54" y="25"/>
                  </a:cubicBezTo>
                  <a:cubicBezTo>
                    <a:pt x="54" y="19"/>
                    <a:pt x="52" y="14"/>
                    <a:pt x="49" y="9"/>
                  </a:cubicBezTo>
                  <a:cubicBezTo>
                    <a:pt x="46" y="6"/>
                    <a:pt x="42" y="3"/>
                    <a:pt x="39" y="2"/>
                  </a:cubicBezTo>
                  <a:cubicBezTo>
                    <a:pt x="35" y="0"/>
                    <a:pt x="31" y="0"/>
                    <a:pt x="27" y="1"/>
                  </a:cubicBezTo>
                  <a:cubicBezTo>
                    <a:pt x="24" y="2"/>
                    <a:pt x="19" y="5"/>
                    <a:pt x="14" y="9"/>
                  </a:cubicBezTo>
                  <a:cubicBezTo>
                    <a:pt x="0" y="20"/>
                    <a:pt x="0" y="20"/>
                    <a:pt x="0" y="20"/>
                  </a:cubicBezTo>
                  <a:cubicBezTo>
                    <a:pt x="1" y="21"/>
                    <a:pt x="1" y="21"/>
                    <a:pt x="1" y="21"/>
                  </a:cubicBezTo>
                  <a:cubicBezTo>
                    <a:pt x="2" y="20"/>
                    <a:pt x="2" y="20"/>
                    <a:pt x="2" y="20"/>
                  </a:cubicBezTo>
                  <a:cubicBezTo>
                    <a:pt x="4" y="19"/>
                    <a:pt x="5" y="19"/>
                    <a:pt x="6" y="19"/>
                  </a:cubicBezTo>
                  <a:cubicBezTo>
                    <a:pt x="7" y="19"/>
                    <a:pt x="8" y="20"/>
                    <a:pt x="10" y="22"/>
                  </a:cubicBezTo>
                  <a:cubicBezTo>
                    <a:pt x="28" y="44"/>
                    <a:pt x="28" y="44"/>
                    <a:pt x="28" y="44"/>
                  </a:cubicBezTo>
                  <a:cubicBezTo>
                    <a:pt x="29" y="46"/>
                    <a:pt x="30" y="48"/>
                    <a:pt x="30" y="49"/>
                  </a:cubicBezTo>
                  <a:cubicBezTo>
                    <a:pt x="31" y="50"/>
                    <a:pt x="30" y="51"/>
                    <a:pt x="28" y="53"/>
                  </a:cubicBezTo>
                  <a:cubicBezTo>
                    <a:pt x="27" y="54"/>
                    <a:pt x="27" y="54"/>
                    <a:pt x="27" y="54"/>
                  </a:cubicBezTo>
                  <a:cubicBezTo>
                    <a:pt x="28" y="54"/>
                    <a:pt x="28" y="54"/>
                    <a:pt x="28" y="54"/>
                  </a:cubicBezTo>
                  <a:lnTo>
                    <a:pt x="43" y="42"/>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52"/>
            <p:cNvSpPr>
              <a:spLocks/>
            </p:cNvSpPr>
            <p:nvPr/>
          </p:nvSpPr>
          <p:spPr bwMode="auto">
            <a:xfrm>
              <a:off x="1247" y="3346"/>
              <a:ext cx="26" cy="28"/>
            </a:xfrm>
            <a:custGeom>
              <a:avLst/>
              <a:gdLst/>
              <a:ahLst/>
              <a:cxnLst>
                <a:cxn ang="0">
                  <a:pos x="12" y="12"/>
                </a:cxn>
                <a:cxn ang="0">
                  <a:pos x="20" y="27"/>
                </a:cxn>
                <a:cxn ang="0">
                  <a:pos x="29" y="23"/>
                </a:cxn>
                <a:cxn ang="0">
                  <a:pos x="33" y="19"/>
                </a:cxn>
                <a:cxn ang="0">
                  <a:pos x="32" y="14"/>
                </a:cxn>
                <a:cxn ang="0">
                  <a:pos x="33" y="13"/>
                </a:cxn>
                <a:cxn ang="0">
                  <a:pos x="40" y="27"/>
                </a:cxn>
                <a:cxn ang="0">
                  <a:pos x="39" y="27"/>
                </a:cxn>
                <a:cxn ang="0">
                  <a:pos x="36" y="24"/>
                </a:cxn>
                <a:cxn ang="0">
                  <a:pos x="34" y="24"/>
                </a:cxn>
                <a:cxn ang="0">
                  <a:pos x="30" y="25"/>
                </a:cxn>
                <a:cxn ang="0">
                  <a:pos x="22" y="29"/>
                </a:cxn>
                <a:cxn ang="0">
                  <a:pos x="28" y="42"/>
                </a:cxn>
                <a:cxn ang="0">
                  <a:pos x="30" y="45"/>
                </a:cxn>
                <a:cxn ang="0">
                  <a:pos x="32" y="46"/>
                </a:cxn>
                <a:cxn ang="0">
                  <a:pos x="34" y="45"/>
                </a:cxn>
                <a:cxn ang="0">
                  <a:pos x="40" y="41"/>
                </a:cxn>
                <a:cxn ang="0">
                  <a:pos x="45" y="38"/>
                </a:cxn>
                <a:cxn ang="0">
                  <a:pos x="47" y="35"/>
                </a:cxn>
                <a:cxn ang="0">
                  <a:pos x="48" y="28"/>
                </a:cxn>
                <a:cxn ang="0">
                  <a:pos x="49" y="27"/>
                </a:cxn>
                <a:cxn ang="0">
                  <a:pos x="51" y="39"/>
                </a:cxn>
                <a:cxn ang="0">
                  <a:pos x="21" y="55"/>
                </a:cxn>
                <a:cxn ang="0">
                  <a:pos x="20" y="54"/>
                </a:cxn>
                <a:cxn ang="0">
                  <a:pos x="22" y="53"/>
                </a:cxn>
                <a:cxn ang="0">
                  <a:pos x="24" y="51"/>
                </a:cxn>
                <a:cxn ang="0">
                  <a:pos x="24" y="49"/>
                </a:cxn>
                <a:cxn ang="0">
                  <a:pos x="23" y="45"/>
                </a:cxn>
                <a:cxn ang="0">
                  <a:pos x="9" y="20"/>
                </a:cxn>
                <a:cxn ang="0">
                  <a:pos x="6" y="16"/>
                </a:cxn>
                <a:cxn ang="0">
                  <a:pos x="2" y="16"/>
                </a:cxn>
                <a:cxn ang="0">
                  <a:pos x="1" y="17"/>
                </a:cxn>
                <a:cxn ang="0">
                  <a:pos x="0" y="16"/>
                </a:cxn>
                <a:cxn ang="0">
                  <a:pos x="30" y="0"/>
                </a:cxn>
                <a:cxn ang="0">
                  <a:pos x="35" y="8"/>
                </a:cxn>
                <a:cxn ang="0">
                  <a:pos x="34" y="9"/>
                </a:cxn>
                <a:cxn ang="0">
                  <a:pos x="30" y="5"/>
                </a:cxn>
                <a:cxn ang="0">
                  <a:pos x="27" y="5"/>
                </a:cxn>
                <a:cxn ang="0">
                  <a:pos x="23" y="6"/>
                </a:cxn>
                <a:cxn ang="0">
                  <a:pos x="12" y="12"/>
                </a:cxn>
              </a:cxnLst>
              <a:rect l="0" t="0" r="r" b="b"/>
              <a:pathLst>
                <a:path w="51" h="55">
                  <a:moveTo>
                    <a:pt x="12" y="12"/>
                  </a:moveTo>
                  <a:cubicBezTo>
                    <a:pt x="20" y="27"/>
                    <a:pt x="20" y="27"/>
                    <a:pt x="20" y="27"/>
                  </a:cubicBezTo>
                  <a:cubicBezTo>
                    <a:pt x="29" y="23"/>
                    <a:pt x="29" y="23"/>
                    <a:pt x="29" y="23"/>
                  </a:cubicBezTo>
                  <a:cubicBezTo>
                    <a:pt x="31" y="22"/>
                    <a:pt x="32" y="21"/>
                    <a:pt x="33" y="19"/>
                  </a:cubicBezTo>
                  <a:cubicBezTo>
                    <a:pt x="33" y="18"/>
                    <a:pt x="33" y="16"/>
                    <a:pt x="32" y="14"/>
                  </a:cubicBezTo>
                  <a:cubicBezTo>
                    <a:pt x="33" y="13"/>
                    <a:pt x="33" y="13"/>
                    <a:pt x="33" y="13"/>
                  </a:cubicBezTo>
                  <a:cubicBezTo>
                    <a:pt x="40" y="27"/>
                    <a:pt x="40" y="27"/>
                    <a:pt x="40" y="27"/>
                  </a:cubicBezTo>
                  <a:cubicBezTo>
                    <a:pt x="39" y="27"/>
                    <a:pt x="39" y="27"/>
                    <a:pt x="39" y="27"/>
                  </a:cubicBezTo>
                  <a:cubicBezTo>
                    <a:pt x="38" y="26"/>
                    <a:pt x="37" y="25"/>
                    <a:pt x="36" y="24"/>
                  </a:cubicBezTo>
                  <a:cubicBezTo>
                    <a:pt x="36" y="24"/>
                    <a:pt x="35" y="24"/>
                    <a:pt x="34" y="24"/>
                  </a:cubicBezTo>
                  <a:cubicBezTo>
                    <a:pt x="33" y="24"/>
                    <a:pt x="32" y="24"/>
                    <a:pt x="30" y="25"/>
                  </a:cubicBezTo>
                  <a:cubicBezTo>
                    <a:pt x="22" y="29"/>
                    <a:pt x="22" y="29"/>
                    <a:pt x="22" y="29"/>
                  </a:cubicBezTo>
                  <a:cubicBezTo>
                    <a:pt x="28" y="42"/>
                    <a:pt x="28" y="42"/>
                    <a:pt x="28" y="42"/>
                  </a:cubicBezTo>
                  <a:cubicBezTo>
                    <a:pt x="29" y="44"/>
                    <a:pt x="30" y="45"/>
                    <a:pt x="30" y="45"/>
                  </a:cubicBezTo>
                  <a:cubicBezTo>
                    <a:pt x="31" y="46"/>
                    <a:pt x="31" y="46"/>
                    <a:pt x="32" y="46"/>
                  </a:cubicBezTo>
                  <a:cubicBezTo>
                    <a:pt x="32" y="46"/>
                    <a:pt x="33" y="45"/>
                    <a:pt x="34" y="45"/>
                  </a:cubicBezTo>
                  <a:cubicBezTo>
                    <a:pt x="40" y="41"/>
                    <a:pt x="40" y="41"/>
                    <a:pt x="40" y="41"/>
                  </a:cubicBezTo>
                  <a:cubicBezTo>
                    <a:pt x="43" y="40"/>
                    <a:pt x="44" y="39"/>
                    <a:pt x="45" y="38"/>
                  </a:cubicBezTo>
                  <a:cubicBezTo>
                    <a:pt x="46" y="38"/>
                    <a:pt x="46" y="36"/>
                    <a:pt x="47" y="35"/>
                  </a:cubicBezTo>
                  <a:cubicBezTo>
                    <a:pt x="47" y="33"/>
                    <a:pt x="48" y="31"/>
                    <a:pt x="48" y="28"/>
                  </a:cubicBezTo>
                  <a:cubicBezTo>
                    <a:pt x="49" y="27"/>
                    <a:pt x="49" y="27"/>
                    <a:pt x="49" y="27"/>
                  </a:cubicBezTo>
                  <a:cubicBezTo>
                    <a:pt x="51" y="39"/>
                    <a:pt x="51" y="39"/>
                    <a:pt x="51" y="39"/>
                  </a:cubicBezTo>
                  <a:cubicBezTo>
                    <a:pt x="21" y="55"/>
                    <a:pt x="21" y="55"/>
                    <a:pt x="21" y="55"/>
                  </a:cubicBezTo>
                  <a:cubicBezTo>
                    <a:pt x="20" y="54"/>
                    <a:pt x="20" y="54"/>
                    <a:pt x="20" y="54"/>
                  </a:cubicBezTo>
                  <a:cubicBezTo>
                    <a:pt x="22" y="53"/>
                    <a:pt x="22" y="53"/>
                    <a:pt x="22" y="53"/>
                  </a:cubicBezTo>
                  <a:cubicBezTo>
                    <a:pt x="23" y="52"/>
                    <a:pt x="23" y="52"/>
                    <a:pt x="24" y="51"/>
                  </a:cubicBezTo>
                  <a:cubicBezTo>
                    <a:pt x="24" y="50"/>
                    <a:pt x="25" y="50"/>
                    <a:pt x="24" y="49"/>
                  </a:cubicBezTo>
                  <a:cubicBezTo>
                    <a:pt x="24" y="48"/>
                    <a:pt x="24" y="47"/>
                    <a:pt x="23" y="45"/>
                  </a:cubicBezTo>
                  <a:cubicBezTo>
                    <a:pt x="9" y="20"/>
                    <a:pt x="9" y="20"/>
                    <a:pt x="9" y="20"/>
                  </a:cubicBezTo>
                  <a:cubicBezTo>
                    <a:pt x="8" y="17"/>
                    <a:pt x="7" y="16"/>
                    <a:pt x="6" y="16"/>
                  </a:cubicBezTo>
                  <a:cubicBezTo>
                    <a:pt x="5" y="15"/>
                    <a:pt x="4" y="15"/>
                    <a:pt x="2" y="16"/>
                  </a:cubicBezTo>
                  <a:cubicBezTo>
                    <a:pt x="1" y="17"/>
                    <a:pt x="1" y="17"/>
                    <a:pt x="1" y="17"/>
                  </a:cubicBezTo>
                  <a:cubicBezTo>
                    <a:pt x="0" y="16"/>
                    <a:pt x="0" y="16"/>
                    <a:pt x="0" y="16"/>
                  </a:cubicBezTo>
                  <a:cubicBezTo>
                    <a:pt x="30" y="0"/>
                    <a:pt x="30" y="0"/>
                    <a:pt x="30" y="0"/>
                  </a:cubicBezTo>
                  <a:cubicBezTo>
                    <a:pt x="35" y="8"/>
                    <a:pt x="35" y="8"/>
                    <a:pt x="35" y="8"/>
                  </a:cubicBezTo>
                  <a:cubicBezTo>
                    <a:pt x="34" y="9"/>
                    <a:pt x="34" y="9"/>
                    <a:pt x="34" y="9"/>
                  </a:cubicBezTo>
                  <a:cubicBezTo>
                    <a:pt x="32" y="7"/>
                    <a:pt x="31" y="6"/>
                    <a:pt x="30" y="5"/>
                  </a:cubicBezTo>
                  <a:cubicBezTo>
                    <a:pt x="29" y="5"/>
                    <a:pt x="28" y="5"/>
                    <a:pt x="27" y="5"/>
                  </a:cubicBezTo>
                  <a:cubicBezTo>
                    <a:pt x="26" y="5"/>
                    <a:pt x="25" y="5"/>
                    <a:pt x="23" y="6"/>
                  </a:cubicBezTo>
                  <a:lnTo>
                    <a:pt x="12" y="12"/>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53"/>
            <p:cNvSpPr>
              <a:spLocks noEditPoints="1"/>
            </p:cNvSpPr>
            <p:nvPr/>
          </p:nvSpPr>
          <p:spPr bwMode="auto">
            <a:xfrm>
              <a:off x="1270" y="3339"/>
              <a:ext cx="19" cy="25"/>
            </a:xfrm>
            <a:custGeom>
              <a:avLst/>
              <a:gdLst/>
              <a:ahLst/>
              <a:cxnLst>
                <a:cxn ang="0">
                  <a:pos x="13" y="6"/>
                </a:cxn>
                <a:cxn ang="0">
                  <a:pos x="17" y="4"/>
                </a:cxn>
                <a:cxn ang="0">
                  <a:pos x="22" y="3"/>
                </a:cxn>
                <a:cxn ang="0">
                  <a:pos x="26" y="6"/>
                </a:cxn>
                <a:cxn ang="0">
                  <a:pos x="29" y="11"/>
                </a:cxn>
                <a:cxn ang="0">
                  <a:pos x="29" y="18"/>
                </a:cxn>
                <a:cxn ang="0">
                  <a:pos x="24" y="22"/>
                </a:cxn>
                <a:cxn ang="0">
                  <a:pos x="22" y="23"/>
                </a:cxn>
                <a:cxn ang="0">
                  <a:pos x="19" y="23"/>
                </a:cxn>
                <a:cxn ang="0">
                  <a:pos x="13" y="6"/>
                </a:cxn>
                <a:cxn ang="0">
                  <a:pos x="24" y="24"/>
                </a:cxn>
                <a:cxn ang="0">
                  <a:pos x="27" y="23"/>
                </a:cxn>
                <a:cxn ang="0">
                  <a:pos x="35" y="17"/>
                </a:cxn>
                <a:cxn ang="0">
                  <a:pos x="36" y="8"/>
                </a:cxn>
                <a:cxn ang="0">
                  <a:pos x="31" y="2"/>
                </a:cxn>
                <a:cxn ang="0">
                  <a:pos x="25" y="0"/>
                </a:cxn>
                <a:cxn ang="0">
                  <a:pos x="15" y="2"/>
                </a:cxn>
                <a:cxn ang="0">
                  <a:pos x="0" y="7"/>
                </a:cxn>
                <a:cxn ang="0">
                  <a:pos x="1" y="8"/>
                </a:cxn>
                <a:cxn ang="0">
                  <a:pos x="2" y="7"/>
                </a:cxn>
                <a:cxn ang="0">
                  <a:pos x="6" y="8"/>
                </a:cxn>
                <a:cxn ang="0">
                  <a:pos x="9" y="12"/>
                </a:cxn>
                <a:cxn ang="0">
                  <a:pos x="18" y="39"/>
                </a:cxn>
                <a:cxn ang="0">
                  <a:pos x="19" y="44"/>
                </a:cxn>
                <a:cxn ang="0">
                  <a:pos x="16" y="47"/>
                </a:cxn>
                <a:cxn ang="0">
                  <a:pos x="14" y="47"/>
                </a:cxn>
                <a:cxn ang="0">
                  <a:pos x="15" y="49"/>
                </a:cxn>
                <a:cxn ang="0">
                  <a:pos x="32" y="42"/>
                </a:cxn>
                <a:cxn ang="0">
                  <a:pos x="32" y="41"/>
                </a:cxn>
                <a:cxn ang="0">
                  <a:pos x="30" y="42"/>
                </a:cxn>
                <a:cxn ang="0">
                  <a:pos x="26" y="42"/>
                </a:cxn>
                <a:cxn ang="0">
                  <a:pos x="24" y="37"/>
                </a:cxn>
                <a:cxn ang="0">
                  <a:pos x="20" y="25"/>
                </a:cxn>
                <a:cxn ang="0">
                  <a:pos x="24" y="24"/>
                </a:cxn>
              </a:cxnLst>
              <a:rect l="0" t="0" r="r" b="b"/>
              <a:pathLst>
                <a:path w="37" h="49">
                  <a:moveTo>
                    <a:pt x="13" y="6"/>
                  </a:moveTo>
                  <a:cubicBezTo>
                    <a:pt x="15" y="5"/>
                    <a:pt x="16" y="4"/>
                    <a:pt x="17" y="4"/>
                  </a:cubicBezTo>
                  <a:cubicBezTo>
                    <a:pt x="19" y="3"/>
                    <a:pt x="20" y="3"/>
                    <a:pt x="22" y="3"/>
                  </a:cubicBezTo>
                  <a:cubicBezTo>
                    <a:pt x="23" y="4"/>
                    <a:pt x="25" y="5"/>
                    <a:pt x="26" y="6"/>
                  </a:cubicBezTo>
                  <a:cubicBezTo>
                    <a:pt x="27" y="7"/>
                    <a:pt x="28" y="9"/>
                    <a:pt x="29" y="11"/>
                  </a:cubicBezTo>
                  <a:cubicBezTo>
                    <a:pt x="30" y="13"/>
                    <a:pt x="30" y="16"/>
                    <a:pt x="29" y="18"/>
                  </a:cubicBezTo>
                  <a:cubicBezTo>
                    <a:pt x="28" y="20"/>
                    <a:pt x="26" y="21"/>
                    <a:pt x="24" y="22"/>
                  </a:cubicBezTo>
                  <a:cubicBezTo>
                    <a:pt x="24" y="22"/>
                    <a:pt x="23" y="22"/>
                    <a:pt x="22" y="23"/>
                  </a:cubicBezTo>
                  <a:cubicBezTo>
                    <a:pt x="21" y="23"/>
                    <a:pt x="20" y="23"/>
                    <a:pt x="19" y="23"/>
                  </a:cubicBezTo>
                  <a:lnTo>
                    <a:pt x="13" y="6"/>
                  </a:lnTo>
                  <a:close/>
                  <a:moveTo>
                    <a:pt x="24" y="24"/>
                  </a:moveTo>
                  <a:cubicBezTo>
                    <a:pt x="25" y="24"/>
                    <a:pt x="26" y="24"/>
                    <a:pt x="27" y="23"/>
                  </a:cubicBezTo>
                  <a:cubicBezTo>
                    <a:pt x="31" y="22"/>
                    <a:pt x="34" y="20"/>
                    <a:pt x="35" y="17"/>
                  </a:cubicBezTo>
                  <a:cubicBezTo>
                    <a:pt x="37" y="14"/>
                    <a:pt x="37" y="11"/>
                    <a:pt x="36" y="8"/>
                  </a:cubicBezTo>
                  <a:cubicBezTo>
                    <a:pt x="35" y="5"/>
                    <a:pt x="33" y="3"/>
                    <a:pt x="31" y="2"/>
                  </a:cubicBezTo>
                  <a:cubicBezTo>
                    <a:pt x="29" y="0"/>
                    <a:pt x="27" y="0"/>
                    <a:pt x="25" y="0"/>
                  </a:cubicBezTo>
                  <a:cubicBezTo>
                    <a:pt x="22" y="0"/>
                    <a:pt x="19" y="0"/>
                    <a:pt x="15" y="2"/>
                  </a:cubicBezTo>
                  <a:cubicBezTo>
                    <a:pt x="0" y="7"/>
                    <a:pt x="0" y="7"/>
                    <a:pt x="0" y="7"/>
                  </a:cubicBezTo>
                  <a:cubicBezTo>
                    <a:pt x="1" y="8"/>
                    <a:pt x="1" y="8"/>
                    <a:pt x="1" y="8"/>
                  </a:cubicBezTo>
                  <a:cubicBezTo>
                    <a:pt x="2" y="7"/>
                    <a:pt x="2" y="7"/>
                    <a:pt x="2" y="7"/>
                  </a:cubicBezTo>
                  <a:cubicBezTo>
                    <a:pt x="4" y="7"/>
                    <a:pt x="5" y="7"/>
                    <a:pt x="6" y="8"/>
                  </a:cubicBezTo>
                  <a:cubicBezTo>
                    <a:pt x="7" y="8"/>
                    <a:pt x="8" y="10"/>
                    <a:pt x="9" y="12"/>
                  </a:cubicBezTo>
                  <a:cubicBezTo>
                    <a:pt x="18" y="39"/>
                    <a:pt x="18" y="39"/>
                    <a:pt x="18" y="39"/>
                  </a:cubicBezTo>
                  <a:cubicBezTo>
                    <a:pt x="19" y="41"/>
                    <a:pt x="19" y="43"/>
                    <a:pt x="19" y="44"/>
                  </a:cubicBezTo>
                  <a:cubicBezTo>
                    <a:pt x="19" y="45"/>
                    <a:pt x="17" y="46"/>
                    <a:pt x="16" y="47"/>
                  </a:cubicBezTo>
                  <a:cubicBezTo>
                    <a:pt x="14" y="47"/>
                    <a:pt x="14" y="47"/>
                    <a:pt x="14" y="47"/>
                  </a:cubicBezTo>
                  <a:cubicBezTo>
                    <a:pt x="15" y="49"/>
                    <a:pt x="15" y="49"/>
                    <a:pt x="15" y="49"/>
                  </a:cubicBezTo>
                  <a:cubicBezTo>
                    <a:pt x="32" y="42"/>
                    <a:pt x="32" y="42"/>
                    <a:pt x="32" y="42"/>
                  </a:cubicBezTo>
                  <a:cubicBezTo>
                    <a:pt x="32" y="41"/>
                    <a:pt x="32" y="41"/>
                    <a:pt x="32" y="41"/>
                  </a:cubicBezTo>
                  <a:cubicBezTo>
                    <a:pt x="30" y="42"/>
                    <a:pt x="30" y="42"/>
                    <a:pt x="30" y="42"/>
                  </a:cubicBezTo>
                  <a:cubicBezTo>
                    <a:pt x="29" y="42"/>
                    <a:pt x="27" y="42"/>
                    <a:pt x="26" y="42"/>
                  </a:cubicBezTo>
                  <a:cubicBezTo>
                    <a:pt x="26" y="41"/>
                    <a:pt x="25" y="40"/>
                    <a:pt x="24" y="37"/>
                  </a:cubicBezTo>
                  <a:cubicBezTo>
                    <a:pt x="20" y="25"/>
                    <a:pt x="20" y="25"/>
                    <a:pt x="20" y="25"/>
                  </a:cubicBezTo>
                  <a:cubicBezTo>
                    <a:pt x="21" y="25"/>
                    <a:pt x="22" y="25"/>
                    <a:pt x="24" y="24"/>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4"/>
            <p:cNvSpPr>
              <a:spLocks noEditPoints="1"/>
            </p:cNvSpPr>
            <p:nvPr/>
          </p:nvSpPr>
          <p:spPr bwMode="auto">
            <a:xfrm>
              <a:off x="1293" y="3333"/>
              <a:ext cx="24" cy="25"/>
            </a:xfrm>
            <a:custGeom>
              <a:avLst/>
              <a:gdLst/>
              <a:ahLst/>
              <a:cxnLst>
                <a:cxn ang="0">
                  <a:pos x="11" y="30"/>
                </a:cxn>
                <a:cxn ang="0">
                  <a:pos x="16" y="11"/>
                </a:cxn>
                <a:cxn ang="0">
                  <a:pos x="26" y="27"/>
                </a:cxn>
                <a:cxn ang="0">
                  <a:pos x="11" y="30"/>
                </a:cxn>
                <a:cxn ang="0">
                  <a:pos x="31" y="35"/>
                </a:cxn>
                <a:cxn ang="0">
                  <a:pos x="33" y="39"/>
                </a:cxn>
                <a:cxn ang="0">
                  <a:pos x="32" y="41"/>
                </a:cxn>
                <a:cxn ang="0">
                  <a:pos x="29" y="43"/>
                </a:cxn>
                <a:cxn ang="0">
                  <a:pos x="29" y="44"/>
                </a:cxn>
                <a:cxn ang="0">
                  <a:pos x="47" y="41"/>
                </a:cxn>
                <a:cxn ang="0">
                  <a:pos x="46" y="40"/>
                </a:cxn>
                <a:cxn ang="0">
                  <a:pos x="42" y="39"/>
                </a:cxn>
                <a:cxn ang="0">
                  <a:pos x="38" y="34"/>
                </a:cxn>
                <a:cxn ang="0">
                  <a:pos x="16" y="0"/>
                </a:cxn>
                <a:cxn ang="0">
                  <a:pos x="15" y="1"/>
                </a:cxn>
                <a:cxn ang="0">
                  <a:pos x="6" y="39"/>
                </a:cxn>
                <a:cxn ang="0">
                  <a:pos x="3" y="46"/>
                </a:cxn>
                <a:cxn ang="0">
                  <a:pos x="0" y="48"/>
                </a:cxn>
                <a:cxn ang="0">
                  <a:pos x="0" y="49"/>
                </a:cxn>
                <a:cxn ang="0">
                  <a:pos x="14" y="47"/>
                </a:cxn>
                <a:cxn ang="0">
                  <a:pos x="14" y="45"/>
                </a:cxn>
                <a:cxn ang="0">
                  <a:pos x="10" y="45"/>
                </a:cxn>
                <a:cxn ang="0">
                  <a:pos x="8" y="44"/>
                </a:cxn>
                <a:cxn ang="0">
                  <a:pos x="9" y="40"/>
                </a:cxn>
                <a:cxn ang="0">
                  <a:pos x="10" y="32"/>
                </a:cxn>
                <a:cxn ang="0">
                  <a:pos x="27" y="29"/>
                </a:cxn>
                <a:cxn ang="0">
                  <a:pos x="31" y="35"/>
                </a:cxn>
              </a:cxnLst>
              <a:rect l="0" t="0" r="r" b="b"/>
              <a:pathLst>
                <a:path w="47" h="49">
                  <a:moveTo>
                    <a:pt x="11" y="30"/>
                  </a:moveTo>
                  <a:cubicBezTo>
                    <a:pt x="16" y="11"/>
                    <a:pt x="16" y="11"/>
                    <a:pt x="16" y="11"/>
                  </a:cubicBezTo>
                  <a:cubicBezTo>
                    <a:pt x="26" y="27"/>
                    <a:pt x="26" y="27"/>
                    <a:pt x="26" y="27"/>
                  </a:cubicBezTo>
                  <a:lnTo>
                    <a:pt x="11" y="30"/>
                  </a:lnTo>
                  <a:close/>
                  <a:moveTo>
                    <a:pt x="31" y="35"/>
                  </a:moveTo>
                  <a:cubicBezTo>
                    <a:pt x="32" y="37"/>
                    <a:pt x="33" y="38"/>
                    <a:pt x="33" y="39"/>
                  </a:cubicBezTo>
                  <a:cubicBezTo>
                    <a:pt x="33" y="40"/>
                    <a:pt x="33" y="41"/>
                    <a:pt x="32" y="41"/>
                  </a:cubicBezTo>
                  <a:cubicBezTo>
                    <a:pt x="32" y="42"/>
                    <a:pt x="31" y="42"/>
                    <a:pt x="29" y="43"/>
                  </a:cubicBezTo>
                  <a:cubicBezTo>
                    <a:pt x="29" y="44"/>
                    <a:pt x="29" y="44"/>
                    <a:pt x="29" y="44"/>
                  </a:cubicBezTo>
                  <a:cubicBezTo>
                    <a:pt x="47" y="41"/>
                    <a:pt x="47" y="41"/>
                    <a:pt x="47" y="41"/>
                  </a:cubicBezTo>
                  <a:cubicBezTo>
                    <a:pt x="46" y="40"/>
                    <a:pt x="46" y="40"/>
                    <a:pt x="46" y="40"/>
                  </a:cubicBezTo>
                  <a:cubicBezTo>
                    <a:pt x="45" y="40"/>
                    <a:pt x="43" y="40"/>
                    <a:pt x="42" y="39"/>
                  </a:cubicBezTo>
                  <a:cubicBezTo>
                    <a:pt x="41" y="38"/>
                    <a:pt x="39" y="36"/>
                    <a:pt x="38" y="34"/>
                  </a:cubicBezTo>
                  <a:cubicBezTo>
                    <a:pt x="16" y="0"/>
                    <a:pt x="16" y="0"/>
                    <a:pt x="16" y="0"/>
                  </a:cubicBezTo>
                  <a:cubicBezTo>
                    <a:pt x="15" y="1"/>
                    <a:pt x="15" y="1"/>
                    <a:pt x="15" y="1"/>
                  </a:cubicBezTo>
                  <a:cubicBezTo>
                    <a:pt x="6" y="39"/>
                    <a:pt x="6" y="39"/>
                    <a:pt x="6" y="39"/>
                  </a:cubicBezTo>
                  <a:cubicBezTo>
                    <a:pt x="5" y="42"/>
                    <a:pt x="4" y="45"/>
                    <a:pt x="3" y="46"/>
                  </a:cubicBezTo>
                  <a:cubicBezTo>
                    <a:pt x="3" y="47"/>
                    <a:pt x="2" y="47"/>
                    <a:pt x="0" y="48"/>
                  </a:cubicBezTo>
                  <a:cubicBezTo>
                    <a:pt x="0" y="49"/>
                    <a:pt x="0" y="49"/>
                    <a:pt x="0" y="49"/>
                  </a:cubicBezTo>
                  <a:cubicBezTo>
                    <a:pt x="14" y="47"/>
                    <a:pt x="14" y="47"/>
                    <a:pt x="14" y="47"/>
                  </a:cubicBezTo>
                  <a:cubicBezTo>
                    <a:pt x="14" y="45"/>
                    <a:pt x="14" y="45"/>
                    <a:pt x="14" y="45"/>
                  </a:cubicBezTo>
                  <a:cubicBezTo>
                    <a:pt x="12" y="46"/>
                    <a:pt x="10" y="46"/>
                    <a:pt x="10" y="45"/>
                  </a:cubicBezTo>
                  <a:cubicBezTo>
                    <a:pt x="9" y="45"/>
                    <a:pt x="8" y="44"/>
                    <a:pt x="8" y="44"/>
                  </a:cubicBezTo>
                  <a:cubicBezTo>
                    <a:pt x="8" y="43"/>
                    <a:pt x="8" y="41"/>
                    <a:pt x="9" y="40"/>
                  </a:cubicBezTo>
                  <a:cubicBezTo>
                    <a:pt x="10" y="32"/>
                    <a:pt x="10" y="32"/>
                    <a:pt x="10" y="32"/>
                  </a:cubicBezTo>
                  <a:cubicBezTo>
                    <a:pt x="27" y="29"/>
                    <a:pt x="27" y="29"/>
                    <a:pt x="27" y="29"/>
                  </a:cubicBezTo>
                  <a:lnTo>
                    <a:pt x="31" y="35"/>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55"/>
            <p:cNvSpPr>
              <a:spLocks noEditPoints="1"/>
            </p:cNvSpPr>
            <p:nvPr/>
          </p:nvSpPr>
          <p:spPr bwMode="auto">
            <a:xfrm>
              <a:off x="1319" y="3331"/>
              <a:ext cx="23" cy="23"/>
            </a:xfrm>
            <a:custGeom>
              <a:avLst/>
              <a:gdLst/>
              <a:ahLst/>
              <a:cxnLst>
                <a:cxn ang="0">
                  <a:pos x="14" y="3"/>
                </a:cxn>
                <a:cxn ang="0">
                  <a:pos x="19" y="2"/>
                </a:cxn>
                <a:cxn ang="0">
                  <a:pos x="25" y="5"/>
                </a:cxn>
                <a:cxn ang="0">
                  <a:pos x="28" y="12"/>
                </a:cxn>
                <a:cxn ang="0">
                  <a:pos x="25" y="19"/>
                </a:cxn>
                <a:cxn ang="0">
                  <a:pos x="15" y="21"/>
                </a:cxn>
                <a:cxn ang="0">
                  <a:pos x="14" y="21"/>
                </a:cxn>
                <a:cxn ang="0">
                  <a:pos x="13" y="21"/>
                </a:cxn>
                <a:cxn ang="0">
                  <a:pos x="14" y="3"/>
                </a:cxn>
                <a:cxn ang="0">
                  <a:pos x="44" y="43"/>
                </a:cxn>
                <a:cxn ang="0">
                  <a:pos x="39" y="41"/>
                </a:cxn>
                <a:cxn ang="0">
                  <a:pos x="33" y="35"/>
                </a:cxn>
                <a:cxn ang="0">
                  <a:pos x="24" y="23"/>
                </a:cxn>
                <a:cxn ang="0">
                  <a:pos x="33" y="18"/>
                </a:cxn>
                <a:cxn ang="0">
                  <a:pos x="35" y="11"/>
                </a:cxn>
                <a:cxn ang="0">
                  <a:pos x="33" y="5"/>
                </a:cxn>
                <a:cxn ang="0">
                  <a:pos x="27" y="1"/>
                </a:cxn>
                <a:cxn ang="0">
                  <a:pos x="17" y="0"/>
                </a:cxn>
                <a:cxn ang="0">
                  <a:pos x="1" y="0"/>
                </a:cxn>
                <a:cxn ang="0">
                  <a:pos x="1" y="1"/>
                </a:cxn>
                <a:cxn ang="0">
                  <a:pos x="3" y="1"/>
                </a:cxn>
                <a:cxn ang="0">
                  <a:pos x="6" y="2"/>
                </a:cxn>
                <a:cxn ang="0">
                  <a:pos x="7" y="7"/>
                </a:cxn>
                <a:cxn ang="0">
                  <a:pos x="7" y="36"/>
                </a:cxn>
                <a:cxn ang="0">
                  <a:pos x="6" y="41"/>
                </a:cxn>
                <a:cxn ang="0">
                  <a:pos x="2" y="42"/>
                </a:cxn>
                <a:cxn ang="0">
                  <a:pos x="1" y="42"/>
                </a:cxn>
                <a:cxn ang="0">
                  <a:pos x="0" y="44"/>
                </a:cxn>
                <a:cxn ang="0">
                  <a:pos x="19" y="44"/>
                </a:cxn>
                <a:cxn ang="0">
                  <a:pos x="19" y="43"/>
                </a:cxn>
                <a:cxn ang="0">
                  <a:pos x="18" y="43"/>
                </a:cxn>
                <a:cxn ang="0">
                  <a:pos x="14" y="41"/>
                </a:cxn>
                <a:cxn ang="0">
                  <a:pos x="13" y="36"/>
                </a:cxn>
                <a:cxn ang="0">
                  <a:pos x="13" y="23"/>
                </a:cxn>
                <a:cxn ang="0">
                  <a:pos x="14" y="23"/>
                </a:cxn>
                <a:cxn ang="0">
                  <a:pos x="15" y="23"/>
                </a:cxn>
                <a:cxn ang="0">
                  <a:pos x="18" y="23"/>
                </a:cxn>
                <a:cxn ang="0">
                  <a:pos x="33" y="44"/>
                </a:cxn>
                <a:cxn ang="0">
                  <a:pos x="44" y="44"/>
                </a:cxn>
                <a:cxn ang="0">
                  <a:pos x="44" y="43"/>
                </a:cxn>
              </a:cxnLst>
              <a:rect l="0" t="0" r="r" b="b"/>
              <a:pathLst>
                <a:path w="44" h="44">
                  <a:moveTo>
                    <a:pt x="14" y="3"/>
                  </a:moveTo>
                  <a:cubicBezTo>
                    <a:pt x="16" y="3"/>
                    <a:pt x="17" y="2"/>
                    <a:pt x="19" y="2"/>
                  </a:cubicBezTo>
                  <a:cubicBezTo>
                    <a:pt x="21" y="2"/>
                    <a:pt x="24" y="3"/>
                    <a:pt x="25" y="5"/>
                  </a:cubicBezTo>
                  <a:cubicBezTo>
                    <a:pt x="27" y="7"/>
                    <a:pt x="28" y="9"/>
                    <a:pt x="28" y="12"/>
                  </a:cubicBezTo>
                  <a:cubicBezTo>
                    <a:pt x="28" y="15"/>
                    <a:pt x="27" y="17"/>
                    <a:pt x="25" y="19"/>
                  </a:cubicBezTo>
                  <a:cubicBezTo>
                    <a:pt x="22" y="20"/>
                    <a:pt x="19" y="21"/>
                    <a:pt x="15" y="21"/>
                  </a:cubicBezTo>
                  <a:cubicBezTo>
                    <a:pt x="15" y="21"/>
                    <a:pt x="15" y="21"/>
                    <a:pt x="14" y="21"/>
                  </a:cubicBezTo>
                  <a:cubicBezTo>
                    <a:pt x="14" y="21"/>
                    <a:pt x="14" y="21"/>
                    <a:pt x="13" y="21"/>
                  </a:cubicBezTo>
                  <a:lnTo>
                    <a:pt x="14" y="3"/>
                  </a:lnTo>
                  <a:close/>
                  <a:moveTo>
                    <a:pt x="44" y="43"/>
                  </a:moveTo>
                  <a:cubicBezTo>
                    <a:pt x="42" y="43"/>
                    <a:pt x="40" y="42"/>
                    <a:pt x="39" y="41"/>
                  </a:cubicBezTo>
                  <a:cubicBezTo>
                    <a:pt x="37" y="40"/>
                    <a:pt x="35" y="38"/>
                    <a:pt x="33" y="35"/>
                  </a:cubicBezTo>
                  <a:cubicBezTo>
                    <a:pt x="24" y="23"/>
                    <a:pt x="24" y="23"/>
                    <a:pt x="24" y="23"/>
                  </a:cubicBezTo>
                  <a:cubicBezTo>
                    <a:pt x="28" y="22"/>
                    <a:pt x="31" y="20"/>
                    <a:pt x="33" y="18"/>
                  </a:cubicBezTo>
                  <a:cubicBezTo>
                    <a:pt x="34" y="16"/>
                    <a:pt x="35" y="14"/>
                    <a:pt x="35" y="11"/>
                  </a:cubicBezTo>
                  <a:cubicBezTo>
                    <a:pt x="35" y="9"/>
                    <a:pt x="35" y="7"/>
                    <a:pt x="33" y="5"/>
                  </a:cubicBezTo>
                  <a:cubicBezTo>
                    <a:pt x="32" y="3"/>
                    <a:pt x="30" y="2"/>
                    <a:pt x="27" y="1"/>
                  </a:cubicBezTo>
                  <a:cubicBezTo>
                    <a:pt x="25" y="0"/>
                    <a:pt x="22" y="0"/>
                    <a:pt x="17" y="0"/>
                  </a:cubicBezTo>
                  <a:cubicBezTo>
                    <a:pt x="1" y="0"/>
                    <a:pt x="1" y="0"/>
                    <a:pt x="1" y="0"/>
                  </a:cubicBezTo>
                  <a:cubicBezTo>
                    <a:pt x="1" y="1"/>
                    <a:pt x="1" y="1"/>
                    <a:pt x="1" y="1"/>
                  </a:cubicBezTo>
                  <a:cubicBezTo>
                    <a:pt x="3" y="1"/>
                    <a:pt x="3" y="1"/>
                    <a:pt x="3" y="1"/>
                  </a:cubicBezTo>
                  <a:cubicBezTo>
                    <a:pt x="4" y="1"/>
                    <a:pt x="6" y="1"/>
                    <a:pt x="6" y="2"/>
                  </a:cubicBezTo>
                  <a:cubicBezTo>
                    <a:pt x="7" y="3"/>
                    <a:pt x="7" y="5"/>
                    <a:pt x="7" y="7"/>
                  </a:cubicBezTo>
                  <a:cubicBezTo>
                    <a:pt x="7" y="36"/>
                    <a:pt x="7" y="36"/>
                    <a:pt x="7" y="36"/>
                  </a:cubicBezTo>
                  <a:cubicBezTo>
                    <a:pt x="7" y="38"/>
                    <a:pt x="7" y="40"/>
                    <a:pt x="6" y="41"/>
                  </a:cubicBezTo>
                  <a:cubicBezTo>
                    <a:pt x="5" y="42"/>
                    <a:pt x="4" y="42"/>
                    <a:pt x="2" y="42"/>
                  </a:cubicBezTo>
                  <a:cubicBezTo>
                    <a:pt x="1" y="42"/>
                    <a:pt x="1" y="42"/>
                    <a:pt x="1" y="42"/>
                  </a:cubicBezTo>
                  <a:cubicBezTo>
                    <a:pt x="0" y="44"/>
                    <a:pt x="0" y="44"/>
                    <a:pt x="0" y="44"/>
                  </a:cubicBezTo>
                  <a:cubicBezTo>
                    <a:pt x="19" y="44"/>
                    <a:pt x="19" y="44"/>
                    <a:pt x="19" y="44"/>
                  </a:cubicBezTo>
                  <a:cubicBezTo>
                    <a:pt x="19" y="43"/>
                    <a:pt x="19" y="43"/>
                    <a:pt x="19" y="43"/>
                  </a:cubicBezTo>
                  <a:cubicBezTo>
                    <a:pt x="18" y="43"/>
                    <a:pt x="18" y="43"/>
                    <a:pt x="18" y="43"/>
                  </a:cubicBezTo>
                  <a:cubicBezTo>
                    <a:pt x="16" y="43"/>
                    <a:pt x="15" y="42"/>
                    <a:pt x="14" y="41"/>
                  </a:cubicBezTo>
                  <a:cubicBezTo>
                    <a:pt x="13" y="40"/>
                    <a:pt x="13" y="39"/>
                    <a:pt x="13" y="36"/>
                  </a:cubicBezTo>
                  <a:cubicBezTo>
                    <a:pt x="13" y="23"/>
                    <a:pt x="13" y="23"/>
                    <a:pt x="13" y="23"/>
                  </a:cubicBezTo>
                  <a:cubicBezTo>
                    <a:pt x="14" y="23"/>
                    <a:pt x="14" y="23"/>
                    <a:pt x="14" y="23"/>
                  </a:cubicBezTo>
                  <a:cubicBezTo>
                    <a:pt x="15" y="23"/>
                    <a:pt x="15" y="23"/>
                    <a:pt x="15" y="23"/>
                  </a:cubicBezTo>
                  <a:cubicBezTo>
                    <a:pt x="16" y="23"/>
                    <a:pt x="17" y="23"/>
                    <a:pt x="18" y="23"/>
                  </a:cubicBezTo>
                  <a:cubicBezTo>
                    <a:pt x="33" y="44"/>
                    <a:pt x="33" y="44"/>
                    <a:pt x="33" y="44"/>
                  </a:cubicBezTo>
                  <a:cubicBezTo>
                    <a:pt x="44" y="44"/>
                    <a:pt x="44" y="44"/>
                    <a:pt x="44" y="44"/>
                  </a:cubicBezTo>
                  <a:lnTo>
                    <a:pt x="44" y="4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56"/>
            <p:cNvSpPr>
              <a:spLocks/>
            </p:cNvSpPr>
            <p:nvPr/>
          </p:nvSpPr>
          <p:spPr bwMode="auto">
            <a:xfrm>
              <a:off x="1345" y="3332"/>
              <a:ext cx="19" cy="24"/>
            </a:xfrm>
            <a:custGeom>
              <a:avLst/>
              <a:gdLst/>
              <a:ahLst/>
              <a:cxnLst>
                <a:cxn ang="0">
                  <a:pos x="38" y="7"/>
                </a:cxn>
                <a:cxn ang="0">
                  <a:pos x="36" y="17"/>
                </a:cxn>
                <a:cxn ang="0">
                  <a:pos x="35" y="17"/>
                </a:cxn>
                <a:cxn ang="0">
                  <a:pos x="35" y="13"/>
                </a:cxn>
                <a:cxn ang="0">
                  <a:pos x="33" y="9"/>
                </a:cxn>
                <a:cxn ang="0">
                  <a:pos x="28" y="8"/>
                </a:cxn>
                <a:cxn ang="0">
                  <a:pos x="22" y="7"/>
                </a:cxn>
                <a:cxn ang="0">
                  <a:pos x="17" y="40"/>
                </a:cxn>
                <a:cxn ang="0">
                  <a:pos x="17" y="45"/>
                </a:cxn>
                <a:cxn ang="0">
                  <a:pos x="20" y="47"/>
                </a:cxn>
                <a:cxn ang="0">
                  <a:pos x="22" y="47"/>
                </a:cxn>
                <a:cxn ang="0">
                  <a:pos x="21" y="48"/>
                </a:cxn>
                <a:cxn ang="0">
                  <a:pos x="3" y="45"/>
                </a:cxn>
                <a:cxn ang="0">
                  <a:pos x="3" y="44"/>
                </a:cxn>
                <a:cxn ang="0">
                  <a:pos x="5" y="44"/>
                </a:cxn>
                <a:cxn ang="0">
                  <a:pos x="9" y="43"/>
                </a:cxn>
                <a:cxn ang="0">
                  <a:pos x="10" y="39"/>
                </a:cxn>
                <a:cxn ang="0">
                  <a:pos x="16" y="6"/>
                </a:cxn>
                <a:cxn ang="0">
                  <a:pos x="11" y="5"/>
                </a:cxn>
                <a:cxn ang="0">
                  <a:pos x="7" y="4"/>
                </a:cxn>
                <a:cxn ang="0">
                  <a:pos x="3" y="6"/>
                </a:cxn>
                <a:cxn ang="0">
                  <a:pos x="1" y="11"/>
                </a:cxn>
                <a:cxn ang="0">
                  <a:pos x="0" y="10"/>
                </a:cxn>
                <a:cxn ang="0">
                  <a:pos x="2" y="0"/>
                </a:cxn>
                <a:cxn ang="0">
                  <a:pos x="38" y="7"/>
                </a:cxn>
              </a:cxnLst>
              <a:rect l="0" t="0" r="r" b="b"/>
              <a:pathLst>
                <a:path w="38" h="48">
                  <a:moveTo>
                    <a:pt x="38" y="7"/>
                  </a:moveTo>
                  <a:cubicBezTo>
                    <a:pt x="36" y="17"/>
                    <a:pt x="36" y="17"/>
                    <a:pt x="36" y="17"/>
                  </a:cubicBezTo>
                  <a:cubicBezTo>
                    <a:pt x="35" y="17"/>
                    <a:pt x="35" y="17"/>
                    <a:pt x="35" y="17"/>
                  </a:cubicBezTo>
                  <a:cubicBezTo>
                    <a:pt x="35" y="15"/>
                    <a:pt x="35" y="13"/>
                    <a:pt x="35" y="13"/>
                  </a:cubicBezTo>
                  <a:cubicBezTo>
                    <a:pt x="34" y="11"/>
                    <a:pt x="34" y="10"/>
                    <a:pt x="33" y="9"/>
                  </a:cubicBezTo>
                  <a:cubicBezTo>
                    <a:pt x="32" y="9"/>
                    <a:pt x="30" y="8"/>
                    <a:pt x="28" y="8"/>
                  </a:cubicBezTo>
                  <a:cubicBezTo>
                    <a:pt x="22" y="7"/>
                    <a:pt x="22" y="7"/>
                    <a:pt x="22" y="7"/>
                  </a:cubicBezTo>
                  <a:cubicBezTo>
                    <a:pt x="17" y="40"/>
                    <a:pt x="17" y="40"/>
                    <a:pt x="17" y="40"/>
                  </a:cubicBezTo>
                  <a:cubicBezTo>
                    <a:pt x="16" y="43"/>
                    <a:pt x="16" y="44"/>
                    <a:pt x="17" y="45"/>
                  </a:cubicBezTo>
                  <a:cubicBezTo>
                    <a:pt x="17" y="46"/>
                    <a:pt x="18" y="47"/>
                    <a:pt x="20" y="47"/>
                  </a:cubicBezTo>
                  <a:cubicBezTo>
                    <a:pt x="22" y="47"/>
                    <a:pt x="22" y="47"/>
                    <a:pt x="22" y="47"/>
                  </a:cubicBezTo>
                  <a:cubicBezTo>
                    <a:pt x="21" y="48"/>
                    <a:pt x="21" y="48"/>
                    <a:pt x="21" y="48"/>
                  </a:cubicBezTo>
                  <a:cubicBezTo>
                    <a:pt x="3" y="45"/>
                    <a:pt x="3" y="45"/>
                    <a:pt x="3" y="45"/>
                  </a:cubicBezTo>
                  <a:cubicBezTo>
                    <a:pt x="3" y="44"/>
                    <a:pt x="3" y="44"/>
                    <a:pt x="3" y="44"/>
                  </a:cubicBezTo>
                  <a:cubicBezTo>
                    <a:pt x="5" y="44"/>
                    <a:pt x="5" y="44"/>
                    <a:pt x="5" y="44"/>
                  </a:cubicBezTo>
                  <a:cubicBezTo>
                    <a:pt x="6" y="45"/>
                    <a:pt x="8" y="44"/>
                    <a:pt x="9" y="43"/>
                  </a:cubicBezTo>
                  <a:cubicBezTo>
                    <a:pt x="9" y="43"/>
                    <a:pt x="10" y="41"/>
                    <a:pt x="10" y="39"/>
                  </a:cubicBezTo>
                  <a:cubicBezTo>
                    <a:pt x="16" y="6"/>
                    <a:pt x="16" y="6"/>
                    <a:pt x="16" y="6"/>
                  </a:cubicBezTo>
                  <a:cubicBezTo>
                    <a:pt x="11" y="5"/>
                    <a:pt x="11" y="5"/>
                    <a:pt x="11" y="5"/>
                  </a:cubicBezTo>
                  <a:cubicBezTo>
                    <a:pt x="9" y="4"/>
                    <a:pt x="8" y="4"/>
                    <a:pt x="7" y="4"/>
                  </a:cubicBezTo>
                  <a:cubicBezTo>
                    <a:pt x="5" y="5"/>
                    <a:pt x="4" y="5"/>
                    <a:pt x="3" y="6"/>
                  </a:cubicBezTo>
                  <a:cubicBezTo>
                    <a:pt x="2" y="7"/>
                    <a:pt x="2" y="9"/>
                    <a:pt x="1" y="11"/>
                  </a:cubicBezTo>
                  <a:cubicBezTo>
                    <a:pt x="0" y="10"/>
                    <a:pt x="0" y="10"/>
                    <a:pt x="0" y="10"/>
                  </a:cubicBezTo>
                  <a:cubicBezTo>
                    <a:pt x="2" y="0"/>
                    <a:pt x="2" y="0"/>
                    <a:pt x="2" y="0"/>
                  </a:cubicBezTo>
                  <a:lnTo>
                    <a:pt x="38" y="7"/>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57"/>
            <p:cNvSpPr>
              <a:spLocks/>
            </p:cNvSpPr>
            <p:nvPr/>
          </p:nvSpPr>
          <p:spPr bwMode="auto">
            <a:xfrm>
              <a:off x="1362" y="3337"/>
              <a:ext cx="35" cy="32"/>
            </a:xfrm>
            <a:custGeom>
              <a:avLst/>
              <a:gdLst/>
              <a:ahLst/>
              <a:cxnLst>
                <a:cxn ang="0">
                  <a:pos x="25" y="50"/>
                </a:cxn>
                <a:cxn ang="0">
                  <a:pos x="23" y="10"/>
                </a:cxn>
                <a:cxn ang="0">
                  <a:pos x="12" y="37"/>
                </a:cxn>
                <a:cxn ang="0">
                  <a:pos x="11" y="42"/>
                </a:cxn>
                <a:cxn ang="0">
                  <a:pos x="14" y="45"/>
                </a:cxn>
                <a:cxn ang="0">
                  <a:pos x="15" y="45"/>
                </a:cxn>
                <a:cxn ang="0">
                  <a:pos x="15" y="46"/>
                </a:cxn>
                <a:cxn ang="0">
                  <a:pos x="0" y="41"/>
                </a:cxn>
                <a:cxn ang="0">
                  <a:pos x="1" y="39"/>
                </a:cxn>
                <a:cxn ang="0">
                  <a:pos x="2" y="40"/>
                </a:cxn>
                <a:cxn ang="0">
                  <a:pos x="7" y="40"/>
                </a:cxn>
                <a:cxn ang="0">
                  <a:pos x="9" y="36"/>
                </a:cxn>
                <a:cxn ang="0">
                  <a:pos x="20" y="9"/>
                </a:cxn>
                <a:cxn ang="0">
                  <a:pos x="21" y="5"/>
                </a:cxn>
                <a:cxn ang="0">
                  <a:pos x="20" y="3"/>
                </a:cxn>
                <a:cxn ang="0">
                  <a:pos x="16" y="1"/>
                </a:cxn>
                <a:cxn ang="0">
                  <a:pos x="17" y="0"/>
                </a:cxn>
                <a:cxn ang="0">
                  <a:pos x="29" y="4"/>
                </a:cxn>
                <a:cxn ang="0">
                  <a:pos x="31" y="42"/>
                </a:cxn>
                <a:cxn ang="0">
                  <a:pos x="58" y="16"/>
                </a:cxn>
                <a:cxn ang="0">
                  <a:pos x="69" y="21"/>
                </a:cxn>
                <a:cxn ang="0">
                  <a:pos x="69" y="22"/>
                </a:cxn>
                <a:cxn ang="0">
                  <a:pos x="68" y="21"/>
                </a:cxn>
                <a:cxn ang="0">
                  <a:pos x="63" y="21"/>
                </a:cxn>
                <a:cxn ang="0">
                  <a:pos x="61" y="25"/>
                </a:cxn>
                <a:cxn ang="0">
                  <a:pos x="50" y="52"/>
                </a:cxn>
                <a:cxn ang="0">
                  <a:pos x="49" y="57"/>
                </a:cxn>
                <a:cxn ang="0">
                  <a:pos x="52" y="60"/>
                </a:cxn>
                <a:cxn ang="0">
                  <a:pos x="54" y="61"/>
                </a:cxn>
                <a:cxn ang="0">
                  <a:pos x="53" y="62"/>
                </a:cxn>
                <a:cxn ang="0">
                  <a:pos x="36" y="55"/>
                </a:cxn>
                <a:cxn ang="0">
                  <a:pos x="36" y="54"/>
                </a:cxn>
                <a:cxn ang="0">
                  <a:pos x="38" y="54"/>
                </a:cxn>
                <a:cxn ang="0">
                  <a:pos x="42" y="54"/>
                </a:cxn>
                <a:cxn ang="0">
                  <a:pos x="44" y="50"/>
                </a:cxn>
                <a:cxn ang="0">
                  <a:pos x="55" y="23"/>
                </a:cxn>
                <a:cxn ang="0">
                  <a:pos x="26" y="51"/>
                </a:cxn>
                <a:cxn ang="0">
                  <a:pos x="25" y="50"/>
                </a:cxn>
              </a:cxnLst>
              <a:rect l="0" t="0" r="r" b="b"/>
              <a:pathLst>
                <a:path w="69" h="62">
                  <a:moveTo>
                    <a:pt x="25" y="50"/>
                  </a:moveTo>
                  <a:cubicBezTo>
                    <a:pt x="23" y="10"/>
                    <a:pt x="23" y="10"/>
                    <a:pt x="23" y="10"/>
                  </a:cubicBezTo>
                  <a:cubicBezTo>
                    <a:pt x="12" y="37"/>
                    <a:pt x="12" y="37"/>
                    <a:pt x="12" y="37"/>
                  </a:cubicBezTo>
                  <a:cubicBezTo>
                    <a:pt x="11" y="39"/>
                    <a:pt x="10" y="41"/>
                    <a:pt x="11" y="42"/>
                  </a:cubicBezTo>
                  <a:cubicBezTo>
                    <a:pt x="11" y="43"/>
                    <a:pt x="12" y="44"/>
                    <a:pt x="14" y="45"/>
                  </a:cubicBezTo>
                  <a:cubicBezTo>
                    <a:pt x="15" y="45"/>
                    <a:pt x="15" y="45"/>
                    <a:pt x="15" y="45"/>
                  </a:cubicBezTo>
                  <a:cubicBezTo>
                    <a:pt x="15" y="46"/>
                    <a:pt x="15" y="46"/>
                    <a:pt x="15" y="46"/>
                  </a:cubicBezTo>
                  <a:cubicBezTo>
                    <a:pt x="0" y="41"/>
                    <a:pt x="0" y="41"/>
                    <a:pt x="0" y="41"/>
                  </a:cubicBezTo>
                  <a:cubicBezTo>
                    <a:pt x="1" y="39"/>
                    <a:pt x="1" y="39"/>
                    <a:pt x="1" y="39"/>
                  </a:cubicBezTo>
                  <a:cubicBezTo>
                    <a:pt x="2" y="40"/>
                    <a:pt x="2" y="40"/>
                    <a:pt x="2" y="40"/>
                  </a:cubicBezTo>
                  <a:cubicBezTo>
                    <a:pt x="4" y="41"/>
                    <a:pt x="6" y="41"/>
                    <a:pt x="7" y="40"/>
                  </a:cubicBezTo>
                  <a:cubicBezTo>
                    <a:pt x="7" y="40"/>
                    <a:pt x="8" y="38"/>
                    <a:pt x="9" y="36"/>
                  </a:cubicBezTo>
                  <a:cubicBezTo>
                    <a:pt x="20" y="9"/>
                    <a:pt x="20" y="9"/>
                    <a:pt x="20" y="9"/>
                  </a:cubicBezTo>
                  <a:cubicBezTo>
                    <a:pt x="21" y="7"/>
                    <a:pt x="21" y="6"/>
                    <a:pt x="21" y="5"/>
                  </a:cubicBezTo>
                  <a:cubicBezTo>
                    <a:pt x="21" y="4"/>
                    <a:pt x="20" y="4"/>
                    <a:pt x="20" y="3"/>
                  </a:cubicBezTo>
                  <a:cubicBezTo>
                    <a:pt x="19" y="2"/>
                    <a:pt x="18" y="2"/>
                    <a:pt x="16" y="1"/>
                  </a:cubicBezTo>
                  <a:cubicBezTo>
                    <a:pt x="17" y="0"/>
                    <a:pt x="17" y="0"/>
                    <a:pt x="17" y="0"/>
                  </a:cubicBezTo>
                  <a:cubicBezTo>
                    <a:pt x="29" y="4"/>
                    <a:pt x="29" y="4"/>
                    <a:pt x="29" y="4"/>
                  </a:cubicBezTo>
                  <a:cubicBezTo>
                    <a:pt x="31" y="42"/>
                    <a:pt x="31" y="42"/>
                    <a:pt x="31" y="42"/>
                  </a:cubicBezTo>
                  <a:cubicBezTo>
                    <a:pt x="58" y="16"/>
                    <a:pt x="58" y="16"/>
                    <a:pt x="58" y="16"/>
                  </a:cubicBezTo>
                  <a:cubicBezTo>
                    <a:pt x="69" y="21"/>
                    <a:pt x="69" y="21"/>
                    <a:pt x="69" y="21"/>
                  </a:cubicBezTo>
                  <a:cubicBezTo>
                    <a:pt x="69" y="22"/>
                    <a:pt x="69" y="22"/>
                    <a:pt x="69" y="22"/>
                  </a:cubicBezTo>
                  <a:cubicBezTo>
                    <a:pt x="68" y="21"/>
                    <a:pt x="68" y="21"/>
                    <a:pt x="68" y="21"/>
                  </a:cubicBezTo>
                  <a:cubicBezTo>
                    <a:pt x="66" y="21"/>
                    <a:pt x="64" y="21"/>
                    <a:pt x="63" y="21"/>
                  </a:cubicBezTo>
                  <a:cubicBezTo>
                    <a:pt x="62" y="22"/>
                    <a:pt x="62" y="23"/>
                    <a:pt x="61" y="25"/>
                  </a:cubicBezTo>
                  <a:cubicBezTo>
                    <a:pt x="50" y="52"/>
                    <a:pt x="50" y="52"/>
                    <a:pt x="50" y="52"/>
                  </a:cubicBezTo>
                  <a:cubicBezTo>
                    <a:pt x="49" y="55"/>
                    <a:pt x="49" y="56"/>
                    <a:pt x="49" y="57"/>
                  </a:cubicBezTo>
                  <a:cubicBezTo>
                    <a:pt x="49" y="58"/>
                    <a:pt x="51" y="59"/>
                    <a:pt x="52" y="60"/>
                  </a:cubicBezTo>
                  <a:cubicBezTo>
                    <a:pt x="54" y="61"/>
                    <a:pt x="54" y="61"/>
                    <a:pt x="54" y="61"/>
                  </a:cubicBezTo>
                  <a:cubicBezTo>
                    <a:pt x="53" y="62"/>
                    <a:pt x="53" y="62"/>
                    <a:pt x="53" y="62"/>
                  </a:cubicBezTo>
                  <a:cubicBezTo>
                    <a:pt x="36" y="55"/>
                    <a:pt x="36" y="55"/>
                    <a:pt x="36" y="55"/>
                  </a:cubicBezTo>
                  <a:cubicBezTo>
                    <a:pt x="36" y="54"/>
                    <a:pt x="36" y="54"/>
                    <a:pt x="36" y="54"/>
                  </a:cubicBezTo>
                  <a:cubicBezTo>
                    <a:pt x="38" y="54"/>
                    <a:pt x="38" y="54"/>
                    <a:pt x="38" y="54"/>
                  </a:cubicBezTo>
                  <a:cubicBezTo>
                    <a:pt x="39" y="55"/>
                    <a:pt x="41" y="55"/>
                    <a:pt x="42" y="54"/>
                  </a:cubicBezTo>
                  <a:cubicBezTo>
                    <a:pt x="43" y="54"/>
                    <a:pt x="43" y="52"/>
                    <a:pt x="44" y="50"/>
                  </a:cubicBezTo>
                  <a:cubicBezTo>
                    <a:pt x="55" y="23"/>
                    <a:pt x="55" y="23"/>
                    <a:pt x="55" y="23"/>
                  </a:cubicBezTo>
                  <a:cubicBezTo>
                    <a:pt x="26" y="51"/>
                    <a:pt x="26" y="51"/>
                    <a:pt x="26" y="51"/>
                  </a:cubicBezTo>
                  <a:lnTo>
                    <a:pt x="25" y="5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58"/>
            <p:cNvSpPr>
              <a:spLocks/>
            </p:cNvSpPr>
            <p:nvPr/>
          </p:nvSpPr>
          <p:spPr bwMode="auto">
            <a:xfrm>
              <a:off x="1392" y="3351"/>
              <a:ext cx="27" cy="29"/>
            </a:xfrm>
            <a:custGeom>
              <a:avLst/>
              <a:gdLst/>
              <a:ahLst/>
              <a:cxnLst>
                <a:cxn ang="0">
                  <a:pos x="34" y="9"/>
                </a:cxn>
                <a:cxn ang="0">
                  <a:pos x="24" y="24"/>
                </a:cxn>
                <a:cxn ang="0">
                  <a:pos x="32" y="29"/>
                </a:cxn>
                <a:cxn ang="0">
                  <a:pos x="37" y="31"/>
                </a:cxn>
                <a:cxn ang="0">
                  <a:pos x="41" y="27"/>
                </a:cxn>
                <a:cxn ang="0">
                  <a:pos x="42" y="28"/>
                </a:cxn>
                <a:cxn ang="0">
                  <a:pos x="34" y="41"/>
                </a:cxn>
                <a:cxn ang="0">
                  <a:pos x="33" y="40"/>
                </a:cxn>
                <a:cxn ang="0">
                  <a:pos x="34" y="36"/>
                </a:cxn>
                <a:cxn ang="0">
                  <a:pos x="34" y="34"/>
                </a:cxn>
                <a:cxn ang="0">
                  <a:pos x="31" y="31"/>
                </a:cxn>
                <a:cxn ang="0">
                  <a:pos x="23" y="26"/>
                </a:cxn>
                <a:cxn ang="0">
                  <a:pos x="15" y="38"/>
                </a:cxn>
                <a:cxn ang="0">
                  <a:pos x="13" y="41"/>
                </a:cxn>
                <a:cxn ang="0">
                  <a:pos x="13" y="42"/>
                </a:cxn>
                <a:cxn ang="0">
                  <a:pos x="15" y="44"/>
                </a:cxn>
                <a:cxn ang="0">
                  <a:pos x="21" y="48"/>
                </a:cxn>
                <a:cxn ang="0">
                  <a:pos x="26" y="50"/>
                </a:cxn>
                <a:cxn ang="0">
                  <a:pos x="30" y="51"/>
                </a:cxn>
                <a:cxn ang="0">
                  <a:pos x="37" y="48"/>
                </a:cxn>
                <a:cxn ang="0">
                  <a:pos x="38" y="49"/>
                </a:cxn>
                <a:cxn ang="0">
                  <a:pos x="29" y="56"/>
                </a:cxn>
                <a:cxn ang="0">
                  <a:pos x="0" y="37"/>
                </a:cxn>
                <a:cxn ang="0">
                  <a:pos x="1" y="36"/>
                </a:cxn>
                <a:cxn ang="0">
                  <a:pos x="2" y="37"/>
                </a:cxn>
                <a:cxn ang="0">
                  <a:pos x="5" y="38"/>
                </a:cxn>
                <a:cxn ang="0">
                  <a:pos x="7" y="37"/>
                </a:cxn>
                <a:cxn ang="0">
                  <a:pos x="10" y="34"/>
                </a:cxn>
                <a:cxn ang="0">
                  <a:pos x="26" y="10"/>
                </a:cxn>
                <a:cxn ang="0">
                  <a:pos x="28" y="5"/>
                </a:cxn>
                <a:cxn ang="0">
                  <a:pos x="25" y="2"/>
                </a:cxn>
                <a:cxn ang="0">
                  <a:pos x="24" y="1"/>
                </a:cxn>
                <a:cxn ang="0">
                  <a:pos x="25" y="0"/>
                </a:cxn>
                <a:cxn ang="0">
                  <a:pos x="53" y="19"/>
                </a:cxn>
                <a:cxn ang="0">
                  <a:pos x="48" y="27"/>
                </a:cxn>
                <a:cxn ang="0">
                  <a:pos x="47" y="27"/>
                </a:cxn>
                <a:cxn ang="0">
                  <a:pos x="48" y="22"/>
                </a:cxn>
                <a:cxn ang="0">
                  <a:pos x="47" y="19"/>
                </a:cxn>
                <a:cxn ang="0">
                  <a:pos x="44" y="16"/>
                </a:cxn>
                <a:cxn ang="0">
                  <a:pos x="34" y="9"/>
                </a:cxn>
              </a:cxnLst>
              <a:rect l="0" t="0" r="r" b="b"/>
              <a:pathLst>
                <a:path w="53" h="56">
                  <a:moveTo>
                    <a:pt x="34" y="9"/>
                  </a:moveTo>
                  <a:cubicBezTo>
                    <a:pt x="24" y="24"/>
                    <a:pt x="24" y="24"/>
                    <a:pt x="24" y="24"/>
                  </a:cubicBezTo>
                  <a:cubicBezTo>
                    <a:pt x="32" y="29"/>
                    <a:pt x="32" y="29"/>
                    <a:pt x="32" y="29"/>
                  </a:cubicBezTo>
                  <a:cubicBezTo>
                    <a:pt x="34" y="30"/>
                    <a:pt x="36" y="31"/>
                    <a:pt x="37" y="31"/>
                  </a:cubicBezTo>
                  <a:cubicBezTo>
                    <a:pt x="38" y="31"/>
                    <a:pt x="40" y="29"/>
                    <a:pt x="41" y="27"/>
                  </a:cubicBezTo>
                  <a:cubicBezTo>
                    <a:pt x="42" y="28"/>
                    <a:pt x="42" y="28"/>
                    <a:pt x="42" y="28"/>
                  </a:cubicBezTo>
                  <a:cubicBezTo>
                    <a:pt x="34" y="41"/>
                    <a:pt x="34" y="41"/>
                    <a:pt x="34" y="41"/>
                  </a:cubicBezTo>
                  <a:cubicBezTo>
                    <a:pt x="33" y="40"/>
                    <a:pt x="33" y="40"/>
                    <a:pt x="33" y="40"/>
                  </a:cubicBezTo>
                  <a:cubicBezTo>
                    <a:pt x="34" y="38"/>
                    <a:pt x="34" y="37"/>
                    <a:pt x="34" y="36"/>
                  </a:cubicBezTo>
                  <a:cubicBezTo>
                    <a:pt x="35" y="35"/>
                    <a:pt x="34" y="35"/>
                    <a:pt x="34" y="34"/>
                  </a:cubicBezTo>
                  <a:cubicBezTo>
                    <a:pt x="33" y="33"/>
                    <a:pt x="32" y="32"/>
                    <a:pt x="31" y="31"/>
                  </a:cubicBezTo>
                  <a:cubicBezTo>
                    <a:pt x="23" y="26"/>
                    <a:pt x="23" y="26"/>
                    <a:pt x="23" y="26"/>
                  </a:cubicBezTo>
                  <a:cubicBezTo>
                    <a:pt x="15" y="38"/>
                    <a:pt x="15" y="38"/>
                    <a:pt x="15" y="38"/>
                  </a:cubicBezTo>
                  <a:cubicBezTo>
                    <a:pt x="14" y="39"/>
                    <a:pt x="13" y="40"/>
                    <a:pt x="13" y="41"/>
                  </a:cubicBezTo>
                  <a:cubicBezTo>
                    <a:pt x="13" y="41"/>
                    <a:pt x="13" y="42"/>
                    <a:pt x="13" y="42"/>
                  </a:cubicBezTo>
                  <a:cubicBezTo>
                    <a:pt x="13" y="43"/>
                    <a:pt x="14" y="43"/>
                    <a:pt x="15" y="44"/>
                  </a:cubicBezTo>
                  <a:cubicBezTo>
                    <a:pt x="21" y="48"/>
                    <a:pt x="21" y="48"/>
                    <a:pt x="21" y="48"/>
                  </a:cubicBezTo>
                  <a:cubicBezTo>
                    <a:pt x="23" y="49"/>
                    <a:pt x="25" y="50"/>
                    <a:pt x="26" y="50"/>
                  </a:cubicBezTo>
                  <a:cubicBezTo>
                    <a:pt x="27" y="51"/>
                    <a:pt x="28" y="51"/>
                    <a:pt x="30" y="51"/>
                  </a:cubicBezTo>
                  <a:cubicBezTo>
                    <a:pt x="32" y="50"/>
                    <a:pt x="34" y="49"/>
                    <a:pt x="37" y="48"/>
                  </a:cubicBezTo>
                  <a:cubicBezTo>
                    <a:pt x="38" y="49"/>
                    <a:pt x="38" y="49"/>
                    <a:pt x="38" y="49"/>
                  </a:cubicBezTo>
                  <a:cubicBezTo>
                    <a:pt x="29" y="56"/>
                    <a:pt x="29" y="56"/>
                    <a:pt x="29" y="56"/>
                  </a:cubicBezTo>
                  <a:cubicBezTo>
                    <a:pt x="0" y="37"/>
                    <a:pt x="0" y="37"/>
                    <a:pt x="0" y="37"/>
                  </a:cubicBezTo>
                  <a:cubicBezTo>
                    <a:pt x="1" y="36"/>
                    <a:pt x="1" y="36"/>
                    <a:pt x="1" y="36"/>
                  </a:cubicBezTo>
                  <a:cubicBezTo>
                    <a:pt x="2" y="37"/>
                    <a:pt x="2" y="37"/>
                    <a:pt x="2" y="37"/>
                  </a:cubicBezTo>
                  <a:cubicBezTo>
                    <a:pt x="3" y="37"/>
                    <a:pt x="4" y="38"/>
                    <a:pt x="5" y="38"/>
                  </a:cubicBezTo>
                  <a:cubicBezTo>
                    <a:pt x="6" y="38"/>
                    <a:pt x="7" y="38"/>
                    <a:pt x="7" y="37"/>
                  </a:cubicBezTo>
                  <a:cubicBezTo>
                    <a:pt x="8" y="37"/>
                    <a:pt x="9" y="36"/>
                    <a:pt x="10" y="34"/>
                  </a:cubicBezTo>
                  <a:cubicBezTo>
                    <a:pt x="26" y="10"/>
                    <a:pt x="26" y="10"/>
                    <a:pt x="26" y="10"/>
                  </a:cubicBezTo>
                  <a:cubicBezTo>
                    <a:pt x="27" y="8"/>
                    <a:pt x="28" y="6"/>
                    <a:pt x="28" y="5"/>
                  </a:cubicBezTo>
                  <a:cubicBezTo>
                    <a:pt x="28" y="4"/>
                    <a:pt x="27" y="3"/>
                    <a:pt x="25" y="2"/>
                  </a:cubicBezTo>
                  <a:cubicBezTo>
                    <a:pt x="24" y="1"/>
                    <a:pt x="24" y="1"/>
                    <a:pt x="24" y="1"/>
                  </a:cubicBezTo>
                  <a:cubicBezTo>
                    <a:pt x="25" y="0"/>
                    <a:pt x="25" y="0"/>
                    <a:pt x="25" y="0"/>
                  </a:cubicBezTo>
                  <a:cubicBezTo>
                    <a:pt x="53" y="19"/>
                    <a:pt x="53" y="19"/>
                    <a:pt x="53" y="19"/>
                  </a:cubicBezTo>
                  <a:cubicBezTo>
                    <a:pt x="48" y="27"/>
                    <a:pt x="48" y="27"/>
                    <a:pt x="48" y="27"/>
                  </a:cubicBezTo>
                  <a:cubicBezTo>
                    <a:pt x="47" y="27"/>
                    <a:pt x="47" y="27"/>
                    <a:pt x="47" y="27"/>
                  </a:cubicBezTo>
                  <a:cubicBezTo>
                    <a:pt x="48" y="24"/>
                    <a:pt x="48" y="23"/>
                    <a:pt x="48" y="22"/>
                  </a:cubicBezTo>
                  <a:cubicBezTo>
                    <a:pt x="48" y="21"/>
                    <a:pt x="48" y="20"/>
                    <a:pt x="47" y="19"/>
                  </a:cubicBezTo>
                  <a:cubicBezTo>
                    <a:pt x="47" y="18"/>
                    <a:pt x="46" y="17"/>
                    <a:pt x="44" y="16"/>
                  </a:cubicBezTo>
                  <a:lnTo>
                    <a:pt x="34" y="9"/>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59"/>
            <p:cNvSpPr>
              <a:spLocks/>
            </p:cNvSpPr>
            <p:nvPr/>
          </p:nvSpPr>
          <p:spPr bwMode="auto">
            <a:xfrm>
              <a:off x="1409" y="3363"/>
              <a:ext cx="32" cy="32"/>
            </a:xfrm>
            <a:custGeom>
              <a:avLst/>
              <a:gdLst/>
              <a:ahLst/>
              <a:cxnLst>
                <a:cxn ang="0">
                  <a:pos x="29" y="0"/>
                </a:cxn>
                <a:cxn ang="0">
                  <a:pos x="38" y="9"/>
                </a:cxn>
                <a:cxn ang="0">
                  <a:pos x="34" y="51"/>
                </a:cxn>
                <a:cxn ang="0">
                  <a:pos x="52" y="33"/>
                </a:cxn>
                <a:cxn ang="0">
                  <a:pos x="55" y="28"/>
                </a:cxn>
                <a:cxn ang="0">
                  <a:pos x="53" y="25"/>
                </a:cxn>
                <a:cxn ang="0">
                  <a:pos x="52" y="24"/>
                </a:cxn>
                <a:cxn ang="0">
                  <a:pos x="52" y="23"/>
                </a:cxn>
                <a:cxn ang="0">
                  <a:pos x="64" y="34"/>
                </a:cxn>
                <a:cxn ang="0">
                  <a:pos x="63" y="34"/>
                </a:cxn>
                <a:cxn ang="0">
                  <a:pos x="62" y="33"/>
                </a:cxn>
                <a:cxn ang="0">
                  <a:pos x="58" y="32"/>
                </a:cxn>
                <a:cxn ang="0">
                  <a:pos x="54" y="35"/>
                </a:cxn>
                <a:cxn ang="0">
                  <a:pos x="28" y="61"/>
                </a:cxn>
                <a:cxn ang="0">
                  <a:pos x="27" y="61"/>
                </a:cxn>
                <a:cxn ang="0">
                  <a:pos x="31" y="15"/>
                </a:cxn>
                <a:cxn ang="0">
                  <a:pos x="12" y="35"/>
                </a:cxn>
                <a:cxn ang="0">
                  <a:pos x="9" y="39"/>
                </a:cxn>
                <a:cxn ang="0">
                  <a:pos x="11" y="42"/>
                </a:cxn>
                <a:cxn ang="0">
                  <a:pos x="12" y="44"/>
                </a:cxn>
                <a:cxn ang="0">
                  <a:pos x="11" y="44"/>
                </a:cxn>
                <a:cxn ang="0">
                  <a:pos x="0" y="34"/>
                </a:cxn>
                <a:cxn ang="0">
                  <a:pos x="1" y="33"/>
                </a:cxn>
                <a:cxn ang="0">
                  <a:pos x="2" y="34"/>
                </a:cxn>
                <a:cxn ang="0">
                  <a:pos x="6" y="35"/>
                </a:cxn>
                <a:cxn ang="0">
                  <a:pos x="10" y="33"/>
                </a:cxn>
                <a:cxn ang="0">
                  <a:pos x="31" y="10"/>
                </a:cxn>
                <a:cxn ang="0">
                  <a:pos x="31" y="6"/>
                </a:cxn>
                <a:cxn ang="0">
                  <a:pos x="30" y="3"/>
                </a:cxn>
                <a:cxn ang="0">
                  <a:pos x="28" y="1"/>
                </a:cxn>
                <a:cxn ang="0">
                  <a:pos x="29" y="0"/>
                </a:cxn>
              </a:cxnLst>
              <a:rect l="0" t="0" r="r" b="b"/>
              <a:pathLst>
                <a:path w="64" h="61">
                  <a:moveTo>
                    <a:pt x="29" y="0"/>
                  </a:moveTo>
                  <a:cubicBezTo>
                    <a:pt x="38" y="9"/>
                    <a:pt x="38" y="9"/>
                    <a:pt x="38" y="9"/>
                  </a:cubicBezTo>
                  <a:cubicBezTo>
                    <a:pt x="34" y="51"/>
                    <a:pt x="34" y="51"/>
                    <a:pt x="34" y="51"/>
                  </a:cubicBezTo>
                  <a:cubicBezTo>
                    <a:pt x="52" y="33"/>
                    <a:pt x="52" y="33"/>
                    <a:pt x="52" y="33"/>
                  </a:cubicBezTo>
                  <a:cubicBezTo>
                    <a:pt x="54" y="31"/>
                    <a:pt x="54" y="29"/>
                    <a:pt x="55" y="28"/>
                  </a:cubicBezTo>
                  <a:cubicBezTo>
                    <a:pt x="55" y="27"/>
                    <a:pt x="54" y="26"/>
                    <a:pt x="53" y="25"/>
                  </a:cubicBezTo>
                  <a:cubicBezTo>
                    <a:pt x="52" y="24"/>
                    <a:pt x="52" y="24"/>
                    <a:pt x="52" y="24"/>
                  </a:cubicBezTo>
                  <a:cubicBezTo>
                    <a:pt x="52" y="23"/>
                    <a:pt x="52" y="23"/>
                    <a:pt x="52" y="23"/>
                  </a:cubicBezTo>
                  <a:cubicBezTo>
                    <a:pt x="64" y="34"/>
                    <a:pt x="64" y="34"/>
                    <a:pt x="64" y="34"/>
                  </a:cubicBezTo>
                  <a:cubicBezTo>
                    <a:pt x="63" y="34"/>
                    <a:pt x="63" y="34"/>
                    <a:pt x="63" y="34"/>
                  </a:cubicBezTo>
                  <a:cubicBezTo>
                    <a:pt x="62" y="33"/>
                    <a:pt x="62" y="33"/>
                    <a:pt x="62" y="33"/>
                  </a:cubicBezTo>
                  <a:cubicBezTo>
                    <a:pt x="60" y="32"/>
                    <a:pt x="59" y="32"/>
                    <a:pt x="58" y="32"/>
                  </a:cubicBezTo>
                  <a:cubicBezTo>
                    <a:pt x="57" y="32"/>
                    <a:pt x="55" y="33"/>
                    <a:pt x="54" y="35"/>
                  </a:cubicBezTo>
                  <a:cubicBezTo>
                    <a:pt x="28" y="61"/>
                    <a:pt x="28" y="61"/>
                    <a:pt x="28" y="61"/>
                  </a:cubicBezTo>
                  <a:cubicBezTo>
                    <a:pt x="27" y="61"/>
                    <a:pt x="27" y="61"/>
                    <a:pt x="27" y="61"/>
                  </a:cubicBezTo>
                  <a:cubicBezTo>
                    <a:pt x="31" y="15"/>
                    <a:pt x="31" y="15"/>
                    <a:pt x="31" y="15"/>
                  </a:cubicBezTo>
                  <a:cubicBezTo>
                    <a:pt x="12" y="35"/>
                    <a:pt x="12" y="35"/>
                    <a:pt x="12" y="35"/>
                  </a:cubicBezTo>
                  <a:cubicBezTo>
                    <a:pt x="10" y="36"/>
                    <a:pt x="9" y="38"/>
                    <a:pt x="9" y="39"/>
                  </a:cubicBezTo>
                  <a:cubicBezTo>
                    <a:pt x="9" y="40"/>
                    <a:pt x="10" y="41"/>
                    <a:pt x="11" y="42"/>
                  </a:cubicBezTo>
                  <a:cubicBezTo>
                    <a:pt x="12" y="44"/>
                    <a:pt x="12" y="44"/>
                    <a:pt x="12" y="44"/>
                  </a:cubicBezTo>
                  <a:cubicBezTo>
                    <a:pt x="11" y="44"/>
                    <a:pt x="11" y="44"/>
                    <a:pt x="11" y="44"/>
                  </a:cubicBezTo>
                  <a:cubicBezTo>
                    <a:pt x="0" y="34"/>
                    <a:pt x="0" y="34"/>
                    <a:pt x="0" y="34"/>
                  </a:cubicBezTo>
                  <a:cubicBezTo>
                    <a:pt x="1" y="33"/>
                    <a:pt x="1" y="33"/>
                    <a:pt x="1" y="33"/>
                  </a:cubicBezTo>
                  <a:cubicBezTo>
                    <a:pt x="2" y="34"/>
                    <a:pt x="2" y="34"/>
                    <a:pt x="2" y="34"/>
                  </a:cubicBezTo>
                  <a:cubicBezTo>
                    <a:pt x="3" y="35"/>
                    <a:pt x="5" y="36"/>
                    <a:pt x="6" y="35"/>
                  </a:cubicBezTo>
                  <a:cubicBezTo>
                    <a:pt x="7" y="35"/>
                    <a:pt x="8" y="34"/>
                    <a:pt x="10" y="33"/>
                  </a:cubicBezTo>
                  <a:cubicBezTo>
                    <a:pt x="31" y="10"/>
                    <a:pt x="31" y="10"/>
                    <a:pt x="31" y="10"/>
                  </a:cubicBezTo>
                  <a:cubicBezTo>
                    <a:pt x="31" y="9"/>
                    <a:pt x="31" y="7"/>
                    <a:pt x="31" y="6"/>
                  </a:cubicBezTo>
                  <a:cubicBezTo>
                    <a:pt x="31" y="6"/>
                    <a:pt x="31" y="5"/>
                    <a:pt x="30" y="3"/>
                  </a:cubicBezTo>
                  <a:cubicBezTo>
                    <a:pt x="30" y="3"/>
                    <a:pt x="29" y="2"/>
                    <a:pt x="28" y="1"/>
                  </a:cubicBezTo>
                  <a:lnTo>
                    <a:pt x="29"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0"/>
            <p:cNvSpPr>
              <a:spLocks/>
            </p:cNvSpPr>
            <p:nvPr/>
          </p:nvSpPr>
          <p:spPr bwMode="auto">
            <a:xfrm>
              <a:off x="1432" y="3388"/>
              <a:ext cx="27" cy="24"/>
            </a:xfrm>
            <a:custGeom>
              <a:avLst/>
              <a:gdLst/>
              <a:ahLst/>
              <a:cxnLst>
                <a:cxn ang="0">
                  <a:pos x="52" y="30"/>
                </a:cxn>
                <a:cxn ang="0">
                  <a:pos x="44" y="36"/>
                </a:cxn>
                <a:cxn ang="0">
                  <a:pos x="43" y="35"/>
                </a:cxn>
                <a:cxn ang="0">
                  <a:pos x="46" y="32"/>
                </a:cxn>
                <a:cxn ang="0">
                  <a:pos x="47" y="28"/>
                </a:cxn>
                <a:cxn ang="0">
                  <a:pos x="45" y="24"/>
                </a:cxn>
                <a:cxn ang="0">
                  <a:pos x="41" y="19"/>
                </a:cxn>
                <a:cxn ang="0">
                  <a:pos x="14" y="39"/>
                </a:cxn>
                <a:cxn ang="0">
                  <a:pos x="10" y="42"/>
                </a:cxn>
                <a:cxn ang="0">
                  <a:pos x="11" y="46"/>
                </a:cxn>
                <a:cxn ang="0">
                  <a:pos x="12" y="48"/>
                </a:cxn>
                <a:cxn ang="0">
                  <a:pos x="11" y="48"/>
                </a:cxn>
                <a:cxn ang="0">
                  <a:pos x="0" y="33"/>
                </a:cxn>
                <a:cxn ang="0">
                  <a:pos x="1" y="32"/>
                </a:cxn>
                <a:cxn ang="0">
                  <a:pos x="2" y="34"/>
                </a:cxn>
                <a:cxn ang="0">
                  <a:pos x="6" y="36"/>
                </a:cxn>
                <a:cxn ang="0">
                  <a:pos x="10" y="34"/>
                </a:cxn>
                <a:cxn ang="0">
                  <a:pos x="38" y="14"/>
                </a:cxn>
                <a:cxn ang="0">
                  <a:pos x="34" y="10"/>
                </a:cxn>
                <a:cxn ang="0">
                  <a:pos x="32" y="6"/>
                </a:cxn>
                <a:cxn ang="0">
                  <a:pos x="28" y="6"/>
                </a:cxn>
                <a:cxn ang="0">
                  <a:pos x="23" y="7"/>
                </a:cxn>
                <a:cxn ang="0">
                  <a:pos x="23" y="6"/>
                </a:cxn>
                <a:cxn ang="0">
                  <a:pos x="31" y="0"/>
                </a:cxn>
                <a:cxn ang="0">
                  <a:pos x="52" y="30"/>
                </a:cxn>
              </a:cxnLst>
              <a:rect l="0" t="0" r="r" b="b"/>
              <a:pathLst>
                <a:path w="52" h="48">
                  <a:moveTo>
                    <a:pt x="52" y="30"/>
                  </a:moveTo>
                  <a:cubicBezTo>
                    <a:pt x="44" y="36"/>
                    <a:pt x="44" y="36"/>
                    <a:pt x="44" y="36"/>
                  </a:cubicBezTo>
                  <a:cubicBezTo>
                    <a:pt x="43" y="35"/>
                    <a:pt x="43" y="35"/>
                    <a:pt x="43" y="35"/>
                  </a:cubicBezTo>
                  <a:cubicBezTo>
                    <a:pt x="45" y="34"/>
                    <a:pt x="46" y="33"/>
                    <a:pt x="46" y="32"/>
                  </a:cubicBezTo>
                  <a:cubicBezTo>
                    <a:pt x="47" y="31"/>
                    <a:pt x="47" y="29"/>
                    <a:pt x="47" y="28"/>
                  </a:cubicBezTo>
                  <a:cubicBezTo>
                    <a:pt x="46" y="27"/>
                    <a:pt x="46" y="26"/>
                    <a:pt x="45" y="24"/>
                  </a:cubicBezTo>
                  <a:cubicBezTo>
                    <a:pt x="41" y="19"/>
                    <a:pt x="41" y="19"/>
                    <a:pt x="41" y="19"/>
                  </a:cubicBezTo>
                  <a:cubicBezTo>
                    <a:pt x="14" y="39"/>
                    <a:pt x="14" y="39"/>
                    <a:pt x="14" y="39"/>
                  </a:cubicBezTo>
                  <a:cubicBezTo>
                    <a:pt x="12" y="40"/>
                    <a:pt x="10" y="42"/>
                    <a:pt x="10" y="42"/>
                  </a:cubicBezTo>
                  <a:cubicBezTo>
                    <a:pt x="10" y="44"/>
                    <a:pt x="10" y="45"/>
                    <a:pt x="11" y="46"/>
                  </a:cubicBezTo>
                  <a:cubicBezTo>
                    <a:pt x="12" y="48"/>
                    <a:pt x="12" y="48"/>
                    <a:pt x="12" y="48"/>
                  </a:cubicBezTo>
                  <a:cubicBezTo>
                    <a:pt x="11" y="48"/>
                    <a:pt x="11" y="48"/>
                    <a:pt x="11" y="48"/>
                  </a:cubicBezTo>
                  <a:cubicBezTo>
                    <a:pt x="0" y="33"/>
                    <a:pt x="0" y="33"/>
                    <a:pt x="0" y="33"/>
                  </a:cubicBezTo>
                  <a:cubicBezTo>
                    <a:pt x="1" y="32"/>
                    <a:pt x="1" y="32"/>
                    <a:pt x="1" y="32"/>
                  </a:cubicBezTo>
                  <a:cubicBezTo>
                    <a:pt x="2" y="34"/>
                    <a:pt x="2" y="34"/>
                    <a:pt x="2" y="34"/>
                  </a:cubicBezTo>
                  <a:cubicBezTo>
                    <a:pt x="3" y="35"/>
                    <a:pt x="5" y="36"/>
                    <a:pt x="6" y="36"/>
                  </a:cubicBezTo>
                  <a:cubicBezTo>
                    <a:pt x="7" y="36"/>
                    <a:pt x="8" y="35"/>
                    <a:pt x="10" y="34"/>
                  </a:cubicBezTo>
                  <a:cubicBezTo>
                    <a:pt x="38" y="14"/>
                    <a:pt x="38" y="14"/>
                    <a:pt x="38" y="14"/>
                  </a:cubicBezTo>
                  <a:cubicBezTo>
                    <a:pt x="34" y="10"/>
                    <a:pt x="34" y="10"/>
                    <a:pt x="34" y="10"/>
                  </a:cubicBezTo>
                  <a:cubicBezTo>
                    <a:pt x="33" y="8"/>
                    <a:pt x="32" y="7"/>
                    <a:pt x="32" y="6"/>
                  </a:cubicBezTo>
                  <a:cubicBezTo>
                    <a:pt x="31" y="6"/>
                    <a:pt x="29" y="5"/>
                    <a:pt x="28" y="6"/>
                  </a:cubicBezTo>
                  <a:cubicBezTo>
                    <a:pt x="27" y="6"/>
                    <a:pt x="25" y="6"/>
                    <a:pt x="23" y="7"/>
                  </a:cubicBezTo>
                  <a:cubicBezTo>
                    <a:pt x="23" y="6"/>
                    <a:pt x="23" y="6"/>
                    <a:pt x="23" y="6"/>
                  </a:cubicBezTo>
                  <a:cubicBezTo>
                    <a:pt x="31" y="0"/>
                    <a:pt x="31" y="0"/>
                    <a:pt x="31" y="0"/>
                  </a:cubicBezTo>
                  <a:lnTo>
                    <a:pt x="52" y="3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1"/>
            <p:cNvSpPr>
              <a:spLocks noEditPoints="1"/>
            </p:cNvSpPr>
            <p:nvPr/>
          </p:nvSpPr>
          <p:spPr bwMode="auto">
            <a:xfrm>
              <a:off x="1449" y="3419"/>
              <a:ext cx="24" cy="23"/>
            </a:xfrm>
            <a:custGeom>
              <a:avLst/>
              <a:gdLst/>
              <a:ahLst/>
              <a:cxnLst>
                <a:cxn ang="0">
                  <a:pos x="42" y="25"/>
                </a:cxn>
                <a:cxn ang="0">
                  <a:pos x="28" y="35"/>
                </a:cxn>
                <a:cxn ang="0">
                  <a:pos x="13" y="37"/>
                </a:cxn>
                <a:cxn ang="0">
                  <a:pos x="4" y="30"/>
                </a:cxn>
                <a:cxn ang="0">
                  <a:pos x="5" y="19"/>
                </a:cxn>
                <a:cxn ang="0">
                  <a:pos x="19" y="9"/>
                </a:cxn>
                <a:cxn ang="0">
                  <a:pos x="35" y="7"/>
                </a:cxn>
                <a:cxn ang="0">
                  <a:pos x="43" y="14"/>
                </a:cxn>
                <a:cxn ang="0">
                  <a:pos x="42" y="25"/>
                </a:cxn>
                <a:cxn ang="0">
                  <a:pos x="34" y="2"/>
                </a:cxn>
                <a:cxn ang="0">
                  <a:pos x="16" y="2"/>
                </a:cxn>
                <a:cxn ang="0">
                  <a:pos x="3" y="14"/>
                </a:cxn>
                <a:cxn ang="0">
                  <a:pos x="2" y="31"/>
                </a:cxn>
                <a:cxn ang="0">
                  <a:pos x="14" y="42"/>
                </a:cxn>
                <a:cxn ang="0">
                  <a:pos x="32" y="42"/>
                </a:cxn>
                <a:cxn ang="0">
                  <a:pos x="44" y="30"/>
                </a:cxn>
                <a:cxn ang="0">
                  <a:pos x="45" y="14"/>
                </a:cxn>
                <a:cxn ang="0">
                  <a:pos x="34" y="2"/>
                </a:cxn>
              </a:cxnLst>
              <a:rect l="0" t="0" r="r" b="b"/>
              <a:pathLst>
                <a:path w="47" h="45">
                  <a:moveTo>
                    <a:pt x="42" y="25"/>
                  </a:moveTo>
                  <a:cubicBezTo>
                    <a:pt x="40" y="29"/>
                    <a:pt x="35" y="33"/>
                    <a:pt x="28" y="35"/>
                  </a:cubicBezTo>
                  <a:cubicBezTo>
                    <a:pt x="22" y="38"/>
                    <a:pt x="17" y="39"/>
                    <a:pt x="13" y="37"/>
                  </a:cubicBezTo>
                  <a:cubicBezTo>
                    <a:pt x="9" y="36"/>
                    <a:pt x="6" y="33"/>
                    <a:pt x="4" y="30"/>
                  </a:cubicBezTo>
                  <a:cubicBezTo>
                    <a:pt x="3" y="26"/>
                    <a:pt x="3" y="23"/>
                    <a:pt x="5" y="19"/>
                  </a:cubicBezTo>
                  <a:cubicBezTo>
                    <a:pt x="7" y="15"/>
                    <a:pt x="12" y="12"/>
                    <a:pt x="19" y="9"/>
                  </a:cubicBezTo>
                  <a:cubicBezTo>
                    <a:pt x="25" y="6"/>
                    <a:pt x="31" y="6"/>
                    <a:pt x="35" y="7"/>
                  </a:cubicBezTo>
                  <a:cubicBezTo>
                    <a:pt x="39" y="8"/>
                    <a:pt x="41" y="11"/>
                    <a:pt x="43" y="14"/>
                  </a:cubicBezTo>
                  <a:cubicBezTo>
                    <a:pt x="44" y="18"/>
                    <a:pt x="44" y="22"/>
                    <a:pt x="42" y="25"/>
                  </a:cubicBezTo>
                  <a:close/>
                  <a:moveTo>
                    <a:pt x="34" y="2"/>
                  </a:moveTo>
                  <a:cubicBezTo>
                    <a:pt x="28" y="0"/>
                    <a:pt x="22" y="0"/>
                    <a:pt x="16" y="2"/>
                  </a:cubicBezTo>
                  <a:cubicBezTo>
                    <a:pt x="9" y="5"/>
                    <a:pt x="5" y="9"/>
                    <a:pt x="3" y="14"/>
                  </a:cubicBezTo>
                  <a:cubicBezTo>
                    <a:pt x="0" y="19"/>
                    <a:pt x="0" y="25"/>
                    <a:pt x="2" y="31"/>
                  </a:cubicBezTo>
                  <a:cubicBezTo>
                    <a:pt x="4" y="36"/>
                    <a:pt x="8" y="40"/>
                    <a:pt x="14" y="42"/>
                  </a:cubicBezTo>
                  <a:cubicBezTo>
                    <a:pt x="20" y="45"/>
                    <a:pt x="25" y="44"/>
                    <a:pt x="32" y="42"/>
                  </a:cubicBezTo>
                  <a:cubicBezTo>
                    <a:pt x="38" y="40"/>
                    <a:pt x="42" y="36"/>
                    <a:pt x="44" y="30"/>
                  </a:cubicBezTo>
                  <a:cubicBezTo>
                    <a:pt x="47" y="25"/>
                    <a:pt x="47" y="19"/>
                    <a:pt x="45" y="14"/>
                  </a:cubicBezTo>
                  <a:cubicBezTo>
                    <a:pt x="43" y="9"/>
                    <a:pt x="39" y="5"/>
                    <a:pt x="34" y="2"/>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2"/>
            <p:cNvSpPr>
              <a:spLocks/>
            </p:cNvSpPr>
            <p:nvPr/>
          </p:nvSpPr>
          <p:spPr bwMode="auto">
            <a:xfrm>
              <a:off x="1455" y="3443"/>
              <a:ext cx="25" cy="18"/>
            </a:xfrm>
            <a:custGeom>
              <a:avLst/>
              <a:gdLst/>
              <a:ahLst/>
              <a:cxnLst>
                <a:cxn ang="0">
                  <a:pos x="44" y="13"/>
                </a:cxn>
                <a:cxn ang="0">
                  <a:pos x="27" y="17"/>
                </a:cxn>
                <a:cxn ang="0">
                  <a:pos x="28" y="24"/>
                </a:cxn>
                <a:cxn ang="0">
                  <a:pos x="30" y="28"/>
                </a:cxn>
                <a:cxn ang="0">
                  <a:pos x="36" y="29"/>
                </a:cxn>
                <a:cxn ang="0">
                  <a:pos x="36" y="30"/>
                </a:cxn>
                <a:cxn ang="0">
                  <a:pos x="21" y="33"/>
                </a:cxn>
                <a:cxn ang="0">
                  <a:pos x="21" y="32"/>
                </a:cxn>
                <a:cxn ang="0">
                  <a:pos x="25" y="30"/>
                </a:cxn>
                <a:cxn ang="0">
                  <a:pos x="26" y="28"/>
                </a:cxn>
                <a:cxn ang="0">
                  <a:pos x="26" y="25"/>
                </a:cxn>
                <a:cxn ang="0">
                  <a:pos x="24" y="17"/>
                </a:cxn>
                <a:cxn ang="0">
                  <a:pos x="11" y="20"/>
                </a:cxn>
                <a:cxn ang="0">
                  <a:pos x="6" y="22"/>
                </a:cxn>
                <a:cxn ang="0">
                  <a:pos x="5" y="23"/>
                </a:cxn>
                <a:cxn ang="0">
                  <a:pos x="5" y="26"/>
                </a:cxn>
                <a:cxn ang="0">
                  <a:pos x="5" y="28"/>
                </a:cxn>
                <a:cxn ang="0">
                  <a:pos x="4" y="28"/>
                </a:cxn>
                <a:cxn ang="0">
                  <a:pos x="0" y="10"/>
                </a:cxn>
                <a:cxn ang="0">
                  <a:pos x="1" y="9"/>
                </a:cxn>
                <a:cxn ang="0">
                  <a:pos x="2" y="11"/>
                </a:cxn>
                <a:cxn ang="0">
                  <a:pos x="4" y="14"/>
                </a:cxn>
                <a:cxn ang="0">
                  <a:pos x="9" y="14"/>
                </a:cxn>
                <a:cxn ang="0">
                  <a:pos x="37" y="8"/>
                </a:cxn>
                <a:cxn ang="0">
                  <a:pos x="41" y="7"/>
                </a:cxn>
                <a:cxn ang="0">
                  <a:pos x="42" y="5"/>
                </a:cxn>
                <a:cxn ang="0">
                  <a:pos x="42" y="2"/>
                </a:cxn>
                <a:cxn ang="0">
                  <a:pos x="42" y="0"/>
                </a:cxn>
                <a:cxn ang="0">
                  <a:pos x="43" y="0"/>
                </a:cxn>
                <a:cxn ang="0">
                  <a:pos x="50" y="32"/>
                </a:cxn>
                <a:cxn ang="0">
                  <a:pos x="41" y="35"/>
                </a:cxn>
                <a:cxn ang="0">
                  <a:pos x="41" y="34"/>
                </a:cxn>
                <a:cxn ang="0">
                  <a:pos x="45" y="31"/>
                </a:cxn>
                <a:cxn ang="0">
                  <a:pos x="46" y="27"/>
                </a:cxn>
                <a:cxn ang="0">
                  <a:pos x="46" y="22"/>
                </a:cxn>
                <a:cxn ang="0">
                  <a:pos x="44" y="13"/>
                </a:cxn>
              </a:cxnLst>
              <a:rect l="0" t="0" r="r" b="b"/>
              <a:pathLst>
                <a:path w="50" h="35">
                  <a:moveTo>
                    <a:pt x="44" y="13"/>
                  </a:moveTo>
                  <a:cubicBezTo>
                    <a:pt x="27" y="17"/>
                    <a:pt x="27" y="17"/>
                    <a:pt x="27" y="17"/>
                  </a:cubicBezTo>
                  <a:cubicBezTo>
                    <a:pt x="28" y="24"/>
                    <a:pt x="28" y="24"/>
                    <a:pt x="28" y="24"/>
                  </a:cubicBezTo>
                  <a:cubicBezTo>
                    <a:pt x="29" y="26"/>
                    <a:pt x="29" y="27"/>
                    <a:pt x="30" y="28"/>
                  </a:cubicBezTo>
                  <a:cubicBezTo>
                    <a:pt x="31" y="29"/>
                    <a:pt x="33" y="29"/>
                    <a:pt x="36" y="29"/>
                  </a:cubicBezTo>
                  <a:cubicBezTo>
                    <a:pt x="36" y="30"/>
                    <a:pt x="36" y="30"/>
                    <a:pt x="36" y="30"/>
                  </a:cubicBezTo>
                  <a:cubicBezTo>
                    <a:pt x="21" y="33"/>
                    <a:pt x="21" y="33"/>
                    <a:pt x="21" y="33"/>
                  </a:cubicBezTo>
                  <a:cubicBezTo>
                    <a:pt x="21" y="32"/>
                    <a:pt x="21" y="32"/>
                    <a:pt x="21" y="32"/>
                  </a:cubicBezTo>
                  <a:cubicBezTo>
                    <a:pt x="23" y="32"/>
                    <a:pt x="24" y="31"/>
                    <a:pt x="25" y="30"/>
                  </a:cubicBezTo>
                  <a:cubicBezTo>
                    <a:pt x="25" y="30"/>
                    <a:pt x="26" y="29"/>
                    <a:pt x="26" y="28"/>
                  </a:cubicBezTo>
                  <a:cubicBezTo>
                    <a:pt x="26" y="28"/>
                    <a:pt x="26" y="26"/>
                    <a:pt x="26" y="25"/>
                  </a:cubicBezTo>
                  <a:cubicBezTo>
                    <a:pt x="24" y="17"/>
                    <a:pt x="24" y="17"/>
                    <a:pt x="24" y="17"/>
                  </a:cubicBezTo>
                  <a:cubicBezTo>
                    <a:pt x="11" y="20"/>
                    <a:pt x="11" y="20"/>
                    <a:pt x="11" y="20"/>
                  </a:cubicBezTo>
                  <a:cubicBezTo>
                    <a:pt x="8" y="21"/>
                    <a:pt x="7" y="21"/>
                    <a:pt x="6" y="22"/>
                  </a:cubicBezTo>
                  <a:cubicBezTo>
                    <a:pt x="6" y="22"/>
                    <a:pt x="5" y="22"/>
                    <a:pt x="5" y="23"/>
                  </a:cubicBezTo>
                  <a:cubicBezTo>
                    <a:pt x="5" y="24"/>
                    <a:pt x="5" y="25"/>
                    <a:pt x="5" y="26"/>
                  </a:cubicBezTo>
                  <a:cubicBezTo>
                    <a:pt x="5" y="28"/>
                    <a:pt x="5" y="28"/>
                    <a:pt x="5" y="28"/>
                  </a:cubicBezTo>
                  <a:cubicBezTo>
                    <a:pt x="4" y="28"/>
                    <a:pt x="4" y="28"/>
                    <a:pt x="4" y="28"/>
                  </a:cubicBezTo>
                  <a:cubicBezTo>
                    <a:pt x="0" y="10"/>
                    <a:pt x="0" y="10"/>
                    <a:pt x="0" y="10"/>
                  </a:cubicBezTo>
                  <a:cubicBezTo>
                    <a:pt x="1" y="9"/>
                    <a:pt x="1" y="9"/>
                    <a:pt x="1" y="9"/>
                  </a:cubicBezTo>
                  <a:cubicBezTo>
                    <a:pt x="2" y="11"/>
                    <a:pt x="2" y="11"/>
                    <a:pt x="2" y="11"/>
                  </a:cubicBezTo>
                  <a:cubicBezTo>
                    <a:pt x="2" y="13"/>
                    <a:pt x="3" y="14"/>
                    <a:pt x="4" y="14"/>
                  </a:cubicBezTo>
                  <a:cubicBezTo>
                    <a:pt x="5" y="15"/>
                    <a:pt x="7" y="15"/>
                    <a:pt x="9" y="14"/>
                  </a:cubicBezTo>
                  <a:cubicBezTo>
                    <a:pt x="37" y="8"/>
                    <a:pt x="37" y="8"/>
                    <a:pt x="37" y="8"/>
                  </a:cubicBezTo>
                  <a:cubicBezTo>
                    <a:pt x="39" y="7"/>
                    <a:pt x="41" y="7"/>
                    <a:pt x="41" y="7"/>
                  </a:cubicBezTo>
                  <a:cubicBezTo>
                    <a:pt x="42" y="6"/>
                    <a:pt x="42" y="6"/>
                    <a:pt x="42" y="5"/>
                  </a:cubicBezTo>
                  <a:cubicBezTo>
                    <a:pt x="43" y="4"/>
                    <a:pt x="43" y="3"/>
                    <a:pt x="42" y="2"/>
                  </a:cubicBezTo>
                  <a:cubicBezTo>
                    <a:pt x="42" y="0"/>
                    <a:pt x="42" y="0"/>
                    <a:pt x="42" y="0"/>
                  </a:cubicBezTo>
                  <a:cubicBezTo>
                    <a:pt x="43" y="0"/>
                    <a:pt x="43" y="0"/>
                    <a:pt x="43" y="0"/>
                  </a:cubicBezTo>
                  <a:cubicBezTo>
                    <a:pt x="50" y="32"/>
                    <a:pt x="50" y="32"/>
                    <a:pt x="50" y="32"/>
                  </a:cubicBezTo>
                  <a:cubicBezTo>
                    <a:pt x="41" y="35"/>
                    <a:pt x="41" y="35"/>
                    <a:pt x="41" y="35"/>
                  </a:cubicBezTo>
                  <a:cubicBezTo>
                    <a:pt x="41" y="34"/>
                    <a:pt x="41" y="34"/>
                    <a:pt x="41" y="34"/>
                  </a:cubicBezTo>
                  <a:cubicBezTo>
                    <a:pt x="43" y="33"/>
                    <a:pt x="44" y="32"/>
                    <a:pt x="45" y="31"/>
                  </a:cubicBezTo>
                  <a:cubicBezTo>
                    <a:pt x="45" y="30"/>
                    <a:pt x="46" y="29"/>
                    <a:pt x="46" y="27"/>
                  </a:cubicBezTo>
                  <a:cubicBezTo>
                    <a:pt x="46" y="26"/>
                    <a:pt x="46" y="25"/>
                    <a:pt x="46" y="22"/>
                  </a:cubicBezTo>
                  <a:lnTo>
                    <a:pt x="44" y="1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63"/>
            <p:cNvSpPr>
              <a:spLocks/>
            </p:cNvSpPr>
            <p:nvPr/>
          </p:nvSpPr>
          <p:spPr bwMode="auto">
            <a:xfrm>
              <a:off x="1175" y="3505"/>
              <a:ext cx="26" cy="28"/>
            </a:xfrm>
            <a:custGeom>
              <a:avLst/>
              <a:gdLst/>
              <a:ahLst/>
              <a:cxnLst>
                <a:cxn ang="0">
                  <a:pos x="25" y="17"/>
                </a:cxn>
                <a:cxn ang="0">
                  <a:pos x="30" y="36"/>
                </a:cxn>
                <a:cxn ang="0">
                  <a:pos x="42" y="34"/>
                </a:cxn>
                <a:cxn ang="0">
                  <a:pos x="46" y="32"/>
                </a:cxn>
                <a:cxn ang="0">
                  <a:pos x="47" y="31"/>
                </a:cxn>
                <a:cxn ang="0">
                  <a:pos x="47" y="28"/>
                </a:cxn>
                <a:cxn ang="0">
                  <a:pos x="47" y="26"/>
                </a:cxn>
                <a:cxn ang="0">
                  <a:pos x="48" y="26"/>
                </a:cxn>
                <a:cxn ang="0">
                  <a:pos x="52" y="44"/>
                </a:cxn>
                <a:cxn ang="0">
                  <a:pos x="51" y="44"/>
                </a:cxn>
                <a:cxn ang="0">
                  <a:pos x="51" y="43"/>
                </a:cxn>
                <a:cxn ang="0">
                  <a:pos x="50" y="40"/>
                </a:cxn>
                <a:cxn ang="0">
                  <a:pos x="48" y="39"/>
                </a:cxn>
                <a:cxn ang="0">
                  <a:pos x="44" y="40"/>
                </a:cxn>
                <a:cxn ang="0">
                  <a:pos x="16" y="46"/>
                </a:cxn>
                <a:cxn ang="0">
                  <a:pos x="12" y="47"/>
                </a:cxn>
                <a:cxn ang="0">
                  <a:pos x="11" y="49"/>
                </a:cxn>
                <a:cxn ang="0">
                  <a:pos x="11" y="52"/>
                </a:cxn>
                <a:cxn ang="0">
                  <a:pos x="11" y="53"/>
                </a:cxn>
                <a:cxn ang="0">
                  <a:pos x="10" y="54"/>
                </a:cxn>
                <a:cxn ang="0">
                  <a:pos x="6" y="35"/>
                </a:cxn>
                <a:cxn ang="0">
                  <a:pos x="7" y="35"/>
                </a:cxn>
                <a:cxn ang="0">
                  <a:pos x="7" y="37"/>
                </a:cxn>
                <a:cxn ang="0">
                  <a:pos x="10" y="40"/>
                </a:cxn>
                <a:cxn ang="0">
                  <a:pos x="15" y="40"/>
                </a:cxn>
                <a:cxn ang="0">
                  <a:pos x="28" y="37"/>
                </a:cxn>
                <a:cxn ang="0">
                  <a:pos x="23" y="17"/>
                </a:cxn>
                <a:cxn ang="0">
                  <a:pos x="10" y="20"/>
                </a:cxn>
                <a:cxn ang="0">
                  <a:pos x="6" y="22"/>
                </a:cxn>
                <a:cxn ang="0">
                  <a:pos x="5" y="23"/>
                </a:cxn>
                <a:cxn ang="0">
                  <a:pos x="5" y="26"/>
                </a:cxn>
                <a:cxn ang="0">
                  <a:pos x="5" y="28"/>
                </a:cxn>
                <a:cxn ang="0">
                  <a:pos x="4" y="28"/>
                </a:cxn>
                <a:cxn ang="0">
                  <a:pos x="0" y="10"/>
                </a:cxn>
                <a:cxn ang="0">
                  <a:pos x="1" y="10"/>
                </a:cxn>
                <a:cxn ang="0">
                  <a:pos x="2" y="11"/>
                </a:cxn>
                <a:cxn ang="0">
                  <a:pos x="4" y="15"/>
                </a:cxn>
                <a:cxn ang="0">
                  <a:pos x="9" y="14"/>
                </a:cxn>
                <a:cxn ang="0">
                  <a:pos x="36" y="8"/>
                </a:cxn>
                <a:cxn ang="0">
                  <a:pos x="41" y="7"/>
                </a:cxn>
                <a:cxn ang="0">
                  <a:pos x="42" y="5"/>
                </a:cxn>
                <a:cxn ang="0">
                  <a:pos x="42" y="2"/>
                </a:cxn>
                <a:cxn ang="0">
                  <a:pos x="41" y="0"/>
                </a:cxn>
                <a:cxn ang="0">
                  <a:pos x="42" y="0"/>
                </a:cxn>
                <a:cxn ang="0">
                  <a:pos x="47" y="18"/>
                </a:cxn>
                <a:cxn ang="0">
                  <a:pos x="45" y="19"/>
                </a:cxn>
                <a:cxn ang="0">
                  <a:pos x="45" y="17"/>
                </a:cxn>
                <a:cxn ang="0">
                  <a:pos x="44" y="14"/>
                </a:cxn>
                <a:cxn ang="0">
                  <a:pos x="42" y="13"/>
                </a:cxn>
                <a:cxn ang="0">
                  <a:pos x="38" y="14"/>
                </a:cxn>
                <a:cxn ang="0">
                  <a:pos x="25" y="17"/>
                </a:cxn>
              </a:cxnLst>
              <a:rect l="0" t="0" r="r" b="b"/>
              <a:pathLst>
                <a:path w="52" h="54">
                  <a:moveTo>
                    <a:pt x="25" y="17"/>
                  </a:moveTo>
                  <a:cubicBezTo>
                    <a:pt x="30" y="36"/>
                    <a:pt x="30" y="36"/>
                    <a:pt x="30" y="36"/>
                  </a:cubicBezTo>
                  <a:cubicBezTo>
                    <a:pt x="42" y="34"/>
                    <a:pt x="42" y="34"/>
                    <a:pt x="42" y="34"/>
                  </a:cubicBezTo>
                  <a:cubicBezTo>
                    <a:pt x="44" y="33"/>
                    <a:pt x="46" y="33"/>
                    <a:pt x="46" y="32"/>
                  </a:cubicBezTo>
                  <a:cubicBezTo>
                    <a:pt x="47" y="32"/>
                    <a:pt x="47" y="31"/>
                    <a:pt x="47" y="31"/>
                  </a:cubicBezTo>
                  <a:cubicBezTo>
                    <a:pt x="48" y="30"/>
                    <a:pt x="48" y="29"/>
                    <a:pt x="47" y="28"/>
                  </a:cubicBezTo>
                  <a:cubicBezTo>
                    <a:pt x="47" y="26"/>
                    <a:pt x="47" y="26"/>
                    <a:pt x="47" y="26"/>
                  </a:cubicBezTo>
                  <a:cubicBezTo>
                    <a:pt x="48" y="26"/>
                    <a:pt x="48" y="26"/>
                    <a:pt x="48" y="26"/>
                  </a:cubicBezTo>
                  <a:cubicBezTo>
                    <a:pt x="52" y="44"/>
                    <a:pt x="52" y="44"/>
                    <a:pt x="52" y="44"/>
                  </a:cubicBezTo>
                  <a:cubicBezTo>
                    <a:pt x="51" y="44"/>
                    <a:pt x="51" y="44"/>
                    <a:pt x="51" y="44"/>
                  </a:cubicBezTo>
                  <a:cubicBezTo>
                    <a:pt x="51" y="43"/>
                    <a:pt x="51" y="43"/>
                    <a:pt x="51" y="43"/>
                  </a:cubicBezTo>
                  <a:cubicBezTo>
                    <a:pt x="51" y="42"/>
                    <a:pt x="50" y="41"/>
                    <a:pt x="50" y="40"/>
                  </a:cubicBezTo>
                  <a:cubicBezTo>
                    <a:pt x="49" y="39"/>
                    <a:pt x="48" y="39"/>
                    <a:pt x="48" y="39"/>
                  </a:cubicBezTo>
                  <a:cubicBezTo>
                    <a:pt x="47" y="39"/>
                    <a:pt x="46" y="39"/>
                    <a:pt x="44" y="40"/>
                  </a:cubicBezTo>
                  <a:cubicBezTo>
                    <a:pt x="16" y="46"/>
                    <a:pt x="16" y="46"/>
                    <a:pt x="16" y="46"/>
                  </a:cubicBezTo>
                  <a:cubicBezTo>
                    <a:pt x="14" y="46"/>
                    <a:pt x="13" y="47"/>
                    <a:pt x="12" y="47"/>
                  </a:cubicBezTo>
                  <a:cubicBezTo>
                    <a:pt x="11" y="48"/>
                    <a:pt x="11" y="48"/>
                    <a:pt x="11" y="49"/>
                  </a:cubicBezTo>
                  <a:cubicBezTo>
                    <a:pt x="11" y="50"/>
                    <a:pt x="11" y="51"/>
                    <a:pt x="11" y="52"/>
                  </a:cubicBezTo>
                  <a:cubicBezTo>
                    <a:pt x="11" y="53"/>
                    <a:pt x="11" y="53"/>
                    <a:pt x="11" y="53"/>
                  </a:cubicBezTo>
                  <a:cubicBezTo>
                    <a:pt x="10" y="54"/>
                    <a:pt x="10" y="54"/>
                    <a:pt x="10" y="54"/>
                  </a:cubicBezTo>
                  <a:cubicBezTo>
                    <a:pt x="6" y="35"/>
                    <a:pt x="6" y="35"/>
                    <a:pt x="6" y="35"/>
                  </a:cubicBezTo>
                  <a:cubicBezTo>
                    <a:pt x="7" y="35"/>
                    <a:pt x="7" y="35"/>
                    <a:pt x="7" y="35"/>
                  </a:cubicBezTo>
                  <a:cubicBezTo>
                    <a:pt x="7" y="37"/>
                    <a:pt x="7" y="37"/>
                    <a:pt x="7" y="37"/>
                  </a:cubicBezTo>
                  <a:cubicBezTo>
                    <a:pt x="8" y="38"/>
                    <a:pt x="9" y="40"/>
                    <a:pt x="10" y="40"/>
                  </a:cubicBezTo>
                  <a:cubicBezTo>
                    <a:pt x="11" y="41"/>
                    <a:pt x="12" y="40"/>
                    <a:pt x="15" y="40"/>
                  </a:cubicBezTo>
                  <a:cubicBezTo>
                    <a:pt x="28" y="37"/>
                    <a:pt x="28" y="37"/>
                    <a:pt x="28" y="37"/>
                  </a:cubicBezTo>
                  <a:cubicBezTo>
                    <a:pt x="23" y="17"/>
                    <a:pt x="23" y="17"/>
                    <a:pt x="23" y="17"/>
                  </a:cubicBezTo>
                  <a:cubicBezTo>
                    <a:pt x="10" y="20"/>
                    <a:pt x="10" y="20"/>
                    <a:pt x="10" y="20"/>
                  </a:cubicBezTo>
                  <a:cubicBezTo>
                    <a:pt x="8" y="21"/>
                    <a:pt x="7" y="21"/>
                    <a:pt x="6" y="22"/>
                  </a:cubicBezTo>
                  <a:cubicBezTo>
                    <a:pt x="6" y="22"/>
                    <a:pt x="5" y="22"/>
                    <a:pt x="5" y="23"/>
                  </a:cubicBezTo>
                  <a:cubicBezTo>
                    <a:pt x="5" y="24"/>
                    <a:pt x="5" y="25"/>
                    <a:pt x="5" y="26"/>
                  </a:cubicBezTo>
                  <a:cubicBezTo>
                    <a:pt x="5" y="28"/>
                    <a:pt x="5" y="28"/>
                    <a:pt x="5" y="28"/>
                  </a:cubicBezTo>
                  <a:cubicBezTo>
                    <a:pt x="4" y="28"/>
                    <a:pt x="4" y="28"/>
                    <a:pt x="4" y="28"/>
                  </a:cubicBezTo>
                  <a:cubicBezTo>
                    <a:pt x="0" y="10"/>
                    <a:pt x="0" y="10"/>
                    <a:pt x="0" y="10"/>
                  </a:cubicBezTo>
                  <a:cubicBezTo>
                    <a:pt x="1" y="10"/>
                    <a:pt x="1" y="10"/>
                    <a:pt x="1" y="10"/>
                  </a:cubicBezTo>
                  <a:cubicBezTo>
                    <a:pt x="2" y="11"/>
                    <a:pt x="2" y="11"/>
                    <a:pt x="2" y="11"/>
                  </a:cubicBezTo>
                  <a:cubicBezTo>
                    <a:pt x="2" y="13"/>
                    <a:pt x="3" y="14"/>
                    <a:pt x="4" y="15"/>
                  </a:cubicBezTo>
                  <a:cubicBezTo>
                    <a:pt x="5" y="15"/>
                    <a:pt x="6" y="15"/>
                    <a:pt x="9" y="14"/>
                  </a:cubicBezTo>
                  <a:cubicBezTo>
                    <a:pt x="36" y="8"/>
                    <a:pt x="36" y="8"/>
                    <a:pt x="36" y="8"/>
                  </a:cubicBezTo>
                  <a:cubicBezTo>
                    <a:pt x="39" y="8"/>
                    <a:pt x="40" y="7"/>
                    <a:pt x="41" y="7"/>
                  </a:cubicBezTo>
                  <a:cubicBezTo>
                    <a:pt x="41" y="6"/>
                    <a:pt x="41" y="6"/>
                    <a:pt x="42" y="5"/>
                  </a:cubicBezTo>
                  <a:cubicBezTo>
                    <a:pt x="42" y="4"/>
                    <a:pt x="42" y="3"/>
                    <a:pt x="42" y="2"/>
                  </a:cubicBezTo>
                  <a:cubicBezTo>
                    <a:pt x="41" y="0"/>
                    <a:pt x="41" y="0"/>
                    <a:pt x="41" y="0"/>
                  </a:cubicBezTo>
                  <a:cubicBezTo>
                    <a:pt x="42" y="0"/>
                    <a:pt x="42" y="0"/>
                    <a:pt x="42" y="0"/>
                  </a:cubicBezTo>
                  <a:cubicBezTo>
                    <a:pt x="47" y="18"/>
                    <a:pt x="47" y="18"/>
                    <a:pt x="47" y="18"/>
                  </a:cubicBezTo>
                  <a:cubicBezTo>
                    <a:pt x="45" y="19"/>
                    <a:pt x="45" y="19"/>
                    <a:pt x="45" y="19"/>
                  </a:cubicBezTo>
                  <a:cubicBezTo>
                    <a:pt x="45" y="17"/>
                    <a:pt x="45" y="17"/>
                    <a:pt x="45" y="17"/>
                  </a:cubicBezTo>
                  <a:cubicBezTo>
                    <a:pt x="45" y="16"/>
                    <a:pt x="44" y="15"/>
                    <a:pt x="44" y="14"/>
                  </a:cubicBezTo>
                  <a:cubicBezTo>
                    <a:pt x="43" y="14"/>
                    <a:pt x="43" y="14"/>
                    <a:pt x="42" y="13"/>
                  </a:cubicBezTo>
                  <a:cubicBezTo>
                    <a:pt x="41" y="13"/>
                    <a:pt x="40" y="14"/>
                    <a:pt x="38" y="14"/>
                  </a:cubicBezTo>
                  <a:lnTo>
                    <a:pt x="25" y="17"/>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64"/>
            <p:cNvSpPr>
              <a:spLocks noEditPoints="1"/>
            </p:cNvSpPr>
            <p:nvPr/>
          </p:nvSpPr>
          <p:spPr bwMode="auto">
            <a:xfrm>
              <a:off x="1184" y="3534"/>
              <a:ext cx="24" cy="23"/>
            </a:xfrm>
            <a:custGeom>
              <a:avLst/>
              <a:gdLst/>
              <a:ahLst/>
              <a:cxnLst>
                <a:cxn ang="0">
                  <a:pos x="42" y="25"/>
                </a:cxn>
                <a:cxn ang="0">
                  <a:pos x="29" y="36"/>
                </a:cxn>
                <a:cxn ang="0">
                  <a:pos x="13" y="38"/>
                </a:cxn>
                <a:cxn ang="0">
                  <a:pos x="5" y="31"/>
                </a:cxn>
                <a:cxn ang="0">
                  <a:pos x="5" y="20"/>
                </a:cxn>
                <a:cxn ang="0">
                  <a:pos x="18" y="10"/>
                </a:cxn>
                <a:cxn ang="0">
                  <a:pos x="35" y="7"/>
                </a:cxn>
                <a:cxn ang="0">
                  <a:pos x="42" y="14"/>
                </a:cxn>
                <a:cxn ang="0">
                  <a:pos x="42" y="25"/>
                </a:cxn>
                <a:cxn ang="0">
                  <a:pos x="34" y="3"/>
                </a:cxn>
                <a:cxn ang="0">
                  <a:pos x="15" y="3"/>
                </a:cxn>
                <a:cxn ang="0">
                  <a:pos x="3" y="15"/>
                </a:cxn>
                <a:cxn ang="0">
                  <a:pos x="3" y="32"/>
                </a:cxn>
                <a:cxn ang="0">
                  <a:pos x="15" y="43"/>
                </a:cxn>
                <a:cxn ang="0">
                  <a:pos x="32" y="42"/>
                </a:cxn>
                <a:cxn ang="0">
                  <a:pos x="45" y="30"/>
                </a:cxn>
                <a:cxn ang="0">
                  <a:pos x="45" y="14"/>
                </a:cxn>
                <a:cxn ang="0">
                  <a:pos x="34" y="3"/>
                </a:cxn>
              </a:cxnLst>
              <a:rect l="0" t="0" r="r" b="b"/>
              <a:pathLst>
                <a:path w="47" h="45">
                  <a:moveTo>
                    <a:pt x="42" y="25"/>
                  </a:moveTo>
                  <a:cubicBezTo>
                    <a:pt x="40" y="29"/>
                    <a:pt x="35" y="33"/>
                    <a:pt x="29" y="36"/>
                  </a:cubicBezTo>
                  <a:cubicBezTo>
                    <a:pt x="22" y="38"/>
                    <a:pt x="17" y="39"/>
                    <a:pt x="13" y="38"/>
                  </a:cubicBezTo>
                  <a:cubicBezTo>
                    <a:pt x="9" y="37"/>
                    <a:pt x="6" y="34"/>
                    <a:pt x="5" y="31"/>
                  </a:cubicBezTo>
                  <a:cubicBezTo>
                    <a:pt x="3" y="27"/>
                    <a:pt x="3" y="24"/>
                    <a:pt x="5" y="20"/>
                  </a:cubicBezTo>
                  <a:cubicBezTo>
                    <a:pt x="7" y="16"/>
                    <a:pt x="12" y="13"/>
                    <a:pt x="18" y="10"/>
                  </a:cubicBezTo>
                  <a:cubicBezTo>
                    <a:pt x="25" y="7"/>
                    <a:pt x="30" y="6"/>
                    <a:pt x="35" y="7"/>
                  </a:cubicBezTo>
                  <a:cubicBezTo>
                    <a:pt x="38" y="8"/>
                    <a:pt x="41" y="11"/>
                    <a:pt x="42" y="14"/>
                  </a:cubicBezTo>
                  <a:cubicBezTo>
                    <a:pt x="44" y="18"/>
                    <a:pt x="44" y="22"/>
                    <a:pt x="42" y="25"/>
                  </a:cubicBezTo>
                  <a:close/>
                  <a:moveTo>
                    <a:pt x="34" y="3"/>
                  </a:moveTo>
                  <a:cubicBezTo>
                    <a:pt x="28" y="0"/>
                    <a:pt x="22" y="0"/>
                    <a:pt x="15" y="3"/>
                  </a:cubicBezTo>
                  <a:cubicBezTo>
                    <a:pt x="9" y="6"/>
                    <a:pt x="5" y="10"/>
                    <a:pt x="3" y="15"/>
                  </a:cubicBezTo>
                  <a:cubicBezTo>
                    <a:pt x="0" y="21"/>
                    <a:pt x="0" y="26"/>
                    <a:pt x="3" y="32"/>
                  </a:cubicBezTo>
                  <a:cubicBezTo>
                    <a:pt x="5" y="37"/>
                    <a:pt x="9" y="41"/>
                    <a:pt x="15" y="43"/>
                  </a:cubicBezTo>
                  <a:cubicBezTo>
                    <a:pt x="20" y="45"/>
                    <a:pt x="26" y="45"/>
                    <a:pt x="32" y="42"/>
                  </a:cubicBezTo>
                  <a:cubicBezTo>
                    <a:pt x="38" y="39"/>
                    <a:pt x="42" y="35"/>
                    <a:pt x="45" y="30"/>
                  </a:cubicBezTo>
                  <a:cubicBezTo>
                    <a:pt x="47" y="24"/>
                    <a:pt x="47" y="19"/>
                    <a:pt x="45" y="14"/>
                  </a:cubicBezTo>
                  <a:cubicBezTo>
                    <a:pt x="42" y="9"/>
                    <a:pt x="39" y="5"/>
                    <a:pt x="34" y="3"/>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65"/>
            <p:cNvSpPr>
              <a:spLocks/>
            </p:cNvSpPr>
            <p:nvPr/>
          </p:nvSpPr>
          <p:spPr bwMode="auto">
            <a:xfrm>
              <a:off x="1192" y="3551"/>
              <a:ext cx="35" cy="37"/>
            </a:xfrm>
            <a:custGeom>
              <a:avLst/>
              <a:gdLst/>
              <a:ahLst/>
              <a:cxnLst>
                <a:cxn ang="0">
                  <a:pos x="15" y="46"/>
                </a:cxn>
                <a:cxn ang="0">
                  <a:pos x="35" y="11"/>
                </a:cxn>
                <a:cxn ang="0">
                  <a:pos x="12" y="28"/>
                </a:cxn>
                <a:cxn ang="0">
                  <a:pos x="8" y="32"/>
                </a:cxn>
                <a:cxn ang="0">
                  <a:pos x="9" y="36"/>
                </a:cxn>
                <a:cxn ang="0">
                  <a:pos x="10" y="37"/>
                </a:cxn>
                <a:cxn ang="0">
                  <a:pos x="9" y="38"/>
                </a:cxn>
                <a:cxn ang="0">
                  <a:pos x="0" y="25"/>
                </a:cxn>
                <a:cxn ang="0">
                  <a:pos x="1" y="24"/>
                </a:cxn>
                <a:cxn ang="0">
                  <a:pos x="2" y="26"/>
                </a:cxn>
                <a:cxn ang="0">
                  <a:pos x="6" y="28"/>
                </a:cxn>
                <a:cxn ang="0">
                  <a:pos x="10" y="26"/>
                </a:cxn>
                <a:cxn ang="0">
                  <a:pos x="33" y="9"/>
                </a:cxn>
                <a:cxn ang="0">
                  <a:pos x="36" y="7"/>
                </a:cxn>
                <a:cxn ang="0">
                  <a:pos x="36" y="4"/>
                </a:cxn>
                <a:cxn ang="0">
                  <a:pos x="35" y="1"/>
                </a:cxn>
                <a:cxn ang="0">
                  <a:pos x="36" y="0"/>
                </a:cxn>
                <a:cxn ang="0">
                  <a:pos x="43" y="10"/>
                </a:cxn>
                <a:cxn ang="0">
                  <a:pos x="24" y="43"/>
                </a:cxn>
                <a:cxn ang="0">
                  <a:pos x="61" y="36"/>
                </a:cxn>
                <a:cxn ang="0">
                  <a:pos x="68" y="46"/>
                </a:cxn>
                <a:cxn ang="0">
                  <a:pos x="67" y="47"/>
                </a:cxn>
                <a:cxn ang="0">
                  <a:pos x="66" y="45"/>
                </a:cxn>
                <a:cxn ang="0">
                  <a:pos x="62" y="43"/>
                </a:cxn>
                <a:cxn ang="0">
                  <a:pos x="58" y="45"/>
                </a:cxn>
                <a:cxn ang="0">
                  <a:pos x="35" y="61"/>
                </a:cxn>
                <a:cxn ang="0">
                  <a:pos x="31" y="65"/>
                </a:cxn>
                <a:cxn ang="0">
                  <a:pos x="33" y="69"/>
                </a:cxn>
                <a:cxn ang="0">
                  <a:pos x="33" y="70"/>
                </a:cxn>
                <a:cxn ang="0">
                  <a:pos x="32" y="71"/>
                </a:cxn>
                <a:cxn ang="0">
                  <a:pos x="22" y="56"/>
                </a:cxn>
                <a:cxn ang="0">
                  <a:pos x="23" y="55"/>
                </a:cxn>
                <a:cxn ang="0">
                  <a:pos x="24" y="56"/>
                </a:cxn>
                <a:cxn ang="0">
                  <a:pos x="27" y="59"/>
                </a:cxn>
                <a:cxn ang="0">
                  <a:pos x="31" y="56"/>
                </a:cxn>
                <a:cxn ang="0">
                  <a:pos x="55" y="40"/>
                </a:cxn>
                <a:cxn ang="0">
                  <a:pos x="16" y="47"/>
                </a:cxn>
                <a:cxn ang="0">
                  <a:pos x="15" y="46"/>
                </a:cxn>
              </a:cxnLst>
              <a:rect l="0" t="0" r="r" b="b"/>
              <a:pathLst>
                <a:path w="68" h="71">
                  <a:moveTo>
                    <a:pt x="15" y="46"/>
                  </a:moveTo>
                  <a:cubicBezTo>
                    <a:pt x="35" y="11"/>
                    <a:pt x="35" y="11"/>
                    <a:pt x="35" y="11"/>
                  </a:cubicBezTo>
                  <a:cubicBezTo>
                    <a:pt x="12" y="28"/>
                    <a:pt x="12" y="28"/>
                    <a:pt x="12" y="28"/>
                  </a:cubicBezTo>
                  <a:cubicBezTo>
                    <a:pt x="9" y="30"/>
                    <a:pt x="8" y="31"/>
                    <a:pt x="8" y="32"/>
                  </a:cubicBezTo>
                  <a:cubicBezTo>
                    <a:pt x="8" y="33"/>
                    <a:pt x="8" y="34"/>
                    <a:pt x="9" y="36"/>
                  </a:cubicBezTo>
                  <a:cubicBezTo>
                    <a:pt x="10" y="37"/>
                    <a:pt x="10" y="37"/>
                    <a:pt x="10" y="37"/>
                  </a:cubicBezTo>
                  <a:cubicBezTo>
                    <a:pt x="9" y="38"/>
                    <a:pt x="9" y="38"/>
                    <a:pt x="9" y="38"/>
                  </a:cubicBezTo>
                  <a:cubicBezTo>
                    <a:pt x="0" y="25"/>
                    <a:pt x="0" y="25"/>
                    <a:pt x="0" y="25"/>
                  </a:cubicBezTo>
                  <a:cubicBezTo>
                    <a:pt x="1" y="24"/>
                    <a:pt x="1" y="24"/>
                    <a:pt x="1" y="24"/>
                  </a:cubicBezTo>
                  <a:cubicBezTo>
                    <a:pt x="2" y="26"/>
                    <a:pt x="2" y="26"/>
                    <a:pt x="2" y="26"/>
                  </a:cubicBezTo>
                  <a:cubicBezTo>
                    <a:pt x="3" y="27"/>
                    <a:pt x="4" y="28"/>
                    <a:pt x="6" y="28"/>
                  </a:cubicBezTo>
                  <a:cubicBezTo>
                    <a:pt x="6" y="28"/>
                    <a:pt x="8" y="27"/>
                    <a:pt x="10" y="26"/>
                  </a:cubicBezTo>
                  <a:cubicBezTo>
                    <a:pt x="33" y="9"/>
                    <a:pt x="33" y="9"/>
                    <a:pt x="33" y="9"/>
                  </a:cubicBezTo>
                  <a:cubicBezTo>
                    <a:pt x="35" y="8"/>
                    <a:pt x="36" y="7"/>
                    <a:pt x="36" y="7"/>
                  </a:cubicBezTo>
                  <a:cubicBezTo>
                    <a:pt x="36" y="6"/>
                    <a:pt x="37" y="5"/>
                    <a:pt x="36" y="4"/>
                  </a:cubicBezTo>
                  <a:cubicBezTo>
                    <a:pt x="36" y="3"/>
                    <a:pt x="36" y="2"/>
                    <a:pt x="35" y="1"/>
                  </a:cubicBezTo>
                  <a:cubicBezTo>
                    <a:pt x="36" y="0"/>
                    <a:pt x="36" y="0"/>
                    <a:pt x="36" y="0"/>
                  </a:cubicBezTo>
                  <a:cubicBezTo>
                    <a:pt x="43" y="10"/>
                    <a:pt x="43" y="10"/>
                    <a:pt x="43" y="10"/>
                  </a:cubicBezTo>
                  <a:cubicBezTo>
                    <a:pt x="24" y="43"/>
                    <a:pt x="24" y="43"/>
                    <a:pt x="24" y="43"/>
                  </a:cubicBezTo>
                  <a:cubicBezTo>
                    <a:pt x="61" y="36"/>
                    <a:pt x="61" y="36"/>
                    <a:pt x="61" y="36"/>
                  </a:cubicBezTo>
                  <a:cubicBezTo>
                    <a:pt x="68" y="46"/>
                    <a:pt x="68" y="46"/>
                    <a:pt x="68" y="46"/>
                  </a:cubicBezTo>
                  <a:cubicBezTo>
                    <a:pt x="67" y="47"/>
                    <a:pt x="67" y="47"/>
                    <a:pt x="67" y="47"/>
                  </a:cubicBezTo>
                  <a:cubicBezTo>
                    <a:pt x="66" y="45"/>
                    <a:pt x="66" y="45"/>
                    <a:pt x="66" y="45"/>
                  </a:cubicBezTo>
                  <a:cubicBezTo>
                    <a:pt x="65" y="44"/>
                    <a:pt x="64" y="43"/>
                    <a:pt x="62" y="43"/>
                  </a:cubicBezTo>
                  <a:cubicBezTo>
                    <a:pt x="62" y="43"/>
                    <a:pt x="60" y="44"/>
                    <a:pt x="58" y="45"/>
                  </a:cubicBezTo>
                  <a:cubicBezTo>
                    <a:pt x="35" y="61"/>
                    <a:pt x="35" y="61"/>
                    <a:pt x="35" y="61"/>
                  </a:cubicBezTo>
                  <a:cubicBezTo>
                    <a:pt x="33" y="63"/>
                    <a:pt x="32" y="64"/>
                    <a:pt x="31" y="65"/>
                  </a:cubicBezTo>
                  <a:cubicBezTo>
                    <a:pt x="31" y="66"/>
                    <a:pt x="32" y="68"/>
                    <a:pt x="33" y="69"/>
                  </a:cubicBezTo>
                  <a:cubicBezTo>
                    <a:pt x="33" y="70"/>
                    <a:pt x="33" y="70"/>
                    <a:pt x="33" y="70"/>
                  </a:cubicBezTo>
                  <a:cubicBezTo>
                    <a:pt x="32" y="71"/>
                    <a:pt x="32" y="71"/>
                    <a:pt x="32" y="71"/>
                  </a:cubicBezTo>
                  <a:cubicBezTo>
                    <a:pt x="22" y="56"/>
                    <a:pt x="22" y="56"/>
                    <a:pt x="22" y="56"/>
                  </a:cubicBezTo>
                  <a:cubicBezTo>
                    <a:pt x="23" y="55"/>
                    <a:pt x="23" y="55"/>
                    <a:pt x="23" y="55"/>
                  </a:cubicBezTo>
                  <a:cubicBezTo>
                    <a:pt x="24" y="56"/>
                    <a:pt x="24" y="56"/>
                    <a:pt x="24" y="56"/>
                  </a:cubicBezTo>
                  <a:cubicBezTo>
                    <a:pt x="25" y="58"/>
                    <a:pt x="26" y="59"/>
                    <a:pt x="27" y="59"/>
                  </a:cubicBezTo>
                  <a:cubicBezTo>
                    <a:pt x="28" y="59"/>
                    <a:pt x="29" y="58"/>
                    <a:pt x="31" y="56"/>
                  </a:cubicBezTo>
                  <a:cubicBezTo>
                    <a:pt x="55" y="40"/>
                    <a:pt x="55" y="40"/>
                    <a:pt x="55" y="40"/>
                  </a:cubicBezTo>
                  <a:cubicBezTo>
                    <a:pt x="16" y="47"/>
                    <a:pt x="16" y="47"/>
                    <a:pt x="16" y="47"/>
                  </a:cubicBezTo>
                  <a:lnTo>
                    <a:pt x="15" y="46"/>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66"/>
            <p:cNvSpPr>
              <a:spLocks/>
            </p:cNvSpPr>
            <p:nvPr/>
          </p:nvSpPr>
          <p:spPr bwMode="auto">
            <a:xfrm>
              <a:off x="1215" y="3577"/>
              <a:ext cx="28" cy="27"/>
            </a:xfrm>
            <a:custGeom>
              <a:avLst/>
              <a:gdLst/>
              <a:ahLst/>
              <a:cxnLst>
                <a:cxn ang="0">
                  <a:pos x="38" y="10"/>
                </a:cxn>
                <a:cxn ang="0">
                  <a:pos x="26" y="22"/>
                </a:cxn>
                <a:cxn ang="0">
                  <a:pos x="33" y="29"/>
                </a:cxn>
                <a:cxn ang="0">
                  <a:pos x="37" y="32"/>
                </a:cxn>
                <a:cxn ang="0">
                  <a:pos x="42" y="29"/>
                </a:cxn>
                <a:cxn ang="0">
                  <a:pos x="43" y="30"/>
                </a:cxn>
                <a:cxn ang="0">
                  <a:pos x="33" y="41"/>
                </a:cxn>
                <a:cxn ang="0">
                  <a:pos x="32" y="40"/>
                </a:cxn>
                <a:cxn ang="0">
                  <a:pos x="34" y="37"/>
                </a:cxn>
                <a:cxn ang="0">
                  <a:pos x="34" y="34"/>
                </a:cxn>
                <a:cxn ang="0">
                  <a:pos x="31" y="31"/>
                </a:cxn>
                <a:cxn ang="0">
                  <a:pos x="24" y="24"/>
                </a:cxn>
                <a:cxn ang="0">
                  <a:pos x="14" y="35"/>
                </a:cxn>
                <a:cxn ang="0">
                  <a:pos x="12" y="37"/>
                </a:cxn>
                <a:cxn ang="0">
                  <a:pos x="12" y="39"/>
                </a:cxn>
                <a:cxn ang="0">
                  <a:pos x="14" y="41"/>
                </a:cxn>
                <a:cxn ang="0">
                  <a:pos x="19" y="46"/>
                </a:cxn>
                <a:cxn ang="0">
                  <a:pos x="23" y="49"/>
                </a:cxn>
                <a:cxn ang="0">
                  <a:pos x="27" y="50"/>
                </a:cxn>
                <a:cxn ang="0">
                  <a:pos x="34" y="48"/>
                </a:cxn>
                <a:cxn ang="0">
                  <a:pos x="35" y="49"/>
                </a:cxn>
                <a:cxn ang="0">
                  <a:pos x="25" y="54"/>
                </a:cxn>
                <a:cxn ang="0">
                  <a:pos x="0" y="31"/>
                </a:cxn>
                <a:cxn ang="0">
                  <a:pos x="1" y="30"/>
                </a:cxn>
                <a:cxn ang="0">
                  <a:pos x="2" y="31"/>
                </a:cxn>
                <a:cxn ang="0">
                  <a:pos x="5" y="33"/>
                </a:cxn>
                <a:cxn ang="0">
                  <a:pos x="7" y="33"/>
                </a:cxn>
                <a:cxn ang="0">
                  <a:pos x="10" y="30"/>
                </a:cxn>
                <a:cxn ang="0">
                  <a:pos x="30" y="10"/>
                </a:cxn>
                <a:cxn ang="0">
                  <a:pos x="33" y="5"/>
                </a:cxn>
                <a:cxn ang="0">
                  <a:pos x="31" y="2"/>
                </a:cxn>
                <a:cxn ang="0">
                  <a:pos x="30" y="1"/>
                </a:cxn>
                <a:cxn ang="0">
                  <a:pos x="31" y="0"/>
                </a:cxn>
                <a:cxn ang="0">
                  <a:pos x="55" y="23"/>
                </a:cxn>
                <a:cxn ang="0">
                  <a:pos x="49" y="30"/>
                </a:cxn>
                <a:cxn ang="0">
                  <a:pos x="48" y="29"/>
                </a:cxn>
                <a:cxn ang="0">
                  <a:pos x="50" y="25"/>
                </a:cxn>
                <a:cxn ang="0">
                  <a:pos x="49" y="22"/>
                </a:cxn>
                <a:cxn ang="0">
                  <a:pos x="47" y="18"/>
                </a:cxn>
                <a:cxn ang="0">
                  <a:pos x="38" y="10"/>
                </a:cxn>
              </a:cxnLst>
              <a:rect l="0" t="0" r="r" b="b"/>
              <a:pathLst>
                <a:path w="55" h="54">
                  <a:moveTo>
                    <a:pt x="38" y="10"/>
                  </a:moveTo>
                  <a:cubicBezTo>
                    <a:pt x="26" y="22"/>
                    <a:pt x="26" y="22"/>
                    <a:pt x="26" y="22"/>
                  </a:cubicBezTo>
                  <a:cubicBezTo>
                    <a:pt x="33" y="29"/>
                    <a:pt x="33" y="29"/>
                    <a:pt x="33" y="29"/>
                  </a:cubicBezTo>
                  <a:cubicBezTo>
                    <a:pt x="35" y="31"/>
                    <a:pt x="36" y="32"/>
                    <a:pt x="37" y="32"/>
                  </a:cubicBezTo>
                  <a:cubicBezTo>
                    <a:pt x="39" y="32"/>
                    <a:pt x="40" y="31"/>
                    <a:pt x="42" y="29"/>
                  </a:cubicBezTo>
                  <a:cubicBezTo>
                    <a:pt x="43" y="30"/>
                    <a:pt x="43" y="30"/>
                    <a:pt x="43" y="30"/>
                  </a:cubicBezTo>
                  <a:cubicBezTo>
                    <a:pt x="33" y="41"/>
                    <a:pt x="33" y="41"/>
                    <a:pt x="33" y="41"/>
                  </a:cubicBezTo>
                  <a:cubicBezTo>
                    <a:pt x="32" y="40"/>
                    <a:pt x="32" y="40"/>
                    <a:pt x="32" y="40"/>
                  </a:cubicBezTo>
                  <a:cubicBezTo>
                    <a:pt x="33" y="39"/>
                    <a:pt x="34" y="37"/>
                    <a:pt x="34" y="37"/>
                  </a:cubicBezTo>
                  <a:cubicBezTo>
                    <a:pt x="34" y="36"/>
                    <a:pt x="34" y="35"/>
                    <a:pt x="34" y="34"/>
                  </a:cubicBezTo>
                  <a:cubicBezTo>
                    <a:pt x="33" y="33"/>
                    <a:pt x="33" y="32"/>
                    <a:pt x="31" y="31"/>
                  </a:cubicBezTo>
                  <a:cubicBezTo>
                    <a:pt x="24" y="24"/>
                    <a:pt x="24" y="24"/>
                    <a:pt x="24" y="24"/>
                  </a:cubicBezTo>
                  <a:cubicBezTo>
                    <a:pt x="14" y="35"/>
                    <a:pt x="14" y="35"/>
                    <a:pt x="14" y="35"/>
                  </a:cubicBezTo>
                  <a:cubicBezTo>
                    <a:pt x="13" y="36"/>
                    <a:pt x="12" y="37"/>
                    <a:pt x="12" y="37"/>
                  </a:cubicBezTo>
                  <a:cubicBezTo>
                    <a:pt x="12" y="38"/>
                    <a:pt x="12" y="38"/>
                    <a:pt x="12" y="39"/>
                  </a:cubicBezTo>
                  <a:cubicBezTo>
                    <a:pt x="12" y="39"/>
                    <a:pt x="13" y="40"/>
                    <a:pt x="14" y="41"/>
                  </a:cubicBezTo>
                  <a:cubicBezTo>
                    <a:pt x="19" y="46"/>
                    <a:pt x="19" y="46"/>
                    <a:pt x="19" y="46"/>
                  </a:cubicBezTo>
                  <a:cubicBezTo>
                    <a:pt x="21" y="47"/>
                    <a:pt x="22" y="48"/>
                    <a:pt x="23" y="49"/>
                  </a:cubicBezTo>
                  <a:cubicBezTo>
                    <a:pt x="24" y="50"/>
                    <a:pt x="25" y="50"/>
                    <a:pt x="27" y="50"/>
                  </a:cubicBezTo>
                  <a:cubicBezTo>
                    <a:pt x="29" y="50"/>
                    <a:pt x="31" y="49"/>
                    <a:pt x="34" y="48"/>
                  </a:cubicBezTo>
                  <a:cubicBezTo>
                    <a:pt x="35" y="49"/>
                    <a:pt x="35" y="49"/>
                    <a:pt x="35" y="49"/>
                  </a:cubicBezTo>
                  <a:cubicBezTo>
                    <a:pt x="25" y="54"/>
                    <a:pt x="25" y="54"/>
                    <a:pt x="25" y="54"/>
                  </a:cubicBezTo>
                  <a:cubicBezTo>
                    <a:pt x="0" y="31"/>
                    <a:pt x="0" y="31"/>
                    <a:pt x="0" y="31"/>
                  </a:cubicBezTo>
                  <a:cubicBezTo>
                    <a:pt x="1" y="30"/>
                    <a:pt x="1" y="30"/>
                    <a:pt x="1" y="30"/>
                  </a:cubicBezTo>
                  <a:cubicBezTo>
                    <a:pt x="2" y="31"/>
                    <a:pt x="2" y="31"/>
                    <a:pt x="2" y="31"/>
                  </a:cubicBezTo>
                  <a:cubicBezTo>
                    <a:pt x="3" y="32"/>
                    <a:pt x="4" y="33"/>
                    <a:pt x="5" y="33"/>
                  </a:cubicBezTo>
                  <a:cubicBezTo>
                    <a:pt x="6" y="33"/>
                    <a:pt x="6" y="33"/>
                    <a:pt x="7" y="33"/>
                  </a:cubicBezTo>
                  <a:cubicBezTo>
                    <a:pt x="8" y="32"/>
                    <a:pt x="9" y="31"/>
                    <a:pt x="10" y="30"/>
                  </a:cubicBezTo>
                  <a:cubicBezTo>
                    <a:pt x="30" y="10"/>
                    <a:pt x="30" y="10"/>
                    <a:pt x="30" y="10"/>
                  </a:cubicBezTo>
                  <a:cubicBezTo>
                    <a:pt x="32" y="8"/>
                    <a:pt x="33" y="6"/>
                    <a:pt x="33" y="5"/>
                  </a:cubicBezTo>
                  <a:cubicBezTo>
                    <a:pt x="33" y="4"/>
                    <a:pt x="32" y="3"/>
                    <a:pt x="31" y="2"/>
                  </a:cubicBezTo>
                  <a:cubicBezTo>
                    <a:pt x="30" y="1"/>
                    <a:pt x="30" y="1"/>
                    <a:pt x="30" y="1"/>
                  </a:cubicBezTo>
                  <a:cubicBezTo>
                    <a:pt x="31" y="0"/>
                    <a:pt x="31" y="0"/>
                    <a:pt x="31" y="0"/>
                  </a:cubicBezTo>
                  <a:cubicBezTo>
                    <a:pt x="55" y="23"/>
                    <a:pt x="55" y="23"/>
                    <a:pt x="55" y="23"/>
                  </a:cubicBezTo>
                  <a:cubicBezTo>
                    <a:pt x="49" y="30"/>
                    <a:pt x="49" y="30"/>
                    <a:pt x="49" y="30"/>
                  </a:cubicBezTo>
                  <a:cubicBezTo>
                    <a:pt x="48" y="29"/>
                    <a:pt x="48" y="29"/>
                    <a:pt x="48" y="29"/>
                  </a:cubicBezTo>
                  <a:cubicBezTo>
                    <a:pt x="49" y="28"/>
                    <a:pt x="50" y="26"/>
                    <a:pt x="50" y="25"/>
                  </a:cubicBezTo>
                  <a:cubicBezTo>
                    <a:pt x="50" y="24"/>
                    <a:pt x="50" y="23"/>
                    <a:pt x="49" y="22"/>
                  </a:cubicBezTo>
                  <a:cubicBezTo>
                    <a:pt x="49" y="21"/>
                    <a:pt x="48" y="20"/>
                    <a:pt x="47" y="18"/>
                  </a:cubicBezTo>
                  <a:lnTo>
                    <a:pt x="38" y="1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67"/>
            <p:cNvSpPr>
              <a:spLocks/>
            </p:cNvSpPr>
            <p:nvPr/>
          </p:nvSpPr>
          <p:spPr bwMode="auto">
            <a:xfrm>
              <a:off x="1235" y="3592"/>
              <a:ext cx="20" cy="28"/>
            </a:xfrm>
            <a:custGeom>
              <a:avLst/>
              <a:gdLst/>
              <a:ahLst/>
              <a:cxnLst>
                <a:cxn ang="0">
                  <a:pos x="36" y="47"/>
                </a:cxn>
                <a:cxn ang="0">
                  <a:pos x="37" y="48"/>
                </a:cxn>
                <a:cxn ang="0">
                  <a:pos x="27" y="55"/>
                </a:cxn>
                <a:cxn ang="0">
                  <a:pos x="0" y="36"/>
                </a:cxn>
                <a:cxn ang="0">
                  <a:pos x="0" y="35"/>
                </a:cxn>
                <a:cxn ang="0">
                  <a:pos x="2" y="36"/>
                </a:cxn>
                <a:cxn ang="0">
                  <a:pos x="6" y="37"/>
                </a:cxn>
                <a:cxn ang="0">
                  <a:pos x="9" y="33"/>
                </a:cxn>
                <a:cxn ang="0">
                  <a:pos x="25" y="10"/>
                </a:cxn>
                <a:cxn ang="0">
                  <a:pos x="27" y="6"/>
                </a:cxn>
                <a:cxn ang="0">
                  <a:pos x="25" y="2"/>
                </a:cxn>
                <a:cxn ang="0">
                  <a:pos x="24" y="1"/>
                </a:cxn>
                <a:cxn ang="0">
                  <a:pos x="25" y="0"/>
                </a:cxn>
                <a:cxn ang="0">
                  <a:pos x="41" y="12"/>
                </a:cxn>
                <a:cxn ang="0">
                  <a:pos x="40" y="13"/>
                </a:cxn>
                <a:cxn ang="0">
                  <a:pos x="36" y="10"/>
                </a:cxn>
                <a:cxn ang="0">
                  <a:pos x="33" y="11"/>
                </a:cxn>
                <a:cxn ang="0">
                  <a:pos x="30" y="14"/>
                </a:cxn>
                <a:cxn ang="0">
                  <a:pos x="14" y="37"/>
                </a:cxn>
                <a:cxn ang="0">
                  <a:pos x="13" y="40"/>
                </a:cxn>
                <a:cxn ang="0">
                  <a:pos x="13" y="42"/>
                </a:cxn>
                <a:cxn ang="0">
                  <a:pos x="17" y="45"/>
                </a:cxn>
                <a:cxn ang="0">
                  <a:pos x="19" y="47"/>
                </a:cxn>
                <a:cxn ang="0">
                  <a:pos x="26" y="50"/>
                </a:cxn>
                <a:cxn ang="0">
                  <a:pos x="30" y="50"/>
                </a:cxn>
                <a:cxn ang="0">
                  <a:pos x="36" y="47"/>
                </a:cxn>
              </a:cxnLst>
              <a:rect l="0" t="0" r="r" b="b"/>
              <a:pathLst>
                <a:path w="41" h="55">
                  <a:moveTo>
                    <a:pt x="36" y="47"/>
                  </a:moveTo>
                  <a:cubicBezTo>
                    <a:pt x="37" y="48"/>
                    <a:pt x="37" y="48"/>
                    <a:pt x="37" y="48"/>
                  </a:cubicBezTo>
                  <a:cubicBezTo>
                    <a:pt x="27" y="55"/>
                    <a:pt x="27" y="55"/>
                    <a:pt x="27" y="55"/>
                  </a:cubicBezTo>
                  <a:cubicBezTo>
                    <a:pt x="0" y="36"/>
                    <a:pt x="0" y="36"/>
                    <a:pt x="0" y="36"/>
                  </a:cubicBezTo>
                  <a:cubicBezTo>
                    <a:pt x="0" y="35"/>
                    <a:pt x="0" y="35"/>
                    <a:pt x="0" y="35"/>
                  </a:cubicBezTo>
                  <a:cubicBezTo>
                    <a:pt x="2" y="36"/>
                    <a:pt x="2" y="36"/>
                    <a:pt x="2" y="36"/>
                  </a:cubicBezTo>
                  <a:cubicBezTo>
                    <a:pt x="3" y="37"/>
                    <a:pt x="5" y="37"/>
                    <a:pt x="6" y="37"/>
                  </a:cubicBezTo>
                  <a:cubicBezTo>
                    <a:pt x="7" y="36"/>
                    <a:pt x="8" y="35"/>
                    <a:pt x="9" y="33"/>
                  </a:cubicBezTo>
                  <a:cubicBezTo>
                    <a:pt x="25" y="10"/>
                    <a:pt x="25" y="10"/>
                    <a:pt x="25" y="10"/>
                  </a:cubicBezTo>
                  <a:cubicBezTo>
                    <a:pt x="27" y="8"/>
                    <a:pt x="28" y="6"/>
                    <a:pt x="27" y="6"/>
                  </a:cubicBezTo>
                  <a:cubicBezTo>
                    <a:pt x="27" y="4"/>
                    <a:pt x="27" y="3"/>
                    <a:pt x="25" y="2"/>
                  </a:cubicBezTo>
                  <a:cubicBezTo>
                    <a:pt x="24" y="1"/>
                    <a:pt x="24" y="1"/>
                    <a:pt x="24" y="1"/>
                  </a:cubicBezTo>
                  <a:cubicBezTo>
                    <a:pt x="25" y="0"/>
                    <a:pt x="25" y="0"/>
                    <a:pt x="25" y="0"/>
                  </a:cubicBezTo>
                  <a:cubicBezTo>
                    <a:pt x="41" y="12"/>
                    <a:pt x="41" y="12"/>
                    <a:pt x="41" y="12"/>
                  </a:cubicBezTo>
                  <a:cubicBezTo>
                    <a:pt x="40" y="13"/>
                    <a:pt x="40" y="13"/>
                    <a:pt x="40" y="13"/>
                  </a:cubicBezTo>
                  <a:cubicBezTo>
                    <a:pt x="38" y="11"/>
                    <a:pt x="37" y="11"/>
                    <a:pt x="36" y="10"/>
                  </a:cubicBezTo>
                  <a:cubicBezTo>
                    <a:pt x="35" y="10"/>
                    <a:pt x="34" y="10"/>
                    <a:pt x="33" y="11"/>
                  </a:cubicBezTo>
                  <a:cubicBezTo>
                    <a:pt x="32" y="11"/>
                    <a:pt x="31" y="12"/>
                    <a:pt x="30" y="14"/>
                  </a:cubicBezTo>
                  <a:cubicBezTo>
                    <a:pt x="14" y="37"/>
                    <a:pt x="14" y="37"/>
                    <a:pt x="14" y="37"/>
                  </a:cubicBezTo>
                  <a:cubicBezTo>
                    <a:pt x="13" y="38"/>
                    <a:pt x="13" y="39"/>
                    <a:pt x="13" y="40"/>
                  </a:cubicBezTo>
                  <a:cubicBezTo>
                    <a:pt x="13" y="41"/>
                    <a:pt x="13" y="41"/>
                    <a:pt x="13" y="42"/>
                  </a:cubicBezTo>
                  <a:cubicBezTo>
                    <a:pt x="13" y="42"/>
                    <a:pt x="15" y="43"/>
                    <a:pt x="17" y="45"/>
                  </a:cubicBezTo>
                  <a:cubicBezTo>
                    <a:pt x="19" y="47"/>
                    <a:pt x="19" y="47"/>
                    <a:pt x="19" y="47"/>
                  </a:cubicBezTo>
                  <a:cubicBezTo>
                    <a:pt x="22" y="48"/>
                    <a:pt x="24" y="50"/>
                    <a:pt x="26" y="50"/>
                  </a:cubicBezTo>
                  <a:cubicBezTo>
                    <a:pt x="27" y="50"/>
                    <a:pt x="29" y="50"/>
                    <a:pt x="30" y="50"/>
                  </a:cubicBezTo>
                  <a:cubicBezTo>
                    <a:pt x="32" y="50"/>
                    <a:pt x="34" y="49"/>
                    <a:pt x="36" y="47"/>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68"/>
            <p:cNvSpPr>
              <a:spLocks noEditPoints="1"/>
            </p:cNvSpPr>
            <p:nvPr/>
          </p:nvSpPr>
          <p:spPr bwMode="auto">
            <a:xfrm>
              <a:off x="1251" y="3607"/>
              <a:ext cx="22" cy="25"/>
            </a:xfrm>
            <a:custGeom>
              <a:avLst/>
              <a:gdLst/>
              <a:ahLst/>
              <a:cxnLst>
                <a:cxn ang="0">
                  <a:pos x="20" y="21"/>
                </a:cxn>
                <a:cxn ang="0">
                  <a:pos x="34" y="8"/>
                </a:cxn>
                <a:cxn ang="0">
                  <a:pos x="33" y="27"/>
                </a:cxn>
                <a:cxn ang="0">
                  <a:pos x="20" y="21"/>
                </a:cxn>
                <a:cxn ang="0">
                  <a:pos x="33" y="37"/>
                </a:cxn>
                <a:cxn ang="0">
                  <a:pos x="32" y="41"/>
                </a:cxn>
                <a:cxn ang="0">
                  <a:pos x="30" y="42"/>
                </a:cxn>
                <a:cxn ang="0">
                  <a:pos x="27" y="42"/>
                </a:cxn>
                <a:cxn ang="0">
                  <a:pos x="26" y="43"/>
                </a:cxn>
                <a:cxn ang="0">
                  <a:pos x="42" y="50"/>
                </a:cxn>
                <a:cxn ang="0">
                  <a:pos x="42" y="49"/>
                </a:cxn>
                <a:cxn ang="0">
                  <a:pos x="39" y="46"/>
                </a:cxn>
                <a:cxn ang="0">
                  <a:pos x="39" y="39"/>
                </a:cxn>
                <a:cxn ang="0">
                  <a:pos x="40" y="0"/>
                </a:cxn>
                <a:cxn ang="0">
                  <a:pos x="39" y="0"/>
                </a:cxn>
                <a:cxn ang="0">
                  <a:pos x="10" y="26"/>
                </a:cxn>
                <a:cxn ang="0">
                  <a:pos x="4" y="30"/>
                </a:cxn>
                <a:cxn ang="0">
                  <a:pos x="0" y="29"/>
                </a:cxn>
                <a:cxn ang="0">
                  <a:pos x="0" y="30"/>
                </a:cxn>
                <a:cxn ang="0">
                  <a:pos x="12" y="36"/>
                </a:cxn>
                <a:cxn ang="0">
                  <a:pos x="13" y="35"/>
                </a:cxn>
                <a:cxn ang="0">
                  <a:pos x="10" y="33"/>
                </a:cxn>
                <a:cxn ang="0">
                  <a:pos x="9" y="31"/>
                </a:cxn>
                <a:cxn ang="0">
                  <a:pos x="12" y="28"/>
                </a:cxn>
                <a:cxn ang="0">
                  <a:pos x="18" y="23"/>
                </a:cxn>
                <a:cxn ang="0">
                  <a:pos x="33" y="30"/>
                </a:cxn>
                <a:cxn ang="0">
                  <a:pos x="33" y="37"/>
                </a:cxn>
              </a:cxnLst>
              <a:rect l="0" t="0" r="r" b="b"/>
              <a:pathLst>
                <a:path w="42" h="50">
                  <a:moveTo>
                    <a:pt x="20" y="21"/>
                  </a:moveTo>
                  <a:cubicBezTo>
                    <a:pt x="34" y="8"/>
                    <a:pt x="34" y="8"/>
                    <a:pt x="34" y="8"/>
                  </a:cubicBezTo>
                  <a:cubicBezTo>
                    <a:pt x="33" y="27"/>
                    <a:pt x="33" y="27"/>
                    <a:pt x="33" y="27"/>
                  </a:cubicBezTo>
                  <a:lnTo>
                    <a:pt x="20" y="21"/>
                  </a:lnTo>
                  <a:close/>
                  <a:moveTo>
                    <a:pt x="33" y="37"/>
                  </a:moveTo>
                  <a:cubicBezTo>
                    <a:pt x="33" y="39"/>
                    <a:pt x="32" y="40"/>
                    <a:pt x="32" y="41"/>
                  </a:cubicBezTo>
                  <a:cubicBezTo>
                    <a:pt x="32" y="42"/>
                    <a:pt x="31" y="42"/>
                    <a:pt x="30" y="42"/>
                  </a:cubicBezTo>
                  <a:cubicBezTo>
                    <a:pt x="30" y="43"/>
                    <a:pt x="28" y="42"/>
                    <a:pt x="27" y="42"/>
                  </a:cubicBezTo>
                  <a:cubicBezTo>
                    <a:pt x="26" y="43"/>
                    <a:pt x="26" y="43"/>
                    <a:pt x="26" y="43"/>
                  </a:cubicBezTo>
                  <a:cubicBezTo>
                    <a:pt x="42" y="50"/>
                    <a:pt x="42" y="50"/>
                    <a:pt x="42" y="50"/>
                  </a:cubicBezTo>
                  <a:cubicBezTo>
                    <a:pt x="42" y="49"/>
                    <a:pt x="42" y="49"/>
                    <a:pt x="42" y="49"/>
                  </a:cubicBezTo>
                  <a:cubicBezTo>
                    <a:pt x="41" y="48"/>
                    <a:pt x="40" y="47"/>
                    <a:pt x="39" y="46"/>
                  </a:cubicBezTo>
                  <a:cubicBezTo>
                    <a:pt x="39" y="45"/>
                    <a:pt x="39" y="43"/>
                    <a:pt x="39" y="39"/>
                  </a:cubicBezTo>
                  <a:cubicBezTo>
                    <a:pt x="40" y="0"/>
                    <a:pt x="40" y="0"/>
                    <a:pt x="40" y="0"/>
                  </a:cubicBezTo>
                  <a:cubicBezTo>
                    <a:pt x="39" y="0"/>
                    <a:pt x="39" y="0"/>
                    <a:pt x="39" y="0"/>
                  </a:cubicBezTo>
                  <a:cubicBezTo>
                    <a:pt x="10" y="26"/>
                    <a:pt x="10" y="26"/>
                    <a:pt x="10" y="26"/>
                  </a:cubicBezTo>
                  <a:cubicBezTo>
                    <a:pt x="8" y="28"/>
                    <a:pt x="6" y="29"/>
                    <a:pt x="4" y="30"/>
                  </a:cubicBezTo>
                  <a:cubicBezTo>
                    <a:pt x="3" y="30"/>
                    <a:pt x="2" y="30"/>
                    <a:pt x="0" y="29"/>
                  </a:cubicBezTo>
                  <a:cubicBezTo>
                    <a:pt x="0" y="30"/>
                    <a:pt x="0" y="30"/>
                    <a:pt x="0" y="30"/>
                  </a:cubicBezTo>
                  <a:cubicBezTo>
                    <a:pt x="12" y="36"/>
                    <a:pt x="12" y="36"/>
                    <a:pt x="12" y="36"/>
                  </a:cubicBezTo>
                  <a:cubicBezTo>
                    <a:pt x="13" y="35"/>
                    <a:pt x="13" y="35"/>
                    <a:pt x="13" y="35"/>
                  </a:cubicBezTo>
                  <a:cubicBezTo>
                    <a:pt x="11" y="34"/>
                    <a:pt x="10" y="33"/>
                    <a:pt x="10" y="33"/>
                  </a:cubicBezTo>
                  <a:cubicBezTo>
                    <a:pt x="9" y="32"/>
                    <a:pt x="9" y="31"/>
                    <a:pt x="9" y="31"/>
                  </a:cubicBezTo>
                  <a:cubicBezTo>
                    <a:pt x="10" y="30"/>
                    <a:pt x="11" y="29"/>
                    <a:pt x="12" y="28"/>
                  </a:cubicBezTo>
                  <a:cubicBezTo>
                    <a:pt x="18" y="23"/>
                    <a:pt x="18" y="23"/>
                    <a:pt x="18" y="23"/>
                  </a:cubicBezTo>
                  <a:cubicBezTo>
                    <a:pt x="33" y="30"/>
                    <a:pt x="33" y="30"/>
                    <a:pt x="33" y="30"/>
                  </a:cubicBezTo>
                  <a:lnTo>
                    <a:pt x="33" y="37"/>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69"/>
            <p:cNvSpPr>
              <a:spLocks/>
            </p:cNvSpPr>
            <p:nvPr/>
          </p:nvSpPr>
          <p:spPr bwMode="auto">
            <a:xfrm>
              <a:off x="1278" y="3613"/>
              <a:ext cx="28" cy="27"/>
            </a:xfrm>
            <a:custGeom>
              <a:avLst/>
              <a:gdLst/>
              <a:ahLst/>
              <a:cxnLst>
                <a:cxn ang="0">
                  <a:pos x="8" y="0"/>
                </a:cxn>
                <a:cxn ang="0">
                  <a:pos x="20" y="3"/>
                </a:cxn>
                <a:cxn ang="0">
                  <a:pos x="37" y="41"/>
                </a:cxn>
                <a:cxn ang="0">
                  <a:pos x="43" y="17"/>
                </a:cxn>
                <a:cxn ang="0">
                  <a:pos x="44" y="12"/>
                </a:cxn>
                <a:cxn ang="0">
                  <a:pos x="40" y="10"/>
                </a:cxn>
                <a:cxn ang="0">
                  <a:pos x="39" y="9"/>
                </a:cxn>
                <a:cxn ang="0">
                  <a:pos x="39" y="8"/>
                </a:cxn>
                <a:cxn ang="0">
                  <a:pos x="54" y="12"/>
                </a:cxn>
                <a:cxn ang="0">
                  <a:pos x="54" y="13"/>
                </a:cxn>
                <a:cxn ang="0">
                  <a:pos x="52" y="13"/>
                </a:cxn>
                <a:cxn ang="0">
                  <a:pos x="48" y="13"/>
                </a:cxn>
                <a:cxn ang="0">
                  <a:pos x="46" y="18"/>
                </a:cxn>
                <a:cxn ang="0">
                  <a:pos x="37" y="53"/>
                </a:cxn>
                <a:cxn ang="0">
                  <a:pos x="36" y="53"/>
                </a:cxn>
                <a:cxn ang="0">
                  <a:pos x="17" y="12"/>
                </a:cxn>
                <a:cxn ang="0">
                  <a:pos x="10" y="38"/>
                </a:cxn>
                <a:cxn ang="0">
                  <a:pos x="10" y="43"/>
                </a:cxn>
                <a:cxn ang="0">
                  <a:pos x="13" y="45"/>
                </a:cxn>
                <a:cxn ang="0">
                  <a:pos x="15" y="45"/>
                </a:cxn>
                <a:cxn ang="0">
                  <a:pos x="14" y="47"/>
                </a:cxn>
                <a:cxn ang="0">
                  <a:pos x="0" y="43"/>
                </a:cxn>
                <a:cxn ang="0">
                  <a:pos x="0" y="42"/>
                </a:cxn>
                <a:cxn ang="0">
                  <a:pos x="1" y="42"/>
                </a:cxn>
                <a:cxn ang="0">
                  <a:pos x="6" y="41"/>
                </a:cxn>
                <a:cxn ang="0">
                  <a:pos x="7" y="37"/>
                </a:cxn>
                <a:cxn ang="0">
                  <a:pos x="15" y="8"/>
                </a:cxn>
                <a:cxn ang="0">
                  <a:pos x="13" y="4"/>
                </a:cxn>
                <a:cxn ang="0">
                  <a:pos x="10" y="2"/>
                </a:cxn>
                <a:cxn ang="0">
                  <a:pos x="8" y="1"/>
                </a:cxn>
                <a:cxn ang="0">
                  <a:pos x="8" y="0"/>
                </a:cxn>
              </a:cxnLst>
              <a:rect l="0" t="0" r="r" b="b"/>
              <a:pathLst>
                <a:path w="54" h="53">
                  <a:moveTo>
                    <a:pt x="8" y="0"/>
                  </a:moveTo>
                  <a:cubicBezTo>
                    <a:pt x="20" y="3"/>
                    <a:pt x="20" y="3"/>
                    <a:pt x="20" y="3"/>
                  </a:cubicBezTo>
                  <a:cubicBezTo>
                    <a:pt x="37" y="41"/>
                    <a:pt x="37" y="41"/>
                    <a:pt x="37" y="41"/>
                  </a:cubicBezTo>
                  <a:cubicBezTo>
                    <a:pt x="43" y="17"/>
                    <a:pt x="43" y="17"/>
                    <a:pt x="43" y="17"/>
                  </a:cubicBezTo>
                  <a:cubicBezTo>
                    <a:pt x="44" y="14"/>
                    <a:pt x="44" y="13"/>
                    <a:pt x="44" y="12"/>
                  </a:cubicBezTo>
                  <a:cubicBezTo>
                    <a:pt x="43" y="11"/>
                    <a:pt x="42" y="10"/>
                    <a:pt x="40" y="10"/>
                  </a:cubicBezTo>
                  <a:cubicBezTo>
                    <a:pt x="39" y="9"/>
                    <a:pt x="39" y="9"/>
                    <a:pt x="39" y="9"/>
                  </a:cubicBezTo>
                  <a:cubicBezTo>
                    <a:pt x="39" y="8"/>
                    <a:pt x="39" y="8"/>
                    <a:pt x="39" y="8"/>
                  </a:cubicBezTo>
                  <a:cubicBezTo>
                    <a:pt x="54" y="12"/>
                    <a:pt x="54" y="12"/>
                    <a:pt x="54" y="12"/>
                  </a:cubicBezTo>
                  <a:cubicBezTo>
                    <a:pt x="54" y="13"/>
                    <a:pt x="54" y="13"/>
                    <a:pt x="54" y="13"/>
                  </a:cubicBezTo>
                  <a:cubicBezTo>
                    <a:pt x="52" y="13"/>
                    <a:pt x="52" y="13"/>
                    <a:pt x="52" y="13"/>
                  </a:cubicBezTo>
                  <a:cubicBezTo>
                    <a:pt x="50" y="12"/>
                    <a:pt x="49" y="12"/>
                    <a:pt x="48" y="13"/>
                  </a:cubicBezTo>
                  <a:cubicBezTo>
                    <a:pt x="47" y="14"/>
                    <a:pt x="47" y="15"/>
                    <a:pt x="46" y="18"/>
                  </a:cubicBezTo>
                  <a:cubicBezTo>
                    <a:pt x="37" y="53"/>
                    <a:pt x="37" y="53"/>
                    <a:pt x="37" y="53"/>
                  </a:cubicBezTo>
                  <a:cubicBezTo>
                    <a:pt x="36" y="53"/>
                    <a:pt x="36" y="53"/>
                    <a:pt x="36" y="53"/>
                  </a:cubicBezTo>
                  <a:cubicBezTo>
                    <a:pt x="17" y="12"/>
                    <a:pt x="17" y="12"/>
                    <a:pt x="17" y="12"/>
                  </a:cubicBezTo>
                  <a:cubicBezTo>
                    <a:pt x="10" y="38"/>
                    <a:pt x="10" y="38"/>
                    <a:pt x="10" y="38"/>
                  </a:cubicBezTo>
                  <a:cubicBezTo>
                    <a:pt x="10" y="40"/>
                    <a:pt x="9" y="42"/>
                    <a:pt x="10" y="43"/>
                  </a:cubicBezTo>
                  <a:cubicBezTo>
                    <a:pt x="10" y="44"/>
                    <a:pt x="11" y="45"/>
                    <a:pt x="13" y="45"/>
                  </a:cubicBezTo>
                  <a:cubicBezTo>
                    <a:pt x="15" y="45"/>
                    <a:pt x="15" y="45"/>
                    <a:pt x="15" y="45"/>
                  </a:cubicBezTo>
                  <a:cubicBezTo>
                    <a:pt x="14" y="47"/>
                    <a:pt x="14" y="47"/>
                    <a:pt x="14" y="47"/>
                  </a:cubicBezTo>
                  <a:cubicBezTo>
                    <a:pt x="0" y="43"/>
                    <a:pt x="0" y="43"/>
                    <a:pt x="0" y="43"/>
                  </a:cubicBezTo>
                  <a:cubicBezTo>
                    <a:pt x="0" y="42"/>
                    <a:pt x="0" y="42"/>
                    <a:pt x="0" y="42"/>
                  </a:cubicBezTo>
                  <a:cubicBezTo>
                    <a:pt x="1" y="42"/>
                    <a:pt x="1" y="42"/>
                    <a:pt x="1" y="42"/>
                  </a:cubicBezTo>
                  <a:cubicBezTo>
                    <a:pt x="3" y="42"/>
                    <a:pt x="5" y="42"/>
                    <a:pt x="6" y="41"/>
                  </a:cubicBezTo>
                  <a:cubicBezTo>
                    <a:pt x="6" y="41"/>
                    <a:pt x="7" y="39"/>
                    <a:pt x="7" y="37"/>
                  </a:cubicBezTo>
                  <a:cubicBezTo>
                    <a:pt x="15" y="8"/>
                    <a:pt x="15" y="8"/>
                    <a:pt x="15" y="8"/>
                  </a:cubicBezTo>
                  <a:cubicBezTo>
                    <a:pt x="14" y="6"/>
                    <a:pt x="13" y="5"/>
                    <a:pt x="13" y="4"/>
                  </a:cubicBezTo>
                  <a:cubicBezTo>
                    <a:pt x="12" y="4"/>
                    <a:pt x="12" y="3"/>
                    <a:pt x="10" y="2"/>
                  </a:cubicBezTo>
                  <a:cubicBezTo>
                    <a:pt x="10" y="2"/>
                    <a:pt x="9" y="2"/>
                    <a:pt x="8" y="1"/>
                  </a:cubicBezTo>
                  <a:lnTo>
                    <a:pt x="8"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0"/>
            <p:cNvSpPr>
              <a:spLocks noEditPoints="1"/>
            </p:cNvSpPr>
            <p:nvPr/>
          </p:nvSpPr>
          <p:spPr bwMode="auto">
            <a:xfrm>
              <a:off x="1308" y="3618"/>
              <a:ext cx="23" cy="24"/>
            </a:xfrm>
            <a:custGeom>
              <a:avLst/>
              <a:gdLst/>
              <a:ahLst/>
              <a:cxnLst>
                <a:cxn ang="0">
                  <a:pos x="15" y="5"/>
                </a:cxn>
                <a:cxn ang="0">
                  <a:pos x="22" y="4"/>
                </a:cxn>
                <a:cxn ang="0">
                  <a:pos x="34" y="10"/>
                </a:cxn>
                <a:cxn ang="0">
                  <a:pos x="38" y="25"/>
                </a:cxn>
                <a:cxn ang="0">
                  <a:pos x="32" y="38"/>
                </a:cxn>
                <a:cxn ang="0">
                  <a:pos x="19" y="43"/>
                </a:cxn>
                <a:cxn ang="0">
                  <a:pos x="12" y="42"/>
                </a:cxn>
                <a:cxn ang="0">
                  <a:pos x="15" y="5"/>
                </a:cxn>
                <a:cxn ang="0">
                  <a:pos x="19" y="45"/>
                </a:cxn>
                <a:cxn ang="0">
                  <a:pos x="39" y="40"/>
                </a:cxn>
                <a:cxn ang="0">
                  <a:pos x="45" y="25"/>
                </a:cxn>
                <a:cxn ang="0">
                  <a:pos x="43" y="13"/>
                </a:cxn>
                <a:cxn ang="0">
                  <a:pos x="35" y="5"/>
                </a:cxn>
                <a:cxn ang="0">
                  <a:pos x="21" y="2"/>
                </a:cxn>
                <a:cxn ang="0">
                  <a:pos x="3" y="0"/>
                </a:cxn>
                <a:cxn ang="0">
                  <a:pos x="3" y="2"/>
                </a:cxn>
                <a:cxn ang="0">
                  <a:pos x="4" y="2"/>
                </a:cxn>
                <a:cxn ang="0">
                  <a:pos x="8" y="3"/>
                </a:cxn>
                <a:cxn ang="0">
                  <a:pos x="9" y="9"/>
                </a:cxn>
                <a:cxn ang="0">
                  <a:pos x="7" y="37"/>
                </a:cxn>
                <a:cxn ang="0">
                  <a:pos x="6" y="41"/>
                </a:cxn>
                <a:cxn ang="0">
                  <a:pos x="2" y="43"/>
                </a:cxn>
                <a:cxn ang="0">
                  <a:pos x="0" y="43"/>
                </a:cxn>
                <a:cxn ang="0">
                  <a:pos x="0" y="44"/>
                </a:cxn>
                <a:cxn ang="0">
                  <a:pos x="19" y="45"/>
                </a:cxn>
              </a:cxnLst>
              <a:rect l="0" t="0" r="r" b="b"/>
              <a:pathLst>
                <a:path w="45" h="46">
                  <a:moveTo>
                    <a:pt x="15" y="5"/>
                  </a:moveTo>
                  <a:cubicBezTo>
                    <a:pt x="17" y="4"/>
                    <a:pt x="20" y="4"/>
                    <a:pt x="22" y="4"/>
                  </a:cubicBezTo>
                  <a:cubicBezTo>
                    <a:pt x="27" y="4"/>
                    <a:pt x="31" y="6"/>
                    <a:pt x="34" y="10"/>
                  </a:cubicBezTo>
                  <a:cubicBezTo>
                    <a:pt x="37" y="14"/>
                    <a:pt x="38" y="19"/>
                    <a:pt x="38" y="25"/>
                  </a:cubicBezTo>
                  <a:cubicBezTo>
                    <a:pt x="37" y="31"/>
                    <a:pt x="35" y="35"/>
                    <a:pt x="32" y="38"/>
                  </a:cubicBezTo>
                  <a:cubicBezTo>
                    <a:pt x="28" y="42"/>
                    <a:pt x="24" y="43"/>
                    <a:pt x="19" y="43"/>
                  </a:cubicBezTo>
                  <a:cubicBezTo>
                    <a:pt x="17" y="43"/>
                    <a:pt x="15" y="42"/>
                    <a:pt x="12" y="42"/>
                  </a:cubicBezTo>
                  <a:lnTo>
                    <a:pt x="15" y="5"/>
                  </a:lnTo>
                  <a:close/>
                  <a:moveTo>
                    <a:pt x="19" y="45"/>
                  </a:moveTo>
                  <a:cubicBezTo>
                    <a:pt x="28" y="46"/>
                    <a:pt x="34" y="44"/>
                    <a:pt x="39" y="40"/>
                  </a:cubicBezTo>
                  <a:cubicBezTo>
                    <a:pt x="43" y="36"/>
                    <a:pt x="45" y="31"/>
                    <a:pt x="45" y="25"/>
                  </a:cubicBezTo>
                  <a:cubicBezTo>
                    <a:pt x="45" y="20"/>
                    <a:pt x="45" y="16"/>
                    <a:pt x="43" y="13"/>
                  </a:cubicBezTo>
                  <a:cubicBezTo>
                    <a:pt x="41" y="9"/>
                    <a:pt x="38" y="6"/>
                    <a:pt x="35" y="5"/>
                  </a:cubicBezTo>
                  <a:cubicBezTo>
                    <a:pt x="32" y="3"/>
                    <a:pt x="27" y="2"/>
                    <a:pt x="21" y="2"/>
                  </a:cubicBezTo>
                  <a:cubicBezTo>
                    <a:pt x="3" y="0"/>
                    <a:pt x="3" y="0"/>
                    <a:pt x="3" y="0"/>
                  </a:cubicBezTo>
                  <a:cubicBezTo>
                    <a:pt x="3" y="2"/>
                    <a:pt x="3" y="2"/>
                    <a:pt x="3" y="2"/>
                  </a:cubicBezTo>
                  <a:cubicBezTo>
                    <a:pt x="4" y="2"/>
                    <a:pt x="4" y="2"/>
                    <a:pt x="4" y="2"/>
                  </a:cubicBezTo>
                  <a:cubicBezTo>
                    <a:pt x="6" y="2"/>
                    <a:pt x="7" y="2"/>
                    <a:pt x="8" y="3"/>
                  </a:cubicBezTo>
                  <a:cubicBezTo>
                    <a:pt x="9" y="4"/>
                    <a:pt x="9" y="6"/>
                    <a:pt x="9" y="9"/>
                  </a:cubicBezTo>
                  <a:cubicBezTo>
                    <a:pt x="7" y="37"/>
                    <a:pt x="7" y="37"/>
                    <a:pt x="7" y="37"/>
                  </a:cubicBezTo>
                  <a:cubicBezTo>
                    <a:pt x="6" y="39"/>
                    <a:pt x="6" y="41"/>
                    <a:pt x="6" y="41"/>
                  </a:cubicBezTo>
                  <a:cubicBezTo>
                    <a:pt x="5" y="42"/>
                    <a:pt x="3" y="43"/>
                    <a:pt x="2" y="43"/>
                  </a:cubicBezTo>
                  <a:cubicBezTo>
                    <a:pt x="0" y="43"/>
                    <a:pt x="0" y="43"/>
                    <a:pt x="0" y="43"/>
                  </a:cubicBezTo>
                  <a:cubicBezTo>
                    <a:pt x="0" y="44"/>
                    <a:pt x="0" y="44"/>
                    <a:pt x="0" y="44"/>
                  </a:cubicBezTo>
                  <a:lnTo>
                    <a:pt x="19" y="45"/>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1"/>
            <p:cNvSpPr>
              <a:spLocks/>
            </p:cNvSpPr>
            <p:nvPr/>
          </p:nvSpPr>
          <p:spPr bwMode="auto">
            <a:xfrm>
              <a:off x="1350" y="3615"/>
              <a:ext cx="18" cy="25"/>
            </a:xfrm>
            <a:custGeom>
              <a:avLst/>
              <a:gdLst/>
              <a:ahLst/>
              <a:cxnLst>
                <a:cxn ang="0">
                  <a:pos x="24" y="0"/>
                </a:cxn>
                <a:cxn ang="0">
                  <a:pos x="27" y="15"/>
                </a:cxn>
                <a:cxn ang="0">
                  <a:pos x="26" y="15"/>
                </a:cxn>
                <a:cxn ang="0">
                  <a:pos x="22" y="9"/>
                </a:cxn>
                <a:cxn ang="0">
                  <a:pos x="17" y="6"/>
                </a:cxn>
                <a:cxn ang="0">
                  <a:pos x="11" y="6"/>
                </a:cxn>
                <a:cxn ang="0">
                  <a:pos x="7" y="9"/>
                </a:cxn>
                <a:cxn ang="0">
                  <a:pos x="6" y="14"/>
                </a:cxn>
                <a:cxn ang="0">
                  <a:pos x="8" y="17"/>
                </a:cxn>
                <a:cxn ang="0">
                  <a:pos x="18" y="21"/>
                </a:cxn>
                <a:cxn ang="0">
                  <a:pos x="28" y="24"/>
                </a:cxn>
                <a:cxn ang="0">
                  <a:pos x="32" y="27"/>
                </a:cxn>
                <a:cxn ang="0">
                  <a:pos x="34" y="32"/>
                </a:cxn>
                <a:cxn ang="0">
                  <a:pos x="33" y="41"/>
                </a:cxn>
                <a:cxn ang="0">
                  <a:pos x="24" y="47"/>
                </a:cxn>
                <a:cxn ang="0">
                  <a:pos x="20" y="47"/>
                </a:cxn>
                <a:cxn ang="0">
                  <a:pos x="16" y="47"/>
                </a:cxn>
                <a:cxn ang="0">
                  <a:pos x="12" y="47"/>
                </a:cxn>
                <a:cxn ang="0">
                  <a:pos x="11" y="48"/>
                </a:cxn>
                <a:cxn ang="0">
                  <a:pos x="11" y="50"/>
                </a:cxn>
                <a:cxn ang="0">
                  <a:pos x="10" y="50"/>
                </a:cxn>
                <a:cxn ang="0">
                  <a:pos x="6" y="36"/>
                </a:cxn>
                <a:cxn ang="0">
                  <a:pos x="7" y="36"/>
                </a:cxn>
                <a:cxn ang="0">
                  <a:pos x="11" y="42"/>
                </a:cxn>
                <a:cxn ang="0">
                  <a:pos x="16" y="45"/>
                </a:cxn>
                <a:cxn ang="0">
                  <a:pos x="23" y="45"/>
                </a:cxn>
                <a:cxn ang="0">
                  <a:pos x="28" y="41"/>
                </a:cxn>
                <a:cxn ang="0">
                  <a:pos x="29" y="36"/>
                </a:cxn>
                <a:cxn ang="0">
                  <a:pos x="28" y="33"/>
                </a:cxn>
                <a:cxn ang="0">
                  <a:pos x="24" y="30"/>
                </a:cxn>
                <a:cxn ang="0">
                  <a:pos x="17" y="28"/>
                </a:cxn>
                <a:cxn ang="0">
                  <a:pos x="8" y="25"/>
                </a:cxn>
                <a:cxn ang="0">
                  <a:pos x="3" y="22"/>
                </a:cxn>
                <a:cxn ang="0">
                  <a:pos x="1" y="17"/>
                </a:cxn>
                <a:cxn ang="0">
                  <a:pos x="3" y="9"/>
                </a:cxn>
                <a:cxn ang="0">
                  <a:pos x="11" y="3"/>
                </a:cxn>
                <a:cxn ang="0">
                  <a:pos x="18" y="3"/>
                </a:cxn>
                <a:cxn ang="0">
                  <a:pos x="21" y="3"/>
                </a:cxn>
                <a:cxn ang="0">
                  <a:pos x="22" y="3"/>
                </a:cxn>
                <a:cxn ang="0">
                  <a:pos x="22" y="0"/>
                </a:cxn>
                <a:cxn ang="0">
                  <a:pos x="24" y="0"/>
                </a:cxn>
              </a:cxnLst>
              <a:rect l="0" t="0" r="r" b="b"/>
              <a:pathLst>
                <a:path w="35" h="50">
                  <a:moveTo>
                    <a:pt x="24" y="0"/>
                  </a:moveTo>
                  <a:cubicBezTo>
                    <a:pt x="27" y="15"/>
                    <a:pt x="27" y="15"/>
                    <a:pt x="27" y="15"/>
                  </a:cubicBezTo>
                  <a:cubicBezTo>
                    <a:pt x="26" y="15"/>
                    <a:pt x="26" y="15"/>
                    <a:pt x="26" y="15"/>
                  </a:cubicBezTo>
                  <a:cubicBezTo>
                    <a:pt x="25" y="12"/>
                    <a:pt x="24" y="10"/>
                    <a:pt x="22" y="9"/>
                  </a:cubicBezTo>
                  <a:cubicBezTo>
                    <a:pt x="21" y="7"/>
                    <a:pt x="19" y="6"/>
                    <a:pt x="17" y="6"/>
                  </a:cubicBezTo>
                  <a:cubicBezTo>
                    <a:pt x="15" y="5"/>
                    <a:pt x="13" y="5"/>
                    <a:pt x="11" y="6"/>
                  </a:cubicBezTo>
                  <a:cubicBezTo>
                    <a:pt x="9" y="6"/>
                    <a:pt x="8" y="7"/>
                    <a:pt x="7" y="9"/>
                  </a:cubicBezTo>
                  <a:cubicBezTo>
                    <a:pt x="5" y="11"/>
                    <a:pt x="5" y="12"/>
                    <a:pt x="6" y="14"/>
                  </a:cubicBezTo>
                  <a:cubicBezTo>
                    <a:pt x="6" y="15"/>
                    <a:pt x="7" y="16"/>
                    <a:pt x="8" y="17"/>
                  </a:cubicBezTo>
                  <a:cubicBezTo>
                    <a:pt x="9" y="19"/>
                    <a:pt x="13" y="20"/>
                    <a:pt x="18" y="21"/>
                  </a:cubicBezTo>
                  <a:cubicBezTo>
                    <a:pt x="23" y="22"/>
                    <a:pt x="26" y="23"/>
                    <a:pt x="28" y="24"/>
                  </a:cubicBezTo>
                  <a:cubicBezTo>
                    <a:pt x="29" y="25"/>
                    <a:pt x="31" y="26"/>
                    <a:pt x="32" y="27"/>
                  </a:cubicBezTo>
                  <a:cubicBezTo>
                    <a:pt x="33" y="29"/>
                    <a:pt x="34" y="30"/>
                    <a:pt x="34" y="32"/>
                  </a:cubicBezTo>
                  <a:cubicBezTo>
                    <a:pt x="35" y="35"/>
                    <a:pt x="35" y="38"/>
                    <a:pt x="33" y="41"/>
                  </a:cubicBezTo>
                  <a:cubicBezTo>
                    <a:pt x="31" y="44"/>
                    <a:pt x="28" y="46"/>
                    <a:pt x="24" y="47"/>
                  </a:cubicBezTo>
                  <a:cubicBezTo>
                    <a:pt x="23" y="47"/>
                    <a:pt x="22" y="47"/>
                    <a:pt x="20" y="47"/>
                  </a:cubicBezTo>
                  <a:cubicBezTo>
                    <a:pt x="20" y="47"/>
                    <a:pt x="18" y="47"/>
                    <a:pt x="16" y="47"/>
                  </a:cubicBezTo>
                  <a:cubicBezTo>
                    <a:pt x="14" y="47"/>
                    <a:pt x="13" y="47"/>
                    <a:pt x="12" y="47"/>
                  </a:cubicBezTo>
                  <a:cubicBezTo>
                    <a:pt x="12" y="47"/>
                    <a:pt x="11" y="48"/>
                    <a:pt x="11" y="48"/>
                  </a:cubicBezTo>
                  <a:cubicBezTo>
                    <a:pt x="11" y="48"/>
                    <a:pt x="11" y="49"/>
                    <a:pt x="11" y="50"/>
                  </a:cubicBezTo>
                  <a:cubicBezTo>
                    <a:pt x="10" y="50"/>
                    <a:pt x="10" y="50"/>
                    <a:pt x="10" y="50"/>
                  </a:cubicBezTo>
                  <a:cubicBezTo>
                    <a:pt x="6" y="36"/>
                    <a:pt x="6" y="36"/>
                    <a:pt x="6" y="36"/>
                  </a:cubicBezTo>
                  <a:cubicBezTo>
                    <a:pt x="7" y="36"/>
                    <a:pt x="7" y="36"/>
                    <a:pt x="7" y="36"/>
                  </a:cubicBezTo>
                  <a:cubicBezTo>
                    <a:pt x="8" y="39"/>
                    <a:pt x="10" y="41"/>
                    <a:pt x="11" y="42"/>
                  </a:cubicBezTo>
                  <a:cubicBezTo>
                    <a:pt x="12" y="43"/>
                    <a:pt x="14" y="44"/>
                    <a:pt x="16" y="45"/>
                  </a:cubicBezTo>
                  <a:cubicBezTo>
                    <a:pt x="18" y="45"/>
                    <a:pt x="20" y="45"/>
                    <a:pt x="23" y="45"/>
                  </a:cubicBezTo>
                  <a:cubicBezTo>
                    <a:pt x="25" y="44"/>
                    <a:pt x="27" y="43"/>
                    <a:pt x="28" y="41"/>
                  </a:cubicBezTo>
                  <a:cubicBezTo>
                    <a:pt x="29" y="39"/>
                    <a:pt x="30" y="37"/>
                    <a:pt x="29" y="36"/>
                  </a:cubicBezTo>
                  <a:cubicBezTo>
                    <a:pt x="29" y="35"/>
                    <a:pt x="29" y="34"/>
                    <a:pt x="28" y="33"/>
                  </a:cubicBezTo>
                  <a:cubicBezTo>
                    <a:pt x="27" y="32"/>
                    <a:pt x="26" y="31"/>
                    <a:pt x="24" y="30"/>
                  </a:cubicBezTo>
                  <a:cubicBezTo>
                    <a:pt x="23" y="30"/>
                    <a:pt x="21" y="29"/>
                    <a:pt x="17" y="28"/>
                  </a:cubicBezTo>
                  <a:cubicBezTo>
                    <a:pt x="13" y="27"/>
                    <a:pt x="10" y="26"/>
                    <a:pt x="8" y="25"/>
                  </a:cubicBezTo>
                  <a:cubicBezTo>
                    <a:pt x="6" y="24"/>
                    <a:pt x="5" y="23"/>
                    <a:pt x="3" y="22"/>
                  </a:cubicBezTo>
                  <a:cubicBezTo>
                    <a:pt x="2" y="21"/>
                    <a:pt x="2" y="19"/>
                    <a:pt x="1" y="17"/>
                  </a:cubicBezTo>
                  <a:cubicBezTo>
                    <a:pt x="0" y="14"/>
                    <a:pt x="1" y="12"/>
                    <a:pt x="3" y="9"/>
                  </a:cubicBezTo>
                  <a:cubicBezTo>
                    <a:pt x="4" y="6"/>
                    <a:pt x="7" y="4"/>
                    <a:pt x="11" y="3"/>
                  </a:cubicBezTo>
                  <a:cubicBezTo>
                    <a:pt x="13" y="3"/>
                    <a:pt x="16" y="3"/>
                    <a:pt x="18" y="3"/>
                  </a:cubicBezTo>
                  <a:cubicBezTo>
                    <a:pt x="20" y="3"/>
                    <a:pt x="20" y="4"/>
                    <a:pt x="21" y="3"/>
                  </a:cubicBezTo>
                  <a:cubicBezTo>
                    <a:pt x="21" y="3"/>
                    <a:pt x="22" y="3"/>
                    <a:pt x="22" y="3"/>
                  </a:cubicBezTo>
                  <a:cubicBezTo>
                    <a:pt x="22" y="2"/>
                    <a:pt x="23" y="1"/>
                    <a:pt x="22" y="0"/>
                  </a:cubicBezTo>
                  <a:lnTo>
                    <a:pt x="24"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2"/>
            <p:cNvSpPr>
              <a:spLocks/>
            </p:cNvSpPr>
            <p:nvPr/>
          </p:nvSpPr>
          <p:spPr bwMode="auto">
            <a:xfrm>
              <a:off x="1368" y="3607"/>
              <a:ext cx="24" cy="27"/>
            </a:xfrm>
            <a:custGeom>
              <a:avLst/>
              <a:gdLst/>
              <a:ahLst/>
              <a:cxnLst>
                <a:cxn ang="0">
                  <a:pos x="12" y="10"/>
                </a:cxn>
                <a:cxn ang="0">
                  <a:pos x="19" y="26"/>
                </a:cxn>
                <a:cxn ang="0">
                  <a:pos x="28" y="22"/>
                </a:cxn>
                <a:cxn ang="0">
                  <a:pos x="32" y="19"/>
                </a:cxn>
                <a:cxn ang="0">
                  <a:pos x="31" y="14"/>
                </a:cxn>
                <a:cxn ang="0">
                  <a:pos x="33" y="14"/>
                </a:cxn>
                <a:cxn ang="0">
                  <a:pos x="38" y="27"/>
                </a:cxn>
                <a:cxn ang="0">
                  <a:pos x="37" y="28"/>
                </a:cxn>
                <a:cxn ang="0">
                  <a:pos x="35" y="24"/>
                </a:cxn>
                <a:cxn ang="0">
                  <a:pos x="32" y="24"/>
                </a:cxn>
                <a:cxn ang="0">
                  <a:pos x="28" y="25"/>
                </a:cxn>
                <a:cxn ang="0">
                  <a:pos x="19" y="28"/>
                </a:cxn>
                <a:cxn ang="0">
                  <a:pos x="25" y="42"/>
                </a:cxn>
                <a:cxn ang="0">
                  <a:pos x="27" y="45"/>
                </a:cxn>
                <a:cxn ang="0">
                  <a:pos x="28" y="45"/>
                </a:cxn>
                <a:cxn ang="0">
                  <a:pos x="30" y="45"/>
                </a:cxn>
                <a:cxn ang="0">
                  <a:pos x="37" y="42"/>
                </a:cxn>
                <a:cxn ang="0">
                  <a:pos x="42" y="39"/>
                </a:cxn>
                <a:cxn ang="0">
                  <a:pos x="44" y="36"/>
                </a:cxn>
                <a:cxn ang="0">
                  <a:pos x="45" y="29"/>
                </a:cxn>
                <a:cxn ang="0">
                  <a:pos x="47" y="29"/>
                </a:cxn>
                <a:cxn ang="0">
                  <a:pos x="47" y="40"/>
                </a:cxn>
                <a:cxn ang="0">
                  <a:pos x="16" y="53"/>
                </a:cxn>
                <a:cxn ang="0">
                  <a:pos x="16" y="52"/>
                </a:cxn>
                <a:cxn ang="0">
                  <a:pos x="17" y="51"/>
                </a:cxn>
                <a:cxn ang="0">
                  <a:pos x="20" y="49"/>
                </a:cxn>
                <a:cxn ang="0">
                  <a:pos x="20" y="47"/>
                </a:cxn>
                <a:cxn ang="0">
                  <a:pos x="19" y="43"/>
                </a:cxn>
                <a:cxn ang="0">
                  <a:pos x="8" y="17"/>
                </a:cxn>
                <a:cxn ang="0">
                  <a:pos x="6" y="13"/>
                </a:cxn>
                <a:cxn ang="0">
                  <a:pos x="2" y="13"/>
                </a:cxn>
                <a:cxn ang="0">
                  <a:pos x="0" y="14"/>
                </a:cxn>
                <a:cxn ang="0">
                  <a:pos x="0" y="13"/>
                </a:cxn>
                <a:cxn ang="0">
                  <a:pos x="31" y="0"/>
                </a:cxn>
                <a:cxn ang="0">
                  <a:pos x="35" y="9"/>
                </a:cxn>
                <a:cxn ang="0">
                  <a:pos x="34" y="9"/>
                </a:cxn>
                <a:cxn ang="0">
                  <a:pos x="30" y="5"/>
                </a:cxn>
                <a:cxn ang="0">
                  <a:pos x="27" y="4"/>
                </a:cxn>
                <a:cxn ang="0">
                  <a:pos x="23" y="6"/>
                </a:cxn>
                <a:cxn ang="0">
                  <a:pos x="12" y="10"/>
                </a:cxn>
              </a:cxnLst>
              <a:rect l="0" t="0" r="r" b="b"/>
              <a:pathLst>
                <a:path w="47" h="53">
                  <a:moveTo>
                    <a:pt x="12" y="10"/>
                  </a:moveTo>
                  <a:cubicBezTo>
                    <a:pt x="19" y="26"/>
                    <a:pt x="19" y="26"/>
                    <a:pt x="19" y="26"/>
                  </a:cubicBezTo>
                  <a:cubicBezTo>
                    <a:pt x="28" y="22"/>
                    <a:pt x="28" y="22"/>
                    <a:pt x="28" y="22"/>
                  </a:cubicBezTo>
                  <a:cubicBezTo>
                    <a:pt x="30" y="21"/>
                    <a:pt x="31" y="20"/>
                    <a:pt x="32" y="19"/>
                  </a:cubicBezTo>
                  <a:cubicBezTo>
                    <a:pt x="32" y="18"/>
                    <a:pt x="32" y="16"/>
                    <a:pt x="31" y="14"/>
                  </a:cubicBezTo>
                  <a:cubicBezTo>
                    <a:pt x="33" y="14"/>
                    <a:pt x="33" y="14"/>
                    <a:pt x="33" y="14"/>
                  </a:cubicBezTo>
                  <a:cubicBezTo>
                    <a:pt x="38" y="27"/>
                    <a:pt x="38" y="27"/>
                    <a:pt x="38" y="27"/>
                  </a:cubicBezTo>
                  <a:cubicBezTo>
                    <a:pt x="37" y="28"/>
                    <a:pt x="37" y="28"/>
                    <a:pt x="37" y="28"/>
                  </a:cubicBezTo>
                  <a:cubicBezTo>
                    <a:pt x="36" y="26"/>
                    <a:pt x="35" y="25"/>
                    <a:pt x="35" y="24"/>
                  </a:cubicBezTo>
                  <a:cubicBezTo>
                    <a:pt x="34" y="24"/>
                    <a:pt x="33" y="24"/>
                    <a:pt x="32" y="24"/>
                  </a:cubicBezTo>
                  <a:cubicBezTo>
                    <a:pt x="31" y="24"/>
                    <a:pt x="30" y="24"/>
                    <a:pt x="28" y="25"/>
                  </a:cubicBezTo>
                  <a:cubicBezTo>
                    <a:pt x="19" y="28"/>
                    <a:pt x="19" y="28"/>
                    <a:pt x="19" y="28"/>
                  </a:cubicBezTo>
                  <a:cubicBezTo>
                    <a:pt x="25" y="42"/>
                    <a:pt x="25" y="42"/>
                    <a:pt x="25" y="42"/>
                  </a:cubicBezTo>
                  <a:cubicBezTo>
                    <a:pt x="26" y="43"/>
                    <a:pt x="26" y="44"/>
                    <a:pt x="27" y="45"/>
                  </a:cubicBezTo>
                  <a:cubicBezTo>
                    <a:pt x="27" y="45"/>
                    <a:pt x="27" y="45"/>
                    <a:pt x="28" y="45"/>
                  </a:cubicBezTo>
                  <a:cubicBezTo>
                    <a:pt x="28" y="45"/>
                    <a:pt x="29" y="45"/>
                    <a:pt x="30" y="45"/>
                  </a:cubicBezTo>
                  <a:cubicBezTo>
                    <a:pt x="37" y="42"/>
                    <a:pt x="37" y="42"/>
                    <a:pt x="37" y="42"/>
                  </a:cubicBezTo>
                  <a:cubicBezTo>
                    <a:pt x="39" y="41"/>
                    <a:pt x="41" y="40"/>
                    <a:pt x="42" y="39"/>
                  </a:cubicBezTo>
                  <a:cubicBezTo>
                    <a:pt x="43" y="39"/>
                    <a:pt x="43" y="38"/>
                    <a:pt x="44" y="36"/>
                  </a:cubicBezTo>
                  <a:cubicBezTo>
                    <a:pt x="45" y="35"/>
                    <a:pt x="45" y="32"/>
                    <a:pt x="45" y="29"/>
                  </a:cubicBezTo>
                  <a:cubicBezTo>
                    <a:pt x="47" y="29"/>
                    <a:pt x="47" y="29"/>
                    <a:pt x="47" y="29"/>
                  </a:cubicBezTo>
                  <a:cubicBezTo>
                    <a:pt x="47" y="40"/>
                    <a:pt x="47" y="40"/>
                    <a:pt x="47" y="40"/>
                  </a:cubicBezTo>
                  <a:cubicBezTo>
                    <a:pt x="16" y="53"/>
                    <a:pt x="16" y="53"/>
                    <a:pt x="16" y="53"/>
                  </a:cubicBezTo>
                  <a:cubicBezTo>
                    <a:pt x="16" y="52"/>
                    <a:pt x="16" y="52"/>
                    <a:pt x="16" y="52"/>
                  </a:cubicBezTo>
                  <a:cubicBezTo>
                    <a:pt x="17" y="51"/>
                    <a:pt x="17" y="51"/>
                    <a:pt x="17" y="51"/>
                  </a:cubicBezTo>
                  <a:cubicBezTo>
                    <a:pt x="18" y="51"/>
                    <a:pt x="19" y="50"/>
                    <a:pt x="20" y="49"/>
                  </a:cubicBezTo>
                  <a:cubicBezTo>
                    <a:pt x="20" y="49"/>
                    <a:pt x="20" y="48"/>
                    <a:pt x="20" y="47"/>
                  </a:cubicBezTo>
                  <a:cubicBezTo>
                    <a:pt x="20" y="47"/>
                    <a:pt x="20" y="45"/>
                    <a:pt x="19" y="43"/>
                  </a:cubicBezTo>
                  <a:cubicBezTo>
                    <a:pt x="8" y="17"/>
                    <a:pt x="8" y="17"/>
                    <a:pt x="8" y="17"/>
                  </a:cubicBezTo>
                  <a:cubicBezTo>
                    <a:pt x="7" y="15"/>
                    <a:pt x="6" y="13"/>
                    <a:pt x="6" y="13"/>
                  </a:cubicBezTo>
                  <a:cubicBezTo>
                    <a:pt x="5" y="12"/>
                    <a:pt x="3" y="13"/>
                    <a:pt x="2" y="13"/>
                  </a:cubicBezTo>
                  <a:cubicBezTo>
                    <a:pt x="0" y="14"/>
                    <a:pt x="0" y="14"/>
                    <a:pt x="0" y="14"/>
                  </a:cubicBezTo>
                  <a:cubicBezTo>
                    <a:pt x="0" y="13"/>
                    <a:pt x="0" y="13"/>
                    <a:pt x="0" y="13"/>
                  </a:cubicBezTo>
                  <a:cubicBezTo>
                    <a:pt x="31" y="0"/>
                    <a:pt x="31" y="0"/>
                    <a:pt x="31" y="0"/>
                  </a:cubicBezTo>
                  <a:cubicBezTo>
                    <a:pt x="35" y="9"/>
                    <a:pt x="35" y="9"/>
                    <a:pt x="35" y="9"/>
                  </a:cubicBezTo>
                  <a:cubicBezTo>
                    <a:pt x="34" y="9"/>
                    <a:pt x="34" y="9"/>
                    <a:pt x="34" y="9"/>
                  </a:cubicBezTo>
                  <a:cubicBezTo>
                    <a:pt x="32" y="7"/>
                    <a:pt x="31" y="6"/>
                    <a:pt x="30" y="5"/>
                  </a:cubicBezTo>
                  <a:cubicBezTo>
                    <a:pt x="30" y="5"/>
                    <a:pt x="29" y="4"/>
                    <a:pt x="27" y="4"/>
                  </a:cubicBezTo>
                  <a:cubicBezTo>
                    <a:pt x="27" y="4"/>
                    <a:pt x="25" y="5"/>
                    <a:pt x="23" y="6"/>
                  </a:cubicBezTo>
                  <a:lnTo>
                    <a:pt x="12" y="1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73"/>
            <p:cNvSpPr>
              <a:spLocks/>
            </p:cNvSpPr>
            <p:nvPr/>
          </p:nvSpPr>
          <p:spPr bwMode="auto">
            <a:xfrm>
              <a:off x="1392" y="3596"/>
              <a:ext cx="22" cy="26"/>
            </a:xfrm>
            <a:custGeom>
              <a:avLst/>
              <a:gdLst/>
              <a:ahLst/>
              <a:cxnLst>
                <a:cxn ang="0">
                  <a:pos x="23" y="0"/>
                </a:cxn>
                <a:cxn ang="0">
                  <a:pos x="31" y="13"/>
                </a:cxn>
                <a:cxn ang="0">
                  <a:pos x="31" y="13"/>
                </a:cxn>
                <a:cxn ang="0">
                  <a:pos x="21" y="8"/>
                </a:cxn>
                <a:cxn ang="0">
                  <a:pos x="12" y="10"/>
                </a:cxn>
                <a:cxn ang="0">
                  <a:pos x="6" y="16"/>
                </a:cxn>
                <a:cxn ang="0">
                  <a:pos x="5" y="25"/>
                </a:cxn>
                <a:cxn ang="0">
                  <a:pos x="10" y="36"/>
                </a:cxn>
                <a:cxn ang="0">
                  <a:pos x="17" y="44"/>
                </a:cxn>
                <a:cxn ang="0">
                  <a:pos x="25" y="46"/>
                </a:cxn>
                <a:cxn ang="0">
                  <a:pos x="34" y="44"/>
                </a:cxn>
                <a:cxn ang="0">
                  <a:pos x="39" y="38"/>
                </a:cxn>
                <a:cxn ang="0">
                  <a:pos x="41" y="28"/>
                </a:cxn>
                <a:cxn ang="0">
                  <a:pos x="43" y="28"/>
                </a:cxn>
                <a:cxn ang="0">
                  <a:pos x="41" y="40"/>
                </a:cxn>
                <a:cxn ang="0">
                  <a:pos x="33" y="47"/>
                </a:cxn>
                <a:cxn ang="0">
                  <a:pos x="15" y="50"/>
                </a:cxn>
                <a:cxn ang="0">
                  <a:pos x="4" y="40"/>
                </a:cxn>
                <a:cxn ang="0">
                  <a:pos x="0" y="28"/>
                </a:cxn>
                <a:cxn ang="0">
                  <a:pos x="2" y="17"/>
                </a:cxn>
                <a:cxn ang="0">
                  <a:pos x="10" y="8"/>
                </a:cxn>
                <a:cxn ang="0">
                  <a:pos x="19" y="6"/>
                </a:cxn>
                <a:cxn ang="0">
                  <a:pos x="21" y="5"/>
                </a:cxn>
                <a:cxn ang="0">
                  <a:pos x="22" y="4"/>
                </a:cxn>
                <a:cxn ang="0">
                  <a:pos x="22" y="1"/>
                </a:cxn>
                <a:cxn ang="0">
                  <a:pos x="23" y="0"/>
                </a:cxn>
              </a:cxnLst>
              <a:rect l="0" t="0" r="r" b="b"/>
              <a:pathLst>
                <a:path w="43" h="52">
                  <a:moveTo>
                    <a:pt x="23" y="0"/>
                  </a:moveTo>
                  <a:cubicBezTo>
                    <a:pt x="31" y="13"/>
                    <a:pt x="31" y="13"/>
                    <a:pt x="31" y="13"/>
                  </a:cubicBezTo>
                  <a:cubicBezTo>
                    <a:pt x="31" y="13"/>
                    <a:pt x="31" y="13"/>
                    <a:pt x="31" y="13"/>
                  </a:cubicBezTo>
                  <a:cubicBezTo>
                    <a:pt x="27" y="10"/>
                    <a:pt x="24" y="8"/>
                    <a:pt x="21" y="8"/>
                  </a:cubicBezTo>
                  <a:cubicBezTo>
                    <a:pt x="18" y="8"/>
                    <a:pt x="15" y="8"/>
                    <a:pt x="12" y="10"/>
                  </a:cubicBezTo>
                  <a:cubicBezTo>
                    <a:pt x="9" y="12"/>
                    <a:pt x="7" y="14"/>
                    <a:pt x="6" y="16"/>
                  </a:cubicBezTo>
                  <a:cubicBezTo>
                    <a:pt x="5" y="19"/>
                    <a:pt x="5" y="21"/>
                    <a:pt x="5" y="25"/>
                  </a:cubicBezTo>
                  <a:cubicBezTo>
                    <a:pt x="6" y="28"/>
                    <a:pt x="7" y="32"/>
                    <a:pt x="10" y="36"/>
                  </a:cubicBezTo>
                  <a:cubicBezTo>
                    <a:pt x="12" y="39"/>
                    <a:pt x="14" y="42"/>
                    <a:pt x="17" y="44"/>
                  </a:cubicBezTo>
                  <a:cubicBezTo>
                    <a:pt x="20" y="46"/>
                    <a:pt x="22" y="46"/>
                    <a:pt x="25" y="46"/>
                  </a:cubicBezTo>
                  <a:cubicBezTo>
                    <a:pt x="28" y="46"/>
                    <a:pt x="31" y="46"/>
                    <a:pt x="34" y="44"/>
                  </a:cubicBezTo>
                  <a:cubicBezTo>
                    <a:pt x="36" y="42"/>
                    <a:pt x="38" y="40"/>
                    <a:pt x="39" y="38"/>
                  </a:cubicBezTo>
                  <a:cubicBezTo>
                    <a:pt x="40" y="36"/>
                    <a:pt x="41" y="33"/>
                    <a:pt x="41" y="28"/>
                  </a:cubicBezTo>
                  <a:cubicBezTo>
                    <a:pt x="43" y="28"/>
                    <a:pt x="43" y="28"/>
                    <a:pt x="43" y="28"/>
                  </a:cubicBezTo>
                  <a:cubicBezTo>
                    <a:pt x="43" y="33"/>
                    <a:pt x="42" y="37"/>
                    <a:pt x="41" y="40"/>
                  </a:cubicBezTo>
                  <a:cubicBezTo>
                    <a:pt x="39" y="43"/>
                    <a:pt x="37" y="45"/>
                    <a:pt x="33" y="47"/>
                  </a:cubicBezTo>
                  <a:cubicBezTo>
                    <a:pt x="27" y="51"/>
                    <a:pt x="21" y="52"/>
                    <a:pt x="15" y="50"/>
                  </a:cubicBezTo>
                  <a:cubicBezTo>
                    <a:pt x="10" y="48"/>
                    <a:pt x="7" y="45"/>
                    <a:pt x="4" y="40"/>
                  </a:cubicBezTo>
                  <a:cubicBezTo>
                    <a:pt x="1" y="36"/>
                    <a:pt x="0" y="32"/>
                    <a:pt x="0" y="28"/>
                  </a:cubicBezTo>
                  <a:cubicBezTo>
                    <a:pt x="0" y="24"/>
                    <a:pt x="0" y="20"/>
                    <a:pt x="2" y="17"/>
                  </a:cubicBezTo>
                  <a:cubicBezTo>
                    <a:pt x="4" y="13"/>
                    <a:pt x="7" y="11"/>
                    <a:pt x="10" y="8"/>
                  </a:cubicBezTo>
                  <a:cubicBezTo>
                    <a:pt x="13" y="7"/>
                    <a:pt x="16" y="6"/>
                    <a:pt x="19" y="6"/>
                  </a:cubicBezTo>
                  <a:cubicBezTo>
                    <a:pt x="20" y="5"/>
                    <a:pt x="21" y="5"/>
                    <a:pt x="21" y="5"/>
                  </a:cubicBezTo>
                  <a:cubicBezTo>
                    <a:pt x="22" y="5"/>
                    <a:pt x="22" y="4"/>
                    <a:pt x="22" y="4"/>
                  </a:cubicBezTo>
                  <a:cubicBezTo>
                    <a:pt x="22" y="3"/>
                    <a:pt x="22" y="2"/>
                    <a:pt x="22" y="1"/>
                  </a:cubicBezTo>
                  <a:lnTo>
                    <a:pt x="23"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74"/>
            <p:cNvSpPr>
              <a:spLocks/>
            </p:cNvSpPr>
            <p:nvPr/>
          </p:nvSpPr>
          <p:spPr bwMode="auto">
            <a:xfrm>
              <a:off x="1407" y="3578"/>
              <a:ext cx="28" cy="27"/>
            </a:xfrm>
            <a:custGeom>
              <a:avLst/>
              <a:gdLst/>
              <a:ahLst/>
              <a:cxnLst>
                <a:cxn ang="0">
                  <a:pos x="24" y="11"/>
                </a:cxn>
                <a:cxn ang="0">
                  <a:pos x="23" y="11"/>
                </a:cxn>
                <a:cxn ang="0">
                  <a:pos x="35" y="0"/>
                </a:cxn>
                <a:cxn ang="0">
                  <a:pos x="35" y="1"/>
                </a:cxn>
                <a:cxn ang="0">
                  <a:pos x="34" y="2"/>
                </a:cxn>
                <a:cxn ang="0">
                  <a:pos x="33" y="6"/>
                </a:cxn>
                <a:cxn ang="0">
                  <a:pos x="35" y="10"/>
                </a:cxn>
                <a:cxn ang="0">
                  <a:pos x="47" y="23"/>
                </a:cxn>
                <a:cxn ang="0">
                  <a:pos x="53" y="32"/>
                </a:cxn>
                <a:cxn ang="0">
                  <a:pos x="53" y="40"/>
                </a:cxn>
                <a:cxn ang="0">
                  <a:pos x="47" y="49"/>
                </a:cxn>
                <a:cxn ang="0">
                  <a:pos x="38" y="54"/>
                </a:cxn>
                <a:cxn ang="0">
                  <a:pos x="29" y="53"/>
                </a:cxn>
                <a:cxn ang="0">
                  <a:pos x="21" y="45"/>
                </a:cxn>
                <a:cxn ang="0">
                  <a:pos x="10" y="33"/>
                </a:cxn>
                <a:cxn ang="0">
                  <a:pos x="6" y="30"/>
                </a:cxn>
                <a:cxn ang="0">
                  <a:pos x="2" y="31"/>
                </a:cxn>
                <a:cxn ang="0">
                  <a:pos x="1" y="32"/>
                </a:cxn>
                <a:cxn ang="0">
                  <a:pos x="0" y="31"/>
                </a:cxn>
                <a:cxn ang="0">
                  <a:pos x="14" y="19"/>
                </a:cxn>
                <a:cxn ang="0">
                  <a:pos x="15" y="20"/>
                </a:cxn>
                <a:cxn ang="0">
                  <a:pos x="14" y="21"/>
                </a:cxn>
                <a:cxn ang="0">
                  <a:pos x="12" y="25"/>
                </a:cxn>
                <a:cxn ang="0">
                  <a:pos x="15" y="29"/>
                </a:cxn>
                <a:cxn ang="0">
                  <a:pos x="27" y="43"/>
                </a:cxn>
                <a:cxn ang="0">
                  <a:pos x="32" y="47"/>
                </a:cxn>
                <a:cxn ang="0">
                  <a:pos x="36" y="49"/>
                </a:cxn>
                <a:cxn ang="0">
                  <a:pos x="41" y="49"/>
                </a:cxn>
                <a:cxn ang="0">
                  <a:pos x="46" y="46"/>
                </a:cxn>
                <a:cxn ang="0">
                  <a:pos x="50" y="40"/>
                </a:cxn>
                <a:cxn ang="0">
                  <a:pos x="50" y="33"/>
                </a:cxn>
                <a:cxn ang="0">
                  <a:pos x="45" y="25"/>
                </a:cxn>
                <a:cxn ang="0">
                  <a:pos x="33" y="12"/>
                </a:cxn>
                <a:cxn ang="0">
                  <a:pos x="29" y="9"/>
                </a:cxn>
                <a:cxn ang="0">
                  <a:pos x="25" y="10"/>
                </a:cxn>
                <a:cxn ang="0">
                  <a:pos x="24" y="11"/>
                </a:cxn>
              </a:cxnLst>
              <a:rect l="0" t="0" r="r" b="b"/>
              <a:pathLst>
                <a:path w="54" h="54">
                  <a:moveTo>
                    <a:pt x="24" y="11"/>
                  </a:moveTo>
                  <a:cubicBezTo>
                    <a:pt x="23" y="11"/>
                    <a:pt x="23" y="11"/>
                    <a:pt x="23" y="11"/>
                  </a:cubicBezTo>
                  <a:cubicBezTo>
                    <a:pt x="35" y="0"/>
                    <a:pt x="35" y="0"/>
                    <a:pt x="35" y="0"/>
                  </a:cubicBezTo>
                  <a:cubicBezTo>
                    <a:pt x="35" y="1"/>
                    <a:pt x="35" y="1"/>
                    <a:pt x="35" y="1"/>
                  </a:cubicBezTo>
                  <a:cubicBezTo>
                    <a:pt x="34" y="2"/>
                    <a:pt x="34" y="2"/>
                    <a:pt x="34" y="2"/>
                  </a:cubicBezTo>
                  <a:cubicBezTo>
                    <a:pt x="33" y="3"/>
                    <a:pt x="32" y="5"/>
                    <a:pt x="33" y="6"/>
                  </a:cubicBezTo>
                  <a:cubicBezTo>
                    <a:pt x="33" y="7"/>
                    <a:pt x="34" y="9"/>
                    <a:pt x="35" y="10"/>
                  </a:cubicBezTo>
                  <a:cubicBezTo>
                    <a:pt x="47" y="23"/>
                    <a:pt x="47" y="23"/>
                    <a:pt x="47" y="23"/>
                  </a:cubicBezTo>
                  <a:cubicBezTo>
                    <a:pt x="50" y="27"/>
                    <a:pt x="52" y="29"/>
                    <a:pt x="53" y="32"/>
                  </a:cubicBezTo>
                  <a:cubicBezTo>
                    <a:pt x="54" y="34"/>
                    <a:pt x="54" y="37"/>
                    <a:pt x="53" y="40"/>
                  </a:cubicBezTo>
                  <a:cubicBezTo>
                    <a:pt x="53" y="43"/>
                    <a:pt x="51" y="46"/>
                    <a:pt x="47" y="49"/>
                  </a:cubicBezTo>
                  <a:cubicBezTo>
                    <a:pt x="44" y="52"/>
                    <a:pt x="41" y="54"/>
                    <a:pt x="38" y="54"/>
                  </a:cubicBezTo>
                  <a:cubicBezTo>
                    <a:pt x="35" y="54"/>
                    <a:pt x="32" y="54"/>
                    <a:pt x="29" y="53"/>
                  </a:cubicBezTo>
                  <a:cubicBezTo>
                    <a:pt x="28" y="52"/>
                    <a:pt x="25" y="49"/>
                    <a:pt x="21" y="45"/>
                  </a:cubicBezTo>
                  <a:cubicBezTo>
                    <a:pt x="10" y="33"/>
                    <a:pt x="10" y="33"/>
                    <a:pt x="10" y="33"/>
                  </a:cubicBezTo>
                  <a:cubicBezTo>
                    <a:pt x="8" y="31"/>
                    <a:pt x="7" y="30"/>
                    <a:pt x="6" y="30"/>
                  </a:cubicBezTo>
                  <a:cubicBezTo>
                    <a:pt x="5" y="30"/>
                    <a:pt x="3" y="30"/>
                    <a:pt x="2" y="31"/>
                  </a:cubicBezTo>
                  <a:cubicBezTo>
                    <a:pt x="1" y="32"/>
                    <a:pt x="1" y="32"/>
                    <a:pt x="1" y="32"/>
                  </a:cubicBezTo>
                  <a:cubicBezTo>
                    <a:pt x="0" y="31"/>
                    <a:pt x="0" y="31"/>
                    <a:pt x="0" y="31"/>
                  </a:cubicBezTo>
                  <a:cubicBezTo>
                    <a:pt x="14" y="19"/>
                    <a:pt x="14" y="19"/>
                    <a:pt x="14" y="19"/>
                  </a:cubicBezTo>
                  <a:cubicBezTo>
                    <a:pt x="15" y="20"/>
                    <a:pt x="15" y="20"/>
                    <a:pt x="15" y="20"/>
                  </a:cubicBezTo>
                  <a:cubicBezTo>
                    <a:pt x="14" y="21"/>
                    <a:pt x="14" y="21"/>
                    <a:pt x="14" y="21"/>
                  </a:cubicBezTo>
                  <a:cubicBezTo>
                    <a:pt x="12" y="22"/>
                    <a:pt x="12" y="23"/>
                    <a:pt x="12" y="25"/>
                  </a:cubicBezTo>
                  <a:cubicBezTo>
                    <a:pt x="12" y="26"/>
                    <a:pt x="13" y="27"/>
                    <a:pt x="15" y="29"/>
                  </a:cubicBezTo>
                  <a:cubicBezTo>
                    <a:pt x="27" y="43"/>
                    <a:pt x="27" y="43"/>
                    <a:pt x="27" y="43"/>
                  </a:cubicBezTo>
                  <a:cubicBezTo>
                    <a:pt x="28" y="44"/>
                    <a:pt x="30" y="45"/>
                    <a:pt x="32" y="47"/>
                  </a:cubicBezTo>
                  <a:cubicBezTo>
                    <a:pt x="33" y="48"/>
                    <a:pt x="35" y="49"/>
                    <a:pt x="36" y="49"/>
                  </a:cubicBezTo>
                  <a:cubicBezTo>
                    <a:pt x="38" y="50"/>
                    <a:pt x="39" y="50"/>
                    <a:pt x="41" y="49"/>
                  </a:cubicBezTo>
                  <a:cubicBezTo>
                    <a:pt x="42" y="49"/>
                    <a:pt x="44" y="48"/>
                    <a:pt x="46" y="46"/>
                  </a:cubicBezTo>
                  <a:cubicBezTo>
                    <a:pt x="48" y="44"/>
                    <a:pt x="49" y="42"/>
                    <a:pt x="50" y="40"/>
                  </a:cubicBezTo>
                  <a:cubicBezTo>
                    <a:pt x="51" y="37"/>
                    <a:pt x="51" y="35"/>
                    <a:pt x="50" y="33"/>
                  </a:cubicBezTo>
                  <a:cubicBezTo>
                    <a:pt x="50" y="31"/>
                    <a:pt x="48" y="29"/>
                    <a:pt x="45" y="25"/>
                  </a:cubicBezTo>
                  <a:cubicBezTo>
                    <a:pt x="33" y="12"/>
                    <a:pt x="33" y="12"/>
                    <a:pt x="33" y="12"/>
                  </a:cubicBezTo>
                  <a:cubicBezTo>
                    <a:pt x="31" y="10"/>
                    <a:pt x="30" y="9"/>
                    <a:pt x="29" y="9"/>
                  </a:cubicBezTo>
                  <a:cubicBezTo>
                    <a:pt x="28" y="9"/>
                    <a:pt x="26" y="9"/>
                    <a:pt x="25" y="10"/>
                  </a:cubicBezTo>
                  <a:lnTo>
                    <a:pt x="24" y="11"/>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75"/>
            <p:cNvSpPr>
              <a:spLocks noEditPoints="1"/>
            </p:cNvSpPr>
            <p:nvPr/>
          </p:nvSpPr>
          <p:spPr bwMode="auto">
            <a:xfrm>
              <a:off x="1427" y="3564"/>
              <a:ext cx="31" cy="25"/>
            </a:xfrm>
            <a:custGeom>
              <a:avLst/>
              <a:gdLst/>
              <a:ahLst/>
              <a:cxnLst>
                <a:cxn ang="0">
                  <a:pos x="10" y="14"/>
                </a:cxn>
                <a:cxn ang="0">
                  <a:pos x="13" y="10"/>
                </a:cxn>
                <a:cxn ang="0">
                  <a:pos x="19" y="6"/>
                </a:cxn>
                <a:cxn ang="0">
                  <a:pos x="26" y="8"/>
                </a:cxn>
                <a:cxn ang="0">
                  <a:pos x="29" y="15"/>
                </a:cxn>
                <a:cxn ang="0">
                  <a:pos x="26" y="24"/>
                </a:cxn>
                <a:cxn ang="0">
                  <a:pos x="25" y="25"/>
                </a:cxn>
                <a:cxn ang="0">
                  <a:pos x="25" y="25"/>
                </a:cxn>
                <a:cxn ang="0">
                  <a:pos x="10" y="14"/>
                </a:cxn>
                <a:cxn ang="0">
                  <a:pos x="60" y="14"/>
                </a:cxn>
                <a:cxn ang="0">
                  <a:pos x="55" y="17"/>
                </a:cxn>
                <a:cxn ang="0">
                  <a:pos x="48" y="18"/>
                </a:cxn>
                <a:cxn ang="0">
                  <a:pos x="32" y="18"/>
                </a:cxn>
                <a:cxn ang="0">
                  <a:pos x="34" y="9"/>
                </a:cxn>
                <a:cxn ang="0">
                  <a:pos x="30" y="2"/>
                </a:cxn>
                <a:cxn ang="0">
                  <a:pos x="23" y="0"/>
                </a:cxn>
                <a:cxn ang="0">
                  <a:pos x="17" y="2"/>
                </a:cxn>
                <a:cxn ang="0">
                  <a:pos x="10" y="10"/>
                </a:cxn>
                <a:cxn ang="0">
                  <a:pos x="0" y="22"/>
                </a:cxn>
                <a:cxn ang="0">
                  <a:pos x="1" y="23"/>
                </a:cxn>
                <a:cxn ang="0">
                  <a:pos x="2" y="22"/>
                </a:cxn>
                <a:cxn ang="0">
                  <a:pos x="6" y="20"/>
                </a:cxn>
                <a:cxn ang="0">
                  <a:pos x="10" y="22"/>
                </a:cxn>
                <a:cxn ang="0">
                  <a:pos x="32" y="39"/>
                </a:cxn>
                <a:cxn ang="0">
                  <a:pos x="36" y="43"/>
                </a:cxn>
                <a:cxn ang="0">
                  <a:pos x="35" y="47"/>
                </a:cxn>
                <a:cxn ang="0">
                  <a:pos x="34" y="48"/>
                </a:cxn>
                <a:cxn ang="0">
                  <a:pos x="35" y="49"/>
                </a:cxn>
                <a:cxn ang="0">
                  <a:pos x="46" y="34"/>
                </a:cxn>
                <a:cxn ang="0">
                  <a:pos x="45" y="33"/>
                </a:cxn>
                <a:cxn ang="0">
                  <a:pos x="44" y="35"/>
                </a:cxn>
                <a:cxn ang="0">
                  <a:pos x="41" y="37"/>
                </a:cxn>
                <a:cxn ang="0">
                  <a:pos x="36" y="34"/>
                </a:cxn>
                <a:cxn ang="0">
                  <a:pos x="26" y="27"/>
                </a:cxn>
                <a:cxn ang="0">
                  <a:pos x="27" y="26"/>
                </a:cxn>
                <a:cxn ang="0">
                  <a:pos x="27" y="25"/>
                </a:cxn>
                <a:cxn ang="0">
                  <a:pos x="29" y="23"/>
                </a:cxn>
                <a:cxn ang="0">
                  <a:pos x="54" y="24"/>
                </a:cxn>
                <a:cxn ang="0">
                  <a:pos x="61" y="15"/>
                </a:cxn>
                <a:cxn ang="0">
                  <a:pos x="60" y="14"/>
                </a:cxn>
              </a:cxnLst>
              <a:rect l="0" t="0" r="r" b="b"/>
              <a:pathLst>
                <a:path w="61" h="49">
                  <a:moveTo>
                    <a:pt x="10" y="14"/>
                  </a:moveTo>
                  <a:cubicBezTo>
                    <a:pt x="11" y="12"/>
                    <a:pt x="12" y="11"/>
                    <a:pt x="13" y="10"/>
                  </a:cubicBezTo>
                  <a:cubicBezTo>
                    <a:pt x="15" y="8"/>
                    <a:pt x="17" y="7"/>
                    <a:pt x="19" y="6"/>
                  </a:cubicBezTo>
                  <a:cubicBezTo>
                    <a:pt x="21" y="6"/>
                    <a:pt x="24" y="7"/>
                    <a:pt x="26" y="8"/>
                  </a:cubicBezTo>
                  <a:cubicBezTo>
                    <a:pt x="28" y="10"/>
                    <a:pt x="29" y="12"/>
                    <a:pt x="29" y="15"/>
                  </a:cubicBezTo>
                  <a:cubicBezTo>
                    <a:pt x="29" y="18"/>
                    <a:pt x="28" y="21"/>
                    <a:pt x="26" y="24"/>
                  </a:cubicBezTo>
                  <a:cubicBezTo>
                    <a:pt x="26" y="24"/>
                    <a:pt x="25" y="24"/>
                    <a:pt x="25" y="25"/>
                  </a:cubicBezTo>
                  <a:cubicBezTo>
                    <a:pt x="25" y="25"/>
                    <a:pt x="25" y="25"/>
                    <a:pt x="25" y="25"/>
                  </a:cubicBezTo>
                  <a:lnTo>
                    <a:pt x="10" y="14"/>
                  </a:lnTo>
                  <a:close/>
                  <a:moveTo>
                    <a:pt x="60" y="14"/>
                  </a:moveTo>
                  <a:cubicBezTo>
                    <a:pt x="59" y="16"/>
                    <a:pt x="57" y="17"/>
                    <a:pt x="55" y="17"/>
                  </a:cubicBezTo>
                  <a:cubicBezTo>
                    <a:pt x="54" y="18"/>
                    <a:pt x="51" y="18"/>
                    <a:pt x="48" y="18"/>
                  </a:cubicBezTo>
                  <a:cubicBezTo>
                    <a:pt x="32" y="18"/>
                    <a:pt x="32" y="18"/>
                    <a:pt x="32" y="18"/>
                  </a:cubicBezTo>
                  <a:cubicBezTo>
                    <a:pt x="34" y="14"/>
                    <a:pt x="34" y="11"/>
                    <a:pt x="34" y="9"/>
                  </a:cubicBezTo>
                  <a:cubicBezTo>
                    <a:pt x="33" y="6"/>
                    <a:pt x="32" y="4"/>
                    <a:pt x="30" y="2"/>
                  </a:cubicBezTo>
                  <a:cubicBezTo>
                    <a:pt x="28" y="1"/>
                    <a:pt x="26" y="0"/>
                    <a:pt x="23" y="0"/>
                  </a:cubicBezTo>
                  <a:cubicBezTo>
                    <a:pt x="21" y="0"/>
                    <a:pt x="19" y="1"/>
                    <a:pt x="17" y="2"/>
                  </a:cubicBezTo>
                  <a:cubicBezTo>
                    <a:pt x="15" y="4"/>
                    <a:pt x="13" y="6"/>
                    <a:pt x="10" y="10"/>
                  </a:cubicBezTo>
                  <a:cubicBezTo>
                    <a:pt x="0" y="22"/>
                    <a:pt x="0" y="22"/>
                    <a:pt x="0" y="22"/>
                  </a:cubicBezTo>
                  <a:cubicBezTo>
                    <a:pt x="1" y="23"/>
                    <a:pt x="1" y="23"/>
                    <a:pt x="1" y="23"/>
                  </a:cubicBezTo>
                  <a:cubicBezTo>
                    <a:pt x="2" y="22"/>
                    <a:pt x="2" y="22"/>
                    <a:pt x="2" y="22"/>
                  </a:cubicBezTo>
                  <a:cubicBezTo>
                    <a:pt x="3" y="20"/>
                    <a:pt x="4" y="20"/>
                    <a:pt x="6" y="20"/>
                  </a:cubicBezTo>
                  <a:cubicBezTo>
                    <a:pt x="6" y="19"/>
                    <a:pt x="8" y="20"/>
                    <a:pt x="10" y="22"/>
                  </a:cubicBezTo>
                  <a:cubicBezTo>
                    <a:pt x="32" y="39"/>
                    <a:pt x="32" y="39"/>
                    <a:pt x="32" y="39"/>
                  </a:cubicBezTo>
                  <a:cubicBezTo>
                    <a:pt x="34" y="41"/>
                    <a:pt x="35" y="42"/>
                    <a:pt x="36" y="43"/>
                  </a:cubicBezTo>
                  <a:cubicBezTo>
                    <a:pt x="36" y="44"/>
                    <a:pt x="36" y="45"/>
                    <a:pt x="35" y="47"/>
                  </a:cubicBezTo>
                  <a:cubicBezTo>
                    <a:pt x="34" y="48"/>
                    <a:pt x="34" y="48"/>
                    <a:pt x="34" y="48"/>
                  </a:cubicBezTo>
                  <a:cubicBezTo>
                    <a:pt x="35" y="49"/>
                    <a:pt x="35" y="49"/>
                    <a:pt x="35" y="49"/>
                  </a:cubicBezTo>
                  <a:cubicBezTo>
                    <a:pt x="46" y="34"/>
                    <a:pt x="46" y="34"/>
                    <a:pt x="46" y="34"/>
                  </a:cubicBezTo>
                  <a:cubicBezTo>
                    <a:pt x="45" y="33"/>
                    <a:pt x="45" y="33"/>
                    <a:pt x="45" y="33"/>
                  </a:cubicBezTo>
                  <a:cubicBezTo>
                    <a:pt x="44" y="35"/>
                    <a:pt x="44" y="35"/>
                    <a:pt x="44" y="35"/>
                  </a:cubicBezTo>
                  <a:cubicBezTo>
                    <a:pt x="43" y="36"/>
                    <a:pt x="42" y="37"/>
                    <a:pt x="41" y="37"/>
                  </a:cubicBezTo>
                  <a:cubicBezTo>
                    <a:pt x="40" y="37"/>
                    <a:pt x="38" y="36"/>
                    <a:pt x="36" y="34"/>
                  </a:cubicBezTo>
                  <a:cubicBezTo>
                    <a:pt x="26" y="27"/>
                    <a:pt x="26" y="27"/>
                    <a:pt x="26" y="27"/>
                  </a:cubicBezTo>
                  <a:cubicBezTo>
                    <a:pt x="26" y="26"/>
                    <a:pt x="27" y="26"/>
                    <a:pt x="27" y="26"/>
                  </a:cubicBezTo>
                  <a:cubicBezTo>
                    <a:pt x="27" y="26"/>
                    <a:pt x="27" y="25"/>
                    <a:pt x="27" y="25"/>
                  </a:cubicBezTo>
                  <a:cubicBezTo>
                    <a:pt x="28" y="25"/>
                    <a:pt x="28" y="24"/>
                    <a:pt x="29" y="23"/>
                  </a:cubicBezTo>
                  <a:cubicBezTo>
                    <a:pt x="54" y="24"/>
                    <a:pt x="54" y="24"/>
                    <a:pt x="54" y="24"/>
                  </a:cubicBezTo>
                  <a:cubicBezTo>
                    <a:pt x="61" y="15"/>
                    <a:pt x="61" y="15"/>
                    <a:pt x="61" y="15"/>
                  </a:cubicBezTo>
                  <a:lnTo>
                    <a:pt x="60" y="14"/>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76"/>
            <p:cNvSpPr>
              <a:spLocks/>
            </p:cNvSpPr>
            <p:nvPr/>
          </p:nvSpPr>
          <p:spPr bwMode="auto">
            <a:xfrm>
              <a:off x="1441" y="3548"/>
              <a:ext cx="24" cy="19"/>
            </a:xfrm>
            <a:custGeom>
              <a:avLst/>
              <a:gdLst/>
              <a:ahLst/>
              <a:cxnLst>
                <a:cxn ang="0">
                  <a:pos x="46" y="21"/>
                </a:cxn>
                <a:cxn ang="0">
                  <a:pos x="47" y="22"/>
                </a:cxn>
                <a:cxn ang="0">
                  <a:pos x="37" y="38"/>
                </a:cxn>
                <a:cxn ang="0">
                  <a:pos x="36" y="37"/>
                </a:cxn>
                <a:cxn ang="0">
                  <a:pos x="37" y="36"/>
                </a:cxn>
                <a:cxn ang="0">
                  <a:pos x="38" y="32"/>
                </a:cxn>
                <a:cxn ang="0">
                  <a:pos x="34" y="29"/>
                </a:cxn>
                <a:cxn ang="0">
                  <a:pos x="9" y="15"/>
                </a:cxn>
                <a:cxn ang="0">
                  <a:pos x="5" y="13"/>
                </a:cxn>
                <a:cxn ang="0">
                  <a:pos x="4" y="13"/>
                </a:cxn>
                <a:cxn ang="0">
                  <a:pos x="1" y="15"/>
                </a:cxn>
                <a:cxn ang="0">
                  <a:pos x="1" y="17"/>
                </a:cxn>
                <a:cxn ang="0">
                  <a:pos x="0" y="16"/>
                </a:cxn>
                <a:cxn ang="0">
                  <a:pos x="9" y="0"/>
                </a:cxn>
                <a:cxn ang="0">
                  <a:pos x="10" y="1"/>
                </a:cxn>
                <a:cxn ang="0">
                  <a:pos x="9" y="2"/>
                </a:cxn>
                <a:cxn ang="0">
                  <a:pos x="9" y="6"/>
                </a:cxn>
                <a:cxn ang="0">
                  <a:pos x="13" y="9"/>
                </a:cxn>
                <a:cxn ang="0">
                  <a:pos x="37" y="24"/>
                </a:cxn>
                <a:cxn ang="0">
                  <a:pos x="41" y="25"/>
                </a:cxn>
                <a:cxn ang="0">
                  <a:pos x="43" y="25"/>
                </a:cxn>
                <a:cxn ang="0">
                  <a:pos x="45" y="23"/>
                </a:cxn>
                <a:cxn ang="0">
                  <a:pos x="46" y="21"/>
                </a:cxn>
              </a:cxnLst>
              <a:rect l="0" t="0" r="r" b="b"/>
              <a:pathLst>
                <a:path w="47" h="38">
                  <a:moveTo>
                    <a:pt x="46" y="21"/>
                  </a:moveTo>
                  <a:cubicBezTo>
                    <a:pt x="47" y="22"/>
                    <a:pt x="47" y="22"/>
                    <a:pt x="47" y="22"/>
                  </a:cubicBezTo>
                  <a:cubicBezTo>
                    <a:pt x="37" y="38"/>
                    <a:pt x="37" y="38"/>
                    <a:pt x="37" y="38"/>
                  </a:cubicBezTo>
                  <a:cubicBezTo>
                    <a:pt x="36" y="37"/>
                    <a:pt x="36" y="37"/>
                    <a:pt x="36" y="37"/>
                  </a:cubicBezTo>
                  <a:cubicBezTo>
                    <a:pt x="37" y="36"/>
                    <a:pt x="37" y="36"/>
                    <a:pt x="37" y="36"/>
                  </a:cubicBezTo>
                  <a:cubicBezTo>
                    <a:pt x="38" y="35"/>
                    <a:pt x="38" y="33"/>
                    <a:pt x="38" y="32"/>
                  </a:cubicBezTo>
                  <a:cubicBezTo>
                    <a:pt x="37" y="31"/>
                    <a:pt x="36" y="30"/>
                    <a:pt x="34" y="29"/>
                  </a:cubicBezTo>
                  <a:cubicBezTo>
                    <a:pt x="9" y="15"/>
                    <a:pt x="9" y="15"/>
                    <a:pt x="9" y="15"/>
                  </a:cubicBezTo>
                  <a:cubicBezTo>
                    <a:pt x="8" y="14"/>
                    <a:pt x="6" y="13"/>
                    <a:pt x="5" y="13"/>
                  </a:cubicBezTo>
                  <a:cubicBezTo>
                    <a:pt x="5" y="13"/>
                    <a:pt x="4" y="13"/>
                    <a:pt x="4" y="13"/>
                  </a:cubicBezTo>
                  <a:cubicBezTo>
                    <a:pt x="3" y="14"/>
                    <a:pt x="2" y="15"/>
                    <a:pt x="1" y="15"/>
                  </a:cubicBezTo>
                  <a:cubicBezTo>
                    <a:pt x="1" y="17"/>
                    <a:pt x="1" y="17"/>
                    <a:pt x="1" y="17"/>
                  </a:cubicBezTo>
                  <a:cubicBezTo>
                    <a:pt x="0" y="16"/>
                    <a:pt x="0" y="16"/>
                    <a:pt x="0" y="16"/>
                  </a:cubicBezTo>
                  <a:cubicBezTo>
                    <a:pt x="9" y="0"/>
                    <a:pt x="9" y="0"/>
                    <a:pt x="9" y="0"/>
                  </a:cubicBezTo>
                  <a:cubicBezTo>
                    <a:pt x="10" y="1"/>
                    <a:pt x="10" y="1"/>
                    <a:pt x="10" y="1"/>
                  </a:cubicBezTo>
                  <a:cubicBezTo>
                    <a:pt x="9" y="2"/>
                    <a:pt x="9" y="2"/>
                    <a:pt x="9" y="2"/>
                  </a:cubicBezTo>
                  <a:cubicBezTo>
                    <a:pt x="8" y="4"/>
                    <a:pt x="8" y="5"/>
                    <a:pt x="9" y="6"/>
                  </a:cubicBezTo>
                  <a:cubicBezTo>
                    <a:pt x="9" y="7"/>
                    <a:pt x="10" y="8"/>
                    <a:pt x="13" y="9"/>
                  </a:cubicBezTo>
                  <a:cubicBezTo>
                    <a:pt x="37" y="24"/>
                    <a:pt x="37" y="24"/>
                    <a:pt x="37" y="24"/>
                  </a:cubicBezTo>
                  <a:cubicBezTo>
                    <a:pt x="39" y="25"/>
                    <a:pt x="40" y="25"/>
                    <a:pt x="41" y="25"/>
                  </a:cubicBezTo>
                  <a:cubicBezTo>
                    <a:pt x="41" y="25"/>
                    <a:pt x="42" y="25"/>
                    <a:pt x="43" y="25"/>
                  </a:cubicBezTo>
                  <a:cubicBezTo>
                    <a:pt x="44" y="24"/>
                    <a:pt x="44" y="24"/>
                    <a:pt x="45" y="23"/>
                  </a:cubicBezTo>
                  <a:lnTo>
                    <a:pt x="46" y="21"/>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77"/>
            <p:cNvSpPr>
              <a:spLocks/>
            </p:cNvSpPr>
            <p:nvPr/>
          </p:nvSpPr>
          <p:spPr bwMode="auto">
            <a:xfrm>
              <a:off x="1447" y="3525"/>
              <a:ext cx="26" cy="22"/>
            </a:xfrm>
            <a:custGeom>
              <a:avLst/>
              <a:gdLst/>
              <a:ahLst/>
              <a:cxnLst>
                <a:cxn ang="0">
                  <a:pos x="14" y="0"/>
                </a:cxn>
                <a:cxn ang="0">
                  <a:pos x="24" y="3"/>
                </a:cxn>
                <a:cxn ang="0">
                  <a:pos x="23" y="5"/>
                </a:cxn>
                <a:cxn ang="0">
                  <a:pos x="19" y="4"/>
                </a:cxn>
                <a:cxn ang="0">
                  <a:pos x="16" y="5"/>
                </a:cxn>
                <a:cxn ang="0">
                  <a:pos x="13" y="9"/>
                </a:cxn>
                <a:cxn ang="0">
                  <a:pos x="11" y="15"/>
                </a:cxn>
                <a:cxn ang="0">
                  <a:pos x="41" y="28"/>
                </a:cxn>
                <a:cxn ang="0">
                  <a:pos x="46" y="29"/>
                </a:cxn>
                <a:cxn ang="0">
                  <a:pos x="49" y="26"/>
                </a:cxn>
                <a:cxn ang="0">
                  <a:pos x="50" y="24"/>
                </a:cxn>
                <a:cxn ang="0">
                  <a:pos x="51" y="25"/>
                </a:cxn>
                <a:cxn ang="0">
                  <a:pos x="43" y="42"/>
                </a:cxn>
                <a:cxn ang="0">
                  <a:pos x="42" y="41"/>
                </a:cxn>
                <a:cxn ang="0">
                  <a:pos x="43" y="40"/>
                </a:cxn>
                <a:cxn ang="0">
                  <a:pos x="43" y="36"/>
                </a:cxn>
                <a:cxn ang="0">
                  <a:pos x="39" y="33"/>
                </a:cxn>
                <a:cxn ang="0">
                  <a:pos x="8" y="20"/>
                </a:cxn>
                <a:cxn ang="0">
                  <a:pos x="6" y="25"/>
                </a:cxn>
                <a:cxn ang="0">
                  <a:pos x="5" y="29"/>
                </a:cxn>
                <a:cxn ang="0">
                  <a:pos x="6" y="33"/>
                </a:cxn>
                <a:cxn ang="0">
                  <a:pos x="10" y="36"/>
                </a:cxn>
                <a:cxn ang="0">
                  <a:pos x="9" y="37"/>
                </a:cxn>
                <a:cxn ang="0">
                  <a:pos x="0" y="33"/>
                </a:cxn>
                <a:cxn ang="0">
                  <a:pos x="14" y="0"/>
                </a:cxn>
              </a:cxnLst>
              <a:rect l="0" t="0" r="r" b="b"/>
              <a:pathLst>
                <a:path w="51" h="42">
                  <a:moveTo>
                    <a:pt x="14" y="0"/>
                  </a:moveTo>
                  <a:cubicBezTo>
                    <a:pt x="24" y="3"/>
                    <a:pt x="24" y="3"/>
                    <a:pt x="24" y="3"/>
                  </a:cubicBezTo>
                  <a:cubicBezTo>
                    <a:pt x="23" y="5"/>
                    <a:pt x="23" y="5"/>
                    <a:pt x="23" y="5"/>
                  </a:cubicBezTo>
                  <a:cubicBezTo>
                    <a:pt x="21" y="4"/>
                    <a:pt x="20" y="4"/>
                    <a:pt x="19" y="4"/>
                  </a:cubicBezTo>
                  <a:cubicBezTo>
                    <a:pt x="18" y="4"/>
                    <a:pt x="17" y="5"/>
                    <a:pt x="16" y="5"/>
                  </a:cubicBezTo>
                  <a:cubicBezTo>
                    <a:pt x="15" y="6"/>
                    <a:pt x="14" y="7"/>
                    <a:pt x="13" y="9"/>
                  </a:cubicBezTo>
                  <a:cubicBezTo>
                    <a:pt x="11" y="15"/>
                    <a:pt x="11" y="15"/>
                    <a:pt x="11" y="15"/>
                  </a:cubicBezTo>
                  <a:cubicBezTo>
                    <a:pt x="41" y="28"/>
                    <a:pt x="41" y="28"/>
                    <a:pt x="41" y="28"/>
                  </a:cubicBezTo>
                  <a:cubicBezTo>
                    <a:pt x="44" y="29"/>
                    <a:pt x="45" y="29"/>
                    <a:pt x="46" y="29"/>
                  </a:cubicBezTo>
                  <a:cubicBezTo>
                    <a:pt x="47" y="28"/>
                    <a:pt x="48" y="27"/>
                    <a:pt x="49" y="26"/>
                  </a:cubicBezTo>
                  <a:cubicBezTo>
                    <a:pt x="50" y="24"/>
                    <a:pt x="50" y="24"/>
                    <a:pt x="50" y="24"/>
                  </a:cubicBezTo>
                  <a:cubicBezTo>
                    <a:pt x="51" y="25"/>
                    <a:pt x="51" y="25"/>
                    <a:pt x="51" y="25"/>
                  </a:cubicBezTo>
                  <a:cubicBezTo>
                    <a:pt x="43" y="42"/>
                    <a:pt x="43" y="42"/>
                    <a:pt x="43" y="42"/>
                  </a:cubicBezTo>
                  <a:cubicBezTo>
                    <a:pt x="42" y="41"/>
                    <a:pt x="42" y="41"/>
                    <a:pt x="42" y="41"/>
                  </a:cubicBezTo>
                  <a:cubicBezTo>
                    <a:pt x="43" y="40"/>
                    <a:pt x="43" y="40"/>
                    <a:pt x="43" y="40"/>
                  </a:cubicBezTo>
                  <a:cubicBezTo>
                    <a:pt x="44" y="38"/>
                    <a:pt x="44" y="37"/>
                    <a:pt x="43" y="36"/>
                  </a:cubicBezTo>
                  <a:cubicBezTo>
                    <a:pt x="42" y="35"/>
                    <a:pt x="41" y="34"/>
                    <a:pt x="39" y="33"/>
                  </a:cubicBezTo>
                  <a:cubicBezTo>
                    <a:pt x="8" y="20"/>
                    <a:pt x="8" y="20"/>
                    <a:pt x="8" y="20"/>
                  </a:cubicBezTo>
                  <a:cubicBezTo>
                    <a:pt x="6" y="25"/>
                    <a:pt x="6" y="25"/>
                    <a:pt x="6" y="25"/>
                  </a:cubicBezTo>
                  <a:cubicBezTo>
                    <a:pt x="5" y="27"/>
                    <a:pt x="5" y="28"/>
                    <a:pt x="5" y="29"/>
                  </a:cubicBezTo>
                  <a:cubicBezTo>
                    <a:pt x="5" y="30"/>
                    <a:pt x="5" y="32"/>
                    <a:pt x="6" y="33"/>
                  </a:cubicBezTo>
                  <a:cubicBezTo>
                    <a:pt x="7" y="34"/>
                    <a:pt x="8" y="35"/>
                    <a:pt x="10" y="36"/>
                  </a:cubicBezTo>
                  <a:cubicBezTo>
                    <a:pt x="9" y="37"/>
                    <a:pt x="9" y="37"/>
                    <a:pt x="9" y="37"/>
                  </a:cubicBezTo>
                  <a:cubicBezTo>
                    <a:pt x="0" y="33"/>
                    <a:pt x="0" y="33"/>
                    <a:pt x="0" y="33"/>
                  </a:cubicBezTo>
                  <a:lnTo>
                    <a:pt x="14"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78"/>
            <p:cNvSpPr>
              <a:spLocks/>
            </p:cNvSpPr>
            <p:nvPr/>
          </p:nvSpPr>
          <p:spPr bwMode="auto">
            <a:xfrm>
              <a:off x="1455" y="3502"/>
              <a:ext cx="25" cy="22"/>
            </a:xfrm>
            <a:custGeom>
              <a:avLst/>
              <a:gdLst/>
              <a:ahLst/>
              <a:cxnLst>
                <a:cxn ang="0">
                  <a:pos x="7" y="15"/>
                </a:cxn>
                <a:cxn ang="0">
                  <a:pos x="10" y="0"/>
                </a:cxn>
                <a:cxn ang="0">
                  <a:pos x="11" y="1"/>
                </a:cxn>
                <a:cxn ang="0">
                  <a:pos x="11" y="1"/>
                </a:cxn>
                <a:cxn ang="0">
                  <a:pos x="11" y="4"/>
                </a:cxn>
                <a:cxn ang="0">
                  <a:pos x="13" y="7"/>
                </a:cxn>
                <a:cxn ang="0">
                  <a:pos x="16" y="11"/>
                </a:cxn>
                <a:cxn ang="0">
                  <a:pos x="30" y="25"/>
                </a:cxn>
                <a:cxn ang="0">
                  <a:pos x="41" y="28"/>
                </a:cxn>
                <a:cxn ang="0">
                  <a:pos x="46" y="28"/>
                </a:cxn>
                <a:cxn ang="0">
                  <a:pos x="48" y="25"/>
                </a:cxn>
                <a:cxn ang="0">
                  <a:pos x="48" y="23"/>
                </a:cxn>
                <a:cxn ang="0">
                  <a:pos x="49" y="23"/>
                </a:cxn>
                <a:cxn ang="0">
                  <a:pos x="45" y="42"/>
                </a:cxn>
                <a:cxn ang="0">
                  <a:pos x="44" y="41"/>
                </a:cxn>
                <a:cxn ang="0">
                  <a:pos x="44" y="40"/>
                </a:cxn>
                <a:cxn ang="0">
                  <a:pos x="44" y="36"/>
                </a:cxn>
                <a:cxn ang="0">
                  <a:pos x="39" y="34"/>
                </a:cxn>
                <a:cxn ang="0">
                  <a:pos x="29" y="32"/>
                </a:cxn>
                <a:cxn ang="0">
                  <a:pos x="9" y="39"/>
                </a:cxn>
                <a:cxn ang="0">
                  <a:pos x="4" y="41"/>
                </a:cxn>
                <a:cxn ang="0">
                  <a:pos x="2" y="43"/>
                </a:cxn>
                <a:cxn ang="0">
                  <a:pos x="1" y="45"/>
                </a:cxn>
                <a:cxn ang="0">
                  <a:pos x="0" y="45"/>
                </a:cxn>
                <a:cxn ang="0">
                  <a:pos x="4" y="27"/>
                </a:cxn>
                <a:cxn ang="0">
                  <a:pos x="5" y="27"/>
                </a:cxn>
                <a:cxn ang="0">
                  <a:pos x="5" y="28"/>
                </a:cxn>
                <a:cxn ang="0">
                  <a:pos x="5" y="31"/>
                </a:cxn>
                <a:cxn ang="0">
                  <a:pos x="7" y="33"/>
                </a:cxn>
                <a:cxn ang="0">
                  <a:pos x="11" y="32"/>
                </a:cxn>
                <a:cxn ang="0">
                  <a:pos x="27" y="26"/>
                </a:cxn>
                <a:cxn ang="0">
                  <a:pos x="16" y="15"/>
                </a:cxn>
                <a:cxn ang="0">
                  <a:pos x="12" y="12"/>
                </a:cxn>
                <a:cxn ang="0">
                  <a:pos x="10" y="12"/>
                </a:cxn>
                <a:cxn ang="0">
                  <a:pos x="9" y="13"/>
                </a:cxn>
                <a:cxn ang="0">
                  <a:pos x="8" y="15"/>
                </a:cxn>
                <a:cxn ang="0">
                  <a:pos x="7" y="15"/>
                </a:cxn>
              </a:cxnLst>
              <a:rect l="0" t="0" r="r" b="b"/>
              <a:pathLst>
                <a:path w="49" h="45">
                  <a:moveTo>
                    <a:pt x="7" y="15"/>
                  </a:moveTo>
                  <a:cubicBezTo>
                    <a:pt x="10" y="0"/>
                    <a:pt x="10" y="0"/>
                    <a:pt x="10" y="0"/>
                  </a:cubicBezTo>
                  <a:cubicBezTo>
                    <a:pt x="11" y="1"/>
                    <a:pt x="11" y="1"/>
                    <a:pt x="11" y="1"/>
                  </a:cubicBezTo>
                  <a:cubicBezTo>
                    <a:pt x="11" y="1"/>
                    <a:pt x="11" y="1"/>
                    <a:pt x="11" y="1"/>
                  </a:cubicBezTo>
                  <a:cubicBezTo>
                    <a:pt x="11" y="2"/>
                    <a:pt x="11" y="3"/>
                    <a:pt x="11" y="4"/>
                  </a:cubicBezTo>
                  <a:cubicBezTo>
                    <a:pt x="12" y="5"/>
                    <a:pt x="12" y="6"/>
                    <a:pt x="13" y="7"/>
                  </a:cubicBezTo>
                  <a:cubicBezTo>
                    <a:pt x="13" y="8"/>
                    <a:pt x="15" y="10"/>
                    <a:pt x="16" y="11"/>
                  </a:cubicBezTo>
                  <a:cubicBezTo>
                    <a:pt x="30" y="25"/>
                    <a:pt x="30" y="25"/>
                    <a:pt x="30" y="25"/>
                  </a:cubicBezTo>
                  <a:cubicBezTo>
                    <a:pt x="41" y="28"/>
                    <a:pt x="41" y="28"/>
                    <a:pt x="41" y="28"/>
                  </a:cubicBezTo>
                  <a:cubicBezTo>
                    <a:pt x="43" y="28"/>
                    <a:pt x="45" y="29"/>
                    <a:pt x="46" y="28"/>
                  </a:cubicBezTo>
                  <a:cubicBezTo>
                    <a:pt x="47" y="27"/>
                    <a:pt x="48" y="26"/>
                    <a:pt x="48" y="25"/>
                  </a:cubicBezTo>
                  <a:cubicBezTo>
                    <a:pt x="48" y="23"/>
                    <a:pt x="48" y="23"/>
                    <a:pt x="48" y="23"/>
                  </a:cubicBezTo>
                  <a:cubicBezTo>
                    <a:pt x="49" y="23"/>
                    <a:pt x="49" y="23"/>
                    <a:pt x="49" y="23"/>
                  </a:cubicBezTo>
                  <a:cubicBezTo>
                    <a:pt x="45" y="42"/>
                    <a:pt x="45" y="42"/>
                    <a:pt x="45" y="42"/>
                  </a:cubicBezTo>
                  <a:cubicBezTo>
                    <a:pt x="44" y="41"/>
                    <a:pt x="44" y="41"/>
                    <a:pt x="44" y="41"/>
                  </a:cubicBezTo>
                  <a:cubicBezTo>
                    <a:pt x="44" y="40"/>
                    <a:pt x="44" y="40"/>
                    <a:pt x="44" y="40"/>
                  </a:cubicBezTo>
                  <a:cubicBezTo>
                    <a:pt x="45" y="38"/>
                    <a:pt x="45" y="37"/>
                    <a:pt x="44" y="36"/>
                  </a:cubicBezTo>
                  <a:cubicBezTo>
                    <a:pt x="43" y="35"/>
                    <a:pt x="42" y="34"/>
                    <a:pt x="39" y="34"/>
                  </a:cubicBezTo>
                  <a:cubicBezTo>
                    <a:pt x="29" y="32"/>
                    <a:pt x="29" y="32"/>
                    <a:pt x="29" y="32"/>
                  </a:cubicBezTo>
                  <a:cubicBezTo>
                    <a:pt x="9" y="39"/>
                    <a:pt x="9" y="39"/>
                    <a:pt x="9" y="39"/>
                  </a:cubicBezTo>
                  <a:cubicBezTo>
                    <a:pt x="6" y="40"/>
                    <a:pt x="5" y="40"/>
                    <a:pt x="4" y="41"/>
                  </a:cubicBezTo>
                  <a:cubicBezTo>
                    <a:pt x="4" y="41"/>
                    <a:pt x="3" y="42"/>
                    <a:pt x="2" y="43"/>
                  </a:cubicBezTo>
                  <a:cubicBezTo>
                    <a:pt x="1" y="44"/>
                    <a:pt x="1" y="44"/>
                    <a:pt x="1" y="45"/>
                  </a:cubicBezTo>
                  <a:cubicBezTo>
                    <a:pt x="0" y="45"/>
                    <a:pt x="0" y="45"/>
                    <a:pt x="0" y="45"/>
                  </a:cubicBezTo>
                  <a:cubicBezTo>
                    <a:pt x="4" y="27"/>
                    <a:pt x="4" y="27"/>
                    <a:pt x="4" y="27"/>
                  </a:cubicBezTo>
                  <a:cubicBezTo>
                    <a:pt x="5" y="27"/>
                    <a:pt x="5" y="27"/>
                    <a:pt x="5" y="27"/>
                  </a:cubicBezTo>
                  <a:cubicBezTo>
                    <a:pt x="5" y="28"/>
                    <a:pt x="5" y="28"/>
                    <a:pt x="5" y="28"/>
                  </a:cubicBezTo>
                  <a:cubicBezTo>
                    <a:pt x="5" y="29"/>
                    <a:pt x="5" y="30"/>
                    <a:pt x="5" y="31"/>
                  </a:cubicBezTo>
                  <a:cubicBezTo>
                    <a:pt x="5" y="32"/>
                    <a:pt x="6" y="32"/>
                    <a:pt x="7" y="33"/>
                  </a:cubicBezTo>
                  <a:cubicBezTo>
                    <a:pt x="8" y="33"/>
                    <a:pt x="9" y="32"/>
                    <a:pt x="11" y="32"/>
                  </a:cubicBezTo>
                  <a:cubicBezTo>
                    <a:pt x="27" y="26"/>
                    <a:pt x="27" y="26"/>
                    <a:pt x="27" y="26"/>
                  </a:cubicBezTo>
                  <a:cubicBezTo>
                    <a:pt x="16" y="15"/>
                    <a:pt x="16" y="15"/>
                    <a:pt x="16" y="15"/>
                  </a:cubicBezTo>
                  <a:cubicBezTo>
                    <a:pt x="14" y="13"/>
                    <a:pt x="13" y="12"/>
                    <a:pt x="12" y="12"/>
                  </a:cubicBezTo>
                  <a:cubicBezTo>
                    <a:pt x="11" y="12"/>
                    <a:pt x="11" y="12"/>
                    <a:pt x="10" y="12"/>
                  </a:cubicBezTo>
                  <a:cubicBezTo>
                    <a:pt x="10" y="12"/>
                    <a:pt x="9" y="12"/>
                    <a:pt x="9" y="13"/>
                  </a:cubicBezTo>
                  <a:cubicBezTo>
                    <a:pt x="9" y="13"/>
                    <a:pt x="8" y="14"/>
                    <a:pt x="8" y="15"/>
                  </a:cubicBezTo>
                  <a:lnTo>
                    <a:pt x="7" y="15"/>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79"/>
            <p:cNvSpPr>
              <a:spLocks/>
            </p:cNvSpPr>
            <p:nvPr/>
          </p:nvSpPr>
          <p:spPr bwMode="auto">
            <a:xfrm>
              <a:off x="1420" y="3390"/>
              <a:ext cx="10" cy="7"/>
            </a:xfrm>
            <a:custGeom>
              <a:avLst/>
              <a:gdLst/>
              <a:ahLst/>
              <a:cxnLst>
                <a:cxn ang="0">
                  <a:pos x="0" y="1"/>
                </a:cxn>
                <a:cxn ang="0">
                  <a:pos x="10" y="0"/>
                </a:cxn>
                <a:cxn ang="0">
                  <a:pos x="5" y="6"/>
                </a:cxn>
                <a:cxn ang="0">
                  <a:pos x="0" y="7"/>
                </a:cxn>
                <a:cxn ang="0">
                  <a:pos x="0" y="1"/>
                </a:cxn>
              </a:cxnLst>
              <a:rect l="0" t="0" r="r" b="b"/>
              <a:pathLst>
                <a:path w="10" h="7">
                  <a:moveTo>
                    <a:pt x="0" y="1"/>
                  </a:moveTo>
                  <a:lnTo>
                    <a:pt x="10" y="0"/>
                  </a:lnTo>
                  <a:lnTo>
                    <a:pt x="5" y="6"/>
                  </a:lnTo>
                  <a:lnTo>
                    <a:pt x="0" y="7"/>
                  </a:lnTo>
                  <a:lnTo>
                    <a:pt x="0" y="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0"/>
            <p:cNvSpPr>
              <a:spLocks/>
            </p:cNvSpPr>
            <p:nvPr/>
          </p:nvSpPr>
          <p:spPr bwMode="auto">
            <a:xfrm>
              <a:off x="1431" y="3482"/>
              <a:ext cx="9" cy="11"/>
            </a:xfrm>
            <a:custGeom>
              <a:avLst/>
              <a:gdLst/>
              <a:ahLst/>
              <a:cxnLst>
                <a:cxn ang="0">
                  <a:pos x="0" y="8"/>
                </a:cxn>
                <a:cxn ang="0">
                  <a:pos x="2" y="6"/>
                </a:cxn>
                <a:cxn ang="0">
                  <a:pos x="3" y="3"/>
                </a:cxn>
                <a:cxn ang="0">
                  <a:pos x="9" y="0"/>
                </a:cxn>
                <a:cxn ang="0">
                  <a:pos x="7" y="6"/>
                </a:cxn>
                <a:cxn ang="0">
                  <a:pos x="4" y="7"/>
                </a:cxn>
                <a:cxn ang="0">
                  <a:pos x="0" y="11"/>
                </a:cxn>
                <a:cxn ang="0">
                  <a:pos x="0" y="8"/>
                </a:cxn>
              </a:cxnLst>
              <a:rect l="0" t="0" r="r" b="b"/>
              <a:pathLst>
                <a:path w="9" h="11">
                  <a:moveTo>
                    <a:pt x="0" y="8"/>
                  </a:moveTo>
                  <a:lnTo>
                    <a:pt x="2" y="6"/>
                  </a:lnTo>
                  <a:lnTo>
                    <a:pt x="3" y="3"/>
                  </a:lnTo>
                  <a:lnTo>
                    <a:pt x="9" y="0"/>
                  </a:lnTo>
                  <a:lnTo>
                    <a:pt x="7" y="6"/>
                  </a:lnTo>
                  <a:lnTo>
                    <a:pt x="4" y="7"/>
                  </a:lnTo>
                  <a:lnTo>
                    <a:pt x="0" y="11"/>
                  </a:lnTo>
                  <a:lnTo>
                    <a:pt x="0" y="8"/>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1"/>
            <p:cNvSpPr>
              <a:spLocks/>
            </p:cNvSpPr>
            <p:nvPr/>
          </p:nvSpPr>
          <p:spPr bwMode="auto">
            <a:xfrm>
              <a:off x="1430" y="3492"/>
              <a:ext cx="10" cy="10"/>
            </a:xfrm>
            <a:custGeom>
              <a:avLst/>
              <a:gdLst/>
              <a:ahLst/>
              <a:cxnLst>
                <a:cxn ang="0">
                  <a:pos x="1" y="6"/>
                </a:cxn>
                <a:cxn ang="0">
                  <a:pos x="3" y="5"/>
                </a:cxn>
                <a:cxn ang="0">
                  <a:pos x="4" y="2"/>
                </a:cxn>
                <a:cxn ang="0">
                  <a:pos x="10" y="0"/>
                </a:cxn>
                <a:cxn ang="0">
                  <a:pos x="6" y="6"/>
                </a:cxn>
                <a:cxn ang="0">
                  <a:pos x="4" y="6"/>
                </a:cxn>
                <a:cxn ang="0">
                  <a:pos x="0" y="10"/>
                </a:cxn>
                <a:cxn ang="0">
                  <a:pos x="1" y="6"/>
                </a:cxn>
              </a:cxnLst>
              <a:rect l="0" t="0" r="r" b="b"/>
              <a:pathLst>
                <a:path w="10" h="10">
                  <a:moveTo>
                    <a:pt x="1" y="6"/>
                  </a:moveTo>
                  <a:lnTo>
                    <a:pt x="3" y="5"/>
                  </a:lnTo>
                  <a:lnTo>
                    <a:pt x="4" y="2"/>
                  </a:lnTo>
                  <a:lnTo>
                    <a:pt x="10" y="0"/>
                  </a:lnTo>
                  <a:lnTo>
                    <a:pt x="6" y="6"/>
                  </a:lnTo>
                  <a:lnTo>
                    <a:pt x="4" y="6"/>
                  </a:lnTo>
                  <a:lnTo>
                    <a:pt x="0" y="10"/>
                  </a:lnTo>
                  <a:lnTo>
                    <a:pt x="1" y="6"/>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2"/>
            <p:cNvSpPr>
              <a:spLocks/>
            </p:cNvSpPr>
            <p:nvPr/>
          </p:nvSpPr>
          <p:spPr bwMode="auto">
            <a:xfrm>
              <a:off x="1428" y="3501"/>
              <a:ext cx="11" cy="8"/>
            </a:xfrm>
            <a:custGeom>
              <a:avLst/>
              <a:gdLst/>
              <a:ahLst/>
              <a:cxnLst>
                <a:cxn ang="0">
                  <a:pos x="2" y="4"/>
                </a:cxn>
                <a:cxn ang="0">
                  <a:pos x="5" y="3"/>
                </a:cxn>
                <a:cxn ang="0">
                  <a:pos x="5" y="1"/>
                </a:cxn>
                <a:cxn ang="0">
                  <a:pos x="11" y="0"/>
                </a:cxn>
                <a:cxn ang="0">
                  <a:pos x="6" y="5"/>
                </a:cxn>
                <a:cxn ang="0">
                  <a:pos x="5" y="4"/>
                </a:cxn>
                <a:cxn ang="0">
                  <a:pos x="0" y="8"/>
                </a:cxn>
                <a:cxn ang="0">
                  <a:pos x="2" y="4"/>
                </a:cxn>
              </a:cxnLst>
              <a:rect l="0" t="0" r="r" b="b"/>
              <a:pathLst>
                <a:path w="11" h="8">
                  <a:moveTo>
                    <a:pt x="2" y="4"/>
                  </a:moveTo>
                  <a:lnTo>
                    <a:pt x="5" y="3"/>
                  </a:lnTo>
                  <a:lnTo>
                    <a:pt x="5" y="1"/>
                  </a:lnTo>
                  <a:lnTo>
                    <a:pt x="11" y="0"/>
                  </a:lnTo>
                  <a:lnTo>
                    <a:pt x="6" y="5"/>
                  </a:lnTo>
                  <a:lnTo>
                    <a:pt x="5" y="4"/>
                  </a:lnTo>
                  <a:lnTo>
                    <a:pt x="0" y="8"/>
                  </a:lnTo>
                  <a:lnTo>
                    <a:pt x="2" y="4"/>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83"/>
            <p:cNvSpPr>
              <a:spLocks/>
            </p:cNvSpPr>
            <p:nvPr/>
          </p:nvSpPr>
          <p:spPr bwMode="auto">
            <a:xfrm>
              <a:off x="1426" y="3509"/>
              <a:ext cx="11" cy="6"/>
            </a:xfrm>
            <a:custGeom>
              <a:avLst/>
              <a:gdLst/>
              <a:ahLst/>
              <a:cxnLst>
                <a:cxn ang="0">
                  <a:pos x="1" y="4"/>
                </a:cxn>
                <a:cxn ang="0">
                  <a:pos x="6" y="2"/>
                </a:cxn>
                <a:cxn ang="0">
                  <a:pos x="6" y="0"/>
                </a:cxn>
                <a:cxn ang="0">
                  <a:pos x="11" y="0"/>
                </a:cxn>
                <a:cxn ang="0">
                  <a:pos x="8" y="5"/>
                </a:cxn>
                <a:cxn ang="0">
                  <a:pos x="6" y="4"/>
                </a:cxn>
                <a:cxn ang="0">
                  <a:pos x="0" y="6"/>
                </a:cxn>
                <a:cxn ang="0">
                  <a:pos x="1" y="4"/>
                </a:cxn>
              </a:cxnLst>
              <a:rect l="0" t="0" r="r" b="b"/>
              <a:pathLst>
                <a:path w="11" h="6">
                  <a:moveTo>
                    <a:pt x="1" y="4"/>
                  </a:moveTo>
                  <a:lnTo>
                    <a:pt x="6" y="2"/>
                  </a:lnTo>
                  <a:lnTo>
                    <a:pt x="6" y="0"/>
                  </a:lnTo>
                  <a:lnTo>
                    <a:pt x="11" y="0"/>
                  </a:lnTo>
                  <a:lnTo>
                    <a:pt x="8" y="5"/>
                  </a:lnTo>
                  <a:lnTo>
                    <a:pt x="6" y="4"/>
                  </a:lnTo>
                  <a:lnTo>
                    <a:pt x="0" y="6"/>
                  </a:lnTo>
                  <a:lnTo>
                    <a:pt x="1" y="4"/>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84"/>
            <p:cNvSpPr>
              <a:spLocks/>
            </p:cNvSpPr>
            <p:nvPr/>
          </p:nvSpPr>
          <p:spPr bwMode="auto">
            <a:xfrm>
              <a:off x="1425" y="3515"/>
              <a:ext cx="10" cy="7"/>
            </a:xfrm>
            <a:custGeom>
              <a:avLst/>
              <a:gdLst/>
              <a:ahLst/>
              <a:cxnLst>
                <a:cxn ang="0">
                  <a:pos x="1" y="6"/>
                </a:cxn>
                <a:cxn ang="0">
                  <a:pos x="6" y="2"/>
                </a:cxn>
                <a:cxn ang="0">
                  <a:pos x="7" y="0"/>
                </a:cxn>
                <a:cxn ang="0">
                  <a:pos x="10" y="0"/>
                </a:cxn>
                <a:cxn ang="0">
                  <a:pos x="8" y="6"/>
                </a:cxn>
                <a:cxn ang="0">
                  <a:pos x="6" y="4"/>
                </a:cxn>
                <a:cxn ang="0">
                  <a:pos x="0" y="7"/>
                </a:cxn>
                <a:cxn ang="0">
                  <a:pos x="1" y="6"/>
                </a:cxn>
              </a:cxnLst>
              <a:rect l="0" t="0" r="r" b="b"/>
              <a:pathLst>
                <a:path w="10" h="7">
                  <a:moveTo>
                    <a:pt x="1" y="6"/>
                  </a:moveTo>
                  <a:lnTo>
                    <a:pt x="6" y="2"/>
                  </a:lnTo>
                  <a:lnTo>
                    <a:pt x="7" y="0"/>
                  </a:lnTo>
                  <a:lnTo>
                    <a:pt x="10" y="0"/>
                  </a:lnTo>
                  <a:lnTo>
                    <a:pt x="8" y="6"/>
                  </a:lnTo>
                  <a:lnTo>
                    <a:pt x="6" y="4"/>
                  </a:lnTo>
                  <a:lnTo>
                    <a:pt x="0" y="7"/>
                  </a:lnTo>
                  <a:lnTo>
                    <a:pt x="1" y="6"/>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85"/>
            <p:cNvSpPr>
              <a:spLocks/>
            </p:cNvSpPr>
            <p:nvPr/>
          </p:nvSpPr>
          <p:spPr bwMode="auto">
            <a:xfrm>
              <a:off x="1393" y="3494"/>
              <a:ext cx="20" cy="32"/>
            </a:xfrm>
            <a:custGeom>
              <a:avLst/>
              <a:gdLst/>
              <a:ahLst/>
              <a:cxnLst>
                <a:cxn ang="0">
                  <a:pos x="19" y="0"/>
                </a:cxn>
                <a:cxn ang="0">
                  <a:pos x="17" y="1"/>
                </a:cxn>
                <a:cxn ang="0">
                  <a:pos x="0" y="32"/>
                </a:cxn>
                <a:cxn ang="0">
                  <a:pos x="16" y="6"/>
                </a:cxn>
                <a:cxn ang="0">
                  <a:pos x="18" y="5"/>
                </a:cxn>
                <a:cxn ang="0">
                  <a:pos x="20" y="1"/>
                </a:cxn>
                <a:cxn ang="0">
                  <a:pos x="19" y="0"/>
                </a:cxn>
              </a:cxnLst>
              <a:rect l="0" t="0" r="r" b="b"/>
              <a:pathLst>
                <a:path w="20" h="32">
                  <a:moveTo>
                    <a:pt x="19" y="0"/>
                  </a:moveTo>
                  <a:lnTo>
                    <a:pt x="17" y="1"/>
                  </a:lnTo>
                  <a:lnTo>
                    <a:pt x="0" y="32"/>
                  </a:lnTo>
                  <a:lnTo>
                    <a:pt x="16" y="6"/>
                  </a:lnTo>
                  <a:lnTo>
                    <a:pt x="18" y="5"/>
                  </a:lnTo>
                  <a:lnTo>
                    <a:pt x="20" y="1"/>
                  </a:lnTo>
                  <a:lnTo>
                    <a:pt x="19"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86"/>
            <p:cNvSpPr>
              <a:spLocks/>
            </p:cNvSpPr>
            <p:nvPr/>
          </p:nvSpPr>
          <p:spPr bwMode="auto">
            <a:xfrm>
              <a:off x="1395" y="3497"/>
              <a:ext cx="20" cy="29"/>
            </a:xfrm>
            <a:custGeom>
              <a:avLst/>
              <a:gdLst/>
              <a:ahLst/>
              <a:cxnLst>
                <a:cxn ang="0">
                  <a:pos x="19" y="0"/>
                </a:cxn>
                <a:cxn ang="0">
                  <a:pos x="0" y="29"/>
                </a:cxn>
                <a:cxn ang="0">
                  <a:pos x="20" y="1"/>
                </a:cxn>
                <a:cxn ang="0">
                  <a:pos x="19" y="0"/>
                </a:cxn>
              </a:cxnLst>
              <a:rect l="0" t="0" r="r" b="b"/>
              <a:pathLst>
                <a:path w="20" h="29">
                  <a:moveTo>
                    <a:pt x="19" y="0"/>
                  </a:moveTo>
                  <a:lnTo>
                    <a:pt x="0" y="29"/>
                  </a:lnTo>
                  <a:lnTo>
                    <a:pt x="20" y="1"/>
                  </a:lnTo>
                  <a:lnTo>
                    <a:pt x="19"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87"/>
            <p:cNvSpPr>
              <a:spLocks/>
            </p:cNvSpPr>
            <p:nvPr/>
          </p:nvSpPr>
          <p:spPr bwMode="auto">
            <a:xfrm>
              <a:off x="1397" y="3483"/>
              <a:ext cx="34" cy="44"/>
            </a:xfrm>
            <a:custGeom>
              <a:avLst/>
              <a:gdLst/>
              <a:ahLst/>
              <a:cxnLst>
                <a:cxn ang="0">
                  <a:pos x="34" y="2"/>
                </a:cxn>
                <a:cxn ang="0">
                  <a:pos x="34" y="0"/>
                </a:cxn>
                <a:cxn ang="0">
                  <a:pos x="31" y="6"/>
                </a:cxn>
                <a:cxn ang="0">
                  <a:pos x="28" y="7"/>
                </a:cxn>
                <a:cxn ang="0">
                  <a:pos x="0" y="44"/>
                </a:cxn>
                <a:cxn ang="0">
                  <a:pos x="27" y="13"/>
                </a:cxn>
                <a:cxn ang="0">
                  <a:pos x="27" y="11"/>
                </a:cxn>
                <a:cxn ang="0">
                  <a:pos x="32" y="8"/>
                </a:cxn>
                <a:cxn ang="0">
                  <a:pos x="34" y="6"/>
                </a:cxn>
                <a:cxn ang="0">
                  <a:pos x="34" y="2"/>
                </a:cxn>
              </a:cxnLst>
              <a:rect l="0" t="0" r="r" b="b"/>
              <a:pathLst>
                <a:path w="34" h="44">
                  <a:moveTo>
                    <a:pt x="34" y="2"/>
                  </a:moveTo>
                  <a:lnTo>
                    <a:pt x="34" y="0"/>
                  </a:lnTo>
                  <a:lnTo>
                    <a:pt x="31" y="6"/>
                  </a:lnTo>
                  <a:lnTo>
                    <a:pt x="28" y="7"/>
                  </a:lnTo>
                  <a:lnTo>
                    <a:pt x="0" y="44"/>
                  </a:lnTo>
                  <a:lnTo>
                    <a:pt x="27" y="13"/>
                  </a:lnTo>
                  <a:lnTo>
                    <a:pt x="27" y="11"/>
                  </a:lnTo>
                  <a:lnTo>
                    <a:pt x="32" y="8"/>
                  </a:lnTo>
                  <a:lnTo>
                    <a:pt x="34" y="6"/>
                  </a:lnTo>
                  <a:lnTo>
                    <a:pt x="34" y="2"/>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88"/>
            <p:cNvSpPr>
              <a:spLocks/>
            </p:cNvSpPr>
            <p:nvPr/>
          </p:nvSpPr>
          <p:spPr bwMode="auto">
            <a:xfrm>
              <a:off x="1397" y="3492"/>
              <a:ext cx="33" cy="37"/>
            </a:xfrm>
            <a:custGeom>
              <a:avLst/>
              <a:gdLst/>
              <a:ahLst/>
              <a:cxnLst>
                <a:cxn ang="0">
                  <a:pos x="31" y="3"/>
                </a:cxn>
                <a:cxn ang="0">
                  <a:pos x="30" y="4"/>
                </a:cxn>
                <a:cxn ang="0">
                  <a:pos x="27" y="6"/>
                </a:cxn>
                <a:cxn ang="0">
                  <a:pos x="0" y="37"/>
                </a:cxn>
                <a:cxn ang="0">
                  <a:pos x="27" y="10"/>
                </a:cxn>
                <a:cxn ang="0">
                  <a:pos x="28" y="7"/>
                </a:cxn>
                <a:cxn ang="0">
                  <a:pos x="33" y="5"/>
                </a:cxn>
                <a:cxn ang="0">
                  <a:pos x="33" y="4"/>
                </a:cxn>
                <a:cxn ang="0">
                  <a:pos x="33" y="1"/>
                </a:cxn>
                <a:cxn ang="0">
                  <a:pos x="32" y="0"/>
                </a:cxn>
                <a:cxn ang="0">
                  <a:pos x="31" y="3"/>
                </a:cxn>
              </a:cxnLst>
              <a:rect l="0" t="0" r="r" b="b"/>
              <a:pathLst>
                <a:path w="33" h="37">
                  <a:moveTo>
                    <a:pt x="31" y="3"/>
                  </a:moveTo>
                  <a:lnTo>
                    <a:pt x="30" y="4"/>
                  </a:lnTo>
                  <a:lnTo>
                    <a:pt x="27" y="6"/>
                  </a:lnTo>
                  <a:lnTo>
                    <a:pt x="0" y="37"/>
                  </a:lnTo>
                  <a:lnTo>
                    <a:pt x="27" y="10"/>
                  </a:lnTo>
                  <a:lnTo>
                    <a:pt x="28" y="7"/>
                  </a:lnTo>
                  <a:lnTo>
                    <a:pt x="33" y="5"/>
                  </a:lnTo>
                  <a:lnTo>
                    <a:pt x="33" y="4"/>
                  </a:lnTo>
                  <a:lnTo>
                    <a:pt x="33" y="1"/>
                  </a:lnTo>
                  <a:lnTo>
                    <a:pt x="32" y="0"/>
                  </a:lnTo>
                  <a:lnTo>
                    <a:pt x="31" y="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89"/>
            <p:cNvSpPr>
              <a:spLocks/>
            </p:cNvSpPr>
            <p:nvPr/>
          </p:nvSpPr>
          <p:spPr bwMode="auto">
            <a:xfrm>
              <a:off x="1400" y="3499"/>
              <a:ext cx="30" cy="29"/>
            </a:xfrm>
            <a:custGeom>
              <a:avLst/>
              <a:gdLst/>
              <a:ahLst/>
              <a:cxnLst>
                <a:cxn ang="0">
                  <a:pos x="0" y="29"/>
                </a:cxn>
                <a:cxn ang="0">
                  <a:pos x="24" y="5"/>
                </a:cxn>
                <a:cxn ang="0">
                  <a:pos x="27" y="5"/>
                </a:cxn>
                <a:cxn ang="0">
                  <a:pos x="30" y="0"/>
                </a:cxn>
                <a:cxn ang="0">
                  <a:pos x="29" y="5"/>
                </a:cxn>
                <a:cxn ang="0">
                  <a:pos x="27" y="6"/>
                </a:cxn>
                <a:cxn ang="0">
                  <a:pos x="0" y="29"/>
                </a:cxn>
              </a:cxnLst>
              <a:rect l="0" t="0" r="r" b="b"/>
              <a:pathLst>
                <a:path w="30" h="29">
                  <a:moveTo>
                    <a:pt x="0" y="29"/>
                  </a:moveTo>
                  <a:lnTo>
                    <a:pt x="24" y="5"/>
                  </a:lnTo>
                  <a:lnTo>
                    <a:pt x="27" y="5"/>
                  </a:lnTo>
                  <a:lnTo>
                    <a:pt x="30" y="0"/>
                  </a:lnTo>
                  <a:lnTo>
                    <a:pt x="29" y="5"/>
                  </a:lnTo>
                  <a:lnTo>
                    <a:pt x="27" y="6"/>
                  </a:lnTo>
                  <a:lnTo>
                    <a:pt x="0" y="29"/>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90"/>
            <p:cNvSpPr>
              <a:spLocks/>
            </p:cNvSpPr>
            <p:nvPr/>
          </p:nvSpPr>
          <p:spPr bwMode="auto">
            <a:xfrm>
              <a:off x="1401" y="3509"/>
              <a:ext cx="27" cy="21"/>
            </a:xfrm>
            <a:custGeom>
              <a:avLst/>
              <a:gdLst/>
              <a:ahLst/>
              <a:cxnLst>
                <a:cxn ang="0">
                  <a:pos x="54" y="0"/>
                </a:cxn>
                <a:cxn ang="0">
                  <a:pos x="0" y="41"/>
                </a:cxn>
                <a:cxn ang="0">
                  <a:pos x="52" y="7"/>
                </a:cxn>
                <a:cxn ang="0">
                  <a:pos x="54" y="0"/>
                </a:cxn>
              </a:cxnLst>
              <a:rect l="0" t="0" r="r" b="b"/>
              <a:pathLst>
                <a:path w="54" h="41">
                  <a:moveTo>
                    <a:pt x="54" y="0"/>
                  </a:moveTo>
                  <a:cubicBezTo>
                    <a:pt x="0" y="41"/>
                    <a:pt x="0" y="41"/>
                    <a:pt x="0" y="41"/>
                  </a:cubicBezTo>
                  <a:cubicBezTo>
                    <a:pt x="0" y="41"/>
                    <a:pt x="51" y="9"/>
                    <a:pt x="52" y="7"/>
                  </a:cubicBezTo>
                  <a:cubicBezTo>
                    <a:pt x="52" y="5"/>
                    <a:pt x="54" y="0"/>
                    <a:pt x="54"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91"/>
            <p:cNvSpPr>
              <a:spLocks/>
            </p:cNvSpPr>
            <p:nvPr/>
          </p:nvSpPr>
          <p:spPr bwMode="auto">
            <a:xfrm>
              <a:off x="1407" y="3515"/>
              <a:ext cx="19" cy="11"/>
            </a:xfrm>
            <a:custGeom>
              <a:avLst/>
              <a:gdLst/>
              <a:ahLst/>
              <a:cxnLst>
                <a:cxn ang="0">
                  <a:pos x="37" y="0"/>
                </a:cxn>
                <a:cxn ang="0">
                  <a:pos x="0" y="23"/>
                </a:cxn>
                <a:cxn ang="0">
                  <a:pos x="35" y="5"/>
                </a:cxn>
                <a:cxn ang="0">
                  <a:pos x="37" y="0"/>
                </a:cxn>
              </a:cxnLst>
              <a:rect l="0" t="0" r="r" b="b"/>
              <a:pathLst>
                <a:path w="37" h="23">
                  <a:moveTo>
                    <a:pt x="37" y="0"/>
                  </a:moveTo>
                  <a:cubicBezTo>
                    <a:pt x="36" y="0"/>
                    <a:pt x="0" y="23"/>
                    <a:pt x="0" y="23"/>
                  </a:cubicBezTo>
                  <a:cubicBezTo>
                    <a:pt x="35" y="5"/>
                    <a:pt x="35" y="5"/>
                    <a:pt x="35" y="5"/>
                  </a:cubicBezTo>
                  <a:lnTo>
                    <a:pt x="37"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92"/>
            <p:cNvSpPr>
              <a:spLocks/>
            </p:cNvSpPr>
            <p:nvPr/>
          </p:nvSpPr>
          <p:spPr bwMode="auto">
            <a:xfrm>
              <a:off x="1222" y="3488"/>
              <a:ext cx="5" cy="8"/>
            </a:xfrm>
            <a:custGeom>
              <a:avLst/>
              <a:gdLst/>
              <a:ahLst/>
              <a:cxnLst>
                <a:cxn ang="0">
                  <a:pos x="5" y="7"/>
                </a:cxn>
                <a:cxn ang="0">
                  <a:pos x="0" y="0"/>
                </a:cxn>
                <a:cxn ang="0">
                  <a:pos x="0" y="1"/>
                </a:cxn>
                <a:cxn ang="0">
                  <a:pos x="3" y="6"/>
                </a:cxn>
                <a:cxn ang="0">
                  <a:pos x="4" y="8"/>
                </a:cxn>
                <a:cxn ang="0">
                  <a:pos x="5" y="8"/>
                </a:cxn>
                <a:cxn ang="0">
                  <a:pos x="5" y="7"/>
                </a:cxn>
              </a:cxnLst>
              <a:rect l="0" t="0" r="r" b="b"/>
              <a:pathLst>
                <a:path w="5" h="8">
                  <a:moveTo>
                    <a:pt x="5" y="7"/>
                  </a:moveTo>
                  <a:lnTo>
                    <a:pt x="0" y="0"/>
                  </a:lnTo>
                  <a:lnTo>
                    <a:pt x="0" y="1"/>
                  </a:lnTo>
                  <a:lnTo>
                    <a:pt x="3" y="6"/>
                  </a:lnTo>
                  <a:lnTo>
                    <a:pt x="4" y="8"/>
                  </a:lnTo>
                  <a:lnTo>
                    <a:pt x="5" y="8"/>
                  </a:lnTo>
                  <a:lnTo>
                    <a:pt x="5"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93"/>
            <p:cNvSpPr>
              <a:spLocks/>
            </p:cNvSpPr>
            <p:nvPr/>
          </p:nvSpPr>
          <p:spPr bwMode="auto">
            <a:xfrm>
              <a:off x="1219" y="3503"/>
              <a:ext cx="12" cy="6"/>
            </a:xfrm>
            <a:custGeom>
              <a:avLst/>
              <a:gdLst/>
              <a:ahLst/>
              <a:cxnLst>
                <a:cxn ang="0">
                  <a:pos x="23" y="13"/>
                </a:cxn>
                <a:cxn ang="0">
                  <a:pos x="5" y="0"/>
                </a:cxn>
                <a:cxn ang="0">
                  <a:pos x="8" y="4"/>
                </a:cxn>
                <a:cxn ang="0">
                  <a:pos x="19" y="12"/>
                </a:cxn>
                <a:cxn ang="0">
                  <a:pos x="23" y="13"/>
                </a:cxn>
              </a:cxnLst>
              <a:rect l="0" t="0" r="r" b="b"/>
              <a:pathLst>
                <a:path w="23" h="13">
                  <a:moveTo>
                    <a:pt x="23" y="13"/>
                  </a:moveTo>
                  <a:cubicBezTo>
                    <a:pt x="23" y="13"/>
                    <a:pt x="9" y="0"/>
                    <a:pt x="5" y="0"/>
                  </a:cubicBezTo>
                  <a:cubicBezTo>
                    <a:pt x="0" y="0"/>
                    <a:pt x="8" y="4"/>
                    <a:pt x="8" y="4"/>
                  </a:cubicBezTo>
                  <a:cubicBezTo>
                    <a:pt x="19" y="12"/>
                    <a:pt x="19" y="12"/>
                    <a:pt x="19" y="12"/>
                  </a:cubicBezTo>
                  <a:lnTo>
                    <a:pt x="23"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94"/>
            <p:cNvSpPr>
              <a:spLocks/>
            </p:cNvSpPr>
            <p:nvPr/>
          </p:nvSpPr>
          <p:spPr bwMode="auto">
            <a:xfrm>
              <a:off x="1232" y="3532"/>
              <a:ext cx="10" cy="3"/>
            </a:xfrm>
            <a:custGeom>
              <a:avLst/>
              <a:gdLst/>
              <a:ahLst/>
              <a:cxnLst>
                <a:cxn ang="0">
                  <a:pos x="13" y="1"/>
                </a:cxn>
                <a:cxn ang="0">
                  <a:pos x="4" y="6"/>
                </a:cxn>
                <a:cxn ang="0">
                  <a:pos x="11" y="5"/>
                </a:cxn>
                <a:cxn ang="0">
                  <a:pos x="18" y="2"/>
                </a:cxn>
                <a:cxn ang="0">
                  <a:pos x="13" y="1"/>
                </a:cxn>
              </a:cxnLst>
              <a:rect l="0" t="0" r="r" b="b"/>
              <a:pathLst>
                <a:path w="20" h="7">
                  <a:moveTo>
                    <a:pt x="13" y="1"/>
                  </a:moveTo>
                  <a:cubicBezTo>
                    <a:pt x="11" y="1"/>
                    <a:pt x="0" y="4"/>
                    <a:pt x="4" y="6"/>
                  </a:cubicBezTo>
                  <a:cubicBezTo>
                    <a:pt x="8" y="7"/>
                    <a:pt x="8" y="7"/>
                    <a:pt x="11" y="5"/>
                  </a:cubicBezTo>
                  <a:cubicBezTo>
                    <a:pt x="14" y="4"/>
                    <a:pt x="20" y="5"/>
                    <a:pt x="18" y="2"/>
                  </a:cubicBezTo>
                  <a:cubicBezTo>
                    <a:pt x="16" y="0"/>
                    <a:pt x="13" y="1"/>
                    <a:pt x="13" y="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95"/>
            <p:cNvSpPr>
              <a:spLocks/>
            </p:cNvSpPr>
            <p:nvPr/>
          </p:nvSpPr>
          <p:spPr bwMode="auto">
            <a:xfrm>
              <a:off x="1238" y="3534"/>
              <a:ext cx="7" cy="11"/>
            </a:xfrm>
            <a:custGeom>
              <a:avLst/>
              <a:gdLst/>
              <a:ahLst/>
              <a:cxnLst>
                <a:cxn ang="0">
                  <a:pos x="13" y="0"/>
                </a:cxn>
                <a:cxn ang="0">
                  <a:pos x="3" y="14"/>
                </a:cxn>
                <a:cxn ang="0">
                  <a:pos x="3" y="19"/>
                </a:cxn>
                <a:cxn ang="0">
                  <a:pos x="10" y="10"/>
                </a:cxn>
                <a:cxn ang="0">
                  <a:pos x="14" y="3"/>
                </a:cxn>
                <a:cxn ang="0">
                  <a:pos x="13" y="0"/>
                </a:cxn>
              </a:cxnLst>
              <a:rect l="0" t="0" r="r" b="b"/>
              <a:pathLst>
                <a:path w="14" h="21">
                  <a:moveTo>
                    <a:pt x="13" y="0"/>
                  </a:moveTo>
                  <a:cubicBezTo>
                    <a:pt x="11" y="0"/>
                    <a:pt x="7" y="9"/>
                    <a:pt x="3" y="14"/>
                  </a:cubicBezTo>
                  <a:cubicBezTo>
                    <a:pt x="0" y="17"/>
                    <a:pt x="0" y="21"/>
                    <a:pt x="3" y="19"/>
                  </a:cubicBezTo>
                  <a:cubicBezTo>
                    <a:pt x="6" y="17"/>
                    <a:pt x="9" y="13"/>
                    <a:pt x="10" y="10"/>
                  </a:cubicBezTo>
                  <a:cubicBezTo>
                    <a:pt x="12" y="8"/>
                    <a:pt x="14" y="6"/>
                    <a:pt x="14" y="3"/>
                  </a:cubicBezTo>
                  <a:cubicBezTo>
                    <a:pt x="14" y="1"/>
                    <a:pt x="13" y="0"/>
                    <a:pt x="13"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96"/>
            <p:cNvSpPr>
              <a:spLocks/>
            </p:cNvSpPr>
            <p:nvPr/>
          </p:nvSpPr>
          <p:spPr bwMode="auto">
            <a:xfrm>
              <a:off x="1245" y="3536"/>
              <a:ext cx="5" cy="15"/>
            </a:xfrm>
            <a:custGeom>
              <a:avLst/>
              <a:gdLst/>
              <a:ahLst/>
              <a:cxnLst>
                <a:cxn ang="0">
                  <a:pos x="6" y="2"/>
                </a:cxn>
                <a:cxn ang="0">
                  <a:pos x="1" y="17"/>
                </a:cxn>
                <a:cxn ang="0">
                  <a:pos x="1" y="29"/>
                </a:cxn>
                <a:cxn ang="0">
                  <a:pos x="4" y="22"/>
                </a:cxn>
                <a:cxn ang="0">
                  <a:pos x="6" y="8"/>
                </a:cxn>
                <a:cxn ang="0">
                  <a:pos x="8" y="1"/>
                </a:cxn>
                <a:cxn ang="0">
                  <a:pos x="6" y="2"/>
                </a:cxn>
              </a:cxnLst>
              <a:rect l="0" t="0" r="r" b="b"/>
              <a:pathLst>
                <a:path w="10" h="30">
                  <a:moveTo>
                    <a:pt x="6" y="2"/>
                  </a:moveTo>
                  <a:cubicBezTo>
                    <a:pt x="4" y="3"/>
                    <a:pt x="1" y="13"/>
                    <a:pt x="1" y="17"/>
                  </a:cubicBezTo>
                  <a:cubicBezTo>
                    <a:pt x="1" y="21"/>
                    <a:pt x="0" y="30"/>
                    <a:pt x="1" y="29"/>
                  </a:cubicBezTo>
                  <a:cubicBezTo>
                    <a:pt x="3" y="29"/>
                    <a:pt x="4" y="26"/>
                    <a:pt x="4" y="22"/>
                  </a:cubicBezTo>
                  <a:cubicBezTo>
                    <a:pt x="4" y="18"/>
                    <a:pt x="5" y="12"/>
                    <a:pt x="6" y="8"/>
                  </a:cubicBezTo>
                  <a:cubicBezTo>
                    <a:pt x="8" y="4"/>
                    <a:pt x="10" y="1"/>
                    <a:pt x="8" y="1"/>
                  </a:cubicBezTo>
                  <a:cubicBezTo>
                    <a:pt x="7" y="0"/>
                    <a:pt x="6" y="2"/>
                    <a:pt x="6" y="2"/>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97"/>
            <p:cNvSpPr>
              <a:spLocks/>
            </p:cNvSpPr>
            <p:nvPr/>
          </p:nvSpPr>
          <p:spPr bwMode="auto">
            <a:xfrm>
              <a:off x="1243" y="3527"/>
              <a:ext cx="4" cy="5"/>
            </a:xfrm>
            <a:custGeom>
              <a:avLst/>
              <a:gdLst/>
              <a:ahLst/>
              <a:cxnLst>
                <a:cxn ang="0">
                  <a:pos x="9" y="9"/>
                </a:cxn>
                <a:cxn ang="0">
                  <a:pos x="3" y="3"/>
                </a:cxn>
                <a:cxn ang="0">
                  <a:pos x="9" y="2"/>
                </a:cxn>
                <a:cxn ang="0">
                  <a:pos x="9" y="9"/>
                </a:cxn>
              </a:cxnLst>
              <a:rect l="0" t="0" r="r" b="b"/>
              <a:pathLst>
                <a:path w="9" h="9">
                  <a:moveTo>
                    <a:pt x="9" y="9"/>
                  </a:moveTo>
                  <a:cubicBezTo>
                    <a:pt x="6" y="8"/>
                    <a:pt x="0" y="6"/>
                    <a:pt x="3" y="3"/>
                  </a:cubicBezTo>
                  <a:cubicBezTo>
                    <a:pt x="5" y="0"/>
                    <a:pt x="9" y="0"/>
                    <a:pt x="9" y="2"/>
                  </a:cubicBezTo>
                  <a:cubicBezTo>
                    <a:pt x="9" y="3"/>
                    <a:pt x="9" y="9"/>
                    <a:pt x="9" y="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98"/>
            <p:cNvSpPr>
              <a:spLocks/>
            </p:cNvSpPr>
            <p:nvPr/>
          </p:nvSpPr>
          <p:spPr bwMode="auto">
            <a:xfrm>
              <a:off x="1240" y="3504"/>
              <a:ext cx="5" cy="8"/>
            </a:xfrm>
            <a:custGeom>
              <a:avLst/>
              <a:gdLst/>
              <a:ahLst/>
              <a:cxnLst>
                <a:cxn ang="0">
                  <a:pos x="1" y="12"/>
                </a:cxn>
                <a:cxn ang="0">
                  <a:pos x="6" y="2"/>
                </a:cxn>
                <a:cxn ang="0">
                  <a:pos x="7" y="5"/>
                </a:cxn>
                <a:cxn ang="0">
                  <a:pos x="1" y="14"/>
                </a:cxn>
                <a:cxn ang="0">
                  <a:pos x="1" y="12"/>
                </a:cxn>
              </a:cxnLst>
              <a:rect l="0" t="0" r="r" b="b"/>
              <a:pathLst>
                <a:path w="11" h="15">
                  <a:moveTo>
                    <a:pt x="1" y="12"/>
                  </a:moveTo>
                  <a:cubicBezTo>
                    <a:pt x="1" y="12"/>
                    <a:pt x="4" y="2"/>
                    <a:pt x="6" y="2"/>
                  </a:cubicBezTo>
                  <a:cubicBezTo>
                    <a:pt x="8" y="1"/>
                    <a:pt x="11" y="0"/>
                    <a:pt x="7" y="5"/>
                  </a:cubicBezTo>
                  <a:cubicBezTo>
                    <a:pt x="4" y="10"/>
                    <a:pt x="2" y="15"/>
                    <a:pt x="1" y="14"/>
                  </a:cubicBezTo>
                  <a:cubicBezTo>
                    <a:pt x="0" y="12"/>
                    <a:pt x="1" y="12"/>
                    <a:pt x="1" y="12"/>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99"/>
            <p:cNvSpPr>
              <a:spLocks/>
            </p:cNvSpPr>
            <p:nvPr/>
          </p:nvSpPr>
          <p:spPr bwMode="auto">
            <a:xfrm>
              <a:off x="1246" y="3510"/>
              <a:ext cx="5" cy="10"/>
            </a:xfrm>
            <a:custGeom>
              <a:avLst/>
              <a:gdLst/>
              <a:ahLst/>
              <a:cxnLst>
                <a:cxn ang="0">
                  <a:pos x="1" y="17"/>
                </a:cxn>
                <a:cxn ang="0">
                  <a:pos x="8" y="3"/>
                </a:cxn>
                <a:cxn ang="0">
                  <a:pos x="7" y="10"/>
                </a:cxn>
                <a:cxn ang="0">
                  <a:pos x="0" y="21"/>
                </a:cxn>
                <a:cxn ang="0">
                  <a:pos x="1" y="17"/>
                </a:cxn>
              </a:cxnLst>
              <a:rect l="0" t="0" r="r" b="b"/>
              <a:pathLst>
                <a:path w="10" h="21">
                  <a:moveTo>
                    <a:pt x="1" y="17"/>
                  </a:moveTo>
                  <a:cubicBezTo>
                    <a:pt x="2" y="13"/>
                    <a:pt x="6" y="0"/>
                    <a:pt x="8" y="3"/>
                  </a:cubicBezTo>
                  <a:cubicBezTo>
                    <a:pt x="10" y="6"/>
                    <a:pt x="10" y="5"/>
                    <a:pt x="7" y="10"/>
                  </a:cubicBezTo>
                  <a:cubicBezTo>
                    <a:pt x="4" y="17"/>
                    <a:pt x="0" y="21"/>
                    <a:pt x="0" y="21"/>
                  </a:cubicBezTo>
                  <a:lnTo>
                    <a:pt x="1" y="17"/>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100"/>
            <p:cNvSpPr>
              <a:spLocks/>
            </p:cNvSpPr>
            <p:nvPr/>
          </p:nvSpPr>
          <p:spPr bwMode="auto">
            <a:xfrm>
              <a:off x="1252" y="3514"/>
              <a:ext cx="8" cy="7"/>
            </a:xfrm>
            <a:custGeom>
              <a:avLst/>
              <a:gdLst/>
              <a:ahLst/>
              <a:cxnLst>
                <a:cxn ang="0">
                  <a:pos x="0" y="15"/>
                </a:cxn>
                <a:cxn ang="0">
                  <a:pos x="5" y="4"/>
                </a:cxn>
                <a:cxn ang="0">
                  <a:pos x="9" y="6"/>
                </a:cxn>
                <a:cxn ang="0">
                  <a:pos x="0" y="15"/>
                </a:cxn>
              </a:cxnLst>
              <a:rect l="0" t="0" r="r" b="b"/>
              <a:pathLst>
                <a:path w="15" h="15">
                  <a:moveTo>
                    <a:pt x="0" y="15"/>
                  </a:moveTo>
                  <a:cubicBezTo>
                    <a:pt x="2" y="8"/>
                    <a:pt x="3" y="5"/>
                    <a:pt x="5" y="4"/>
                  </a:cubicBezTo>
                  <a:cubicBezTo>
                    <a:pt x="7" y="3"/>
                    <a:pt x="15" y="0"/>
                    <a:pt x="9" y="6"/>
                  </a:cubicBezTo>
                  <a:cubicBezTo>
                    <a:pt x="3" y="12"/>
                    <a:pt x="0" y="15"/>
                    <a:pt x="0" y="15"/>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101"/>
            <p:cNvSpPr>
              <a:spLocks/>
            </p:cNvSpPr>
            <p:nvPr/>
          </p:nvSpPr>
          <p:spPr bwMode="auto">
            <a:xfrm>
              <a:off x="1262" y="3537"/>
              <a:ext cx="10" cy="6"/>
            </a:xfrm>
            <a:custGeom>
              <a:avLst/>
              <a:gdLst/>
              <a:ahLst/>
              <a:cxnLst>
                <a:cxn ang="0">
                  <a:pos x="20" y="1"/>
                </a:cxn>
                <a:cxn ang="0">
                  <a:pos x="9" y="2"/>
                </a:cxn>
                <a:cxn ang="0">
                  <a:pos x="3" y="5"/>
                </a:cxn>
                <a:cxn ang="0">
                  <a:pos x="5" y="8"/>
                </a:cxn>
                <a:cxn ang="0">
                  <a:pos x="11" y="6"/>
                </a:cxn>
                <a:cxn ang="0">
                  <a:pos x="20" y="1"/>
                </a:cxn>
              </a:cxnLst>
              <a:rect l="0" t="0" r="r" b="b"/>
              <a:pathLst>
                <a:path w="20" h="11">
                  <a:moveTo>
                    <a:pt x="20" y="1"/>
                  </a:moveTo>
                  <a:cubicBezTo>
                    <a:pt x="20" y="1"/>
                    <a:pt x="12" y="0"/>
                    <a:pt x="9" y="2"/>
                  </a:cubicBezTo>
                  <a:cubicBezTo>
                    <a:pt x="7" y="3"/>
                    <a:pt x="0" y="3"/>
                    <a:pt x="3" y="5"/>
                  </a:cubicBezTo>
                  <a:cubicBezTo>
                    <a:pt x="5" y="7"/>
                    <a:pt x="4" y="11"/>
                    <a:pt x="5" y="8"/>
                  </a:cubicBezTo>
                  <a:cubicBezTo>
                    <a:pt x="7" y="6"/>
                    <a:pt x="10" y="8"/>
                    <a:pt x="11" y="6"/>
                  </a:cubicBezTo>
                  <a:cubicBezTo>
                    <a:pt x="13" y="4"/>
                    <a:pt x="20" y="1"/>
                    <a:pt x="20" y="1"/>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 name="Freeform 102"/>
            <p:cNvSpPr>
              <a:spLocks/>
            </p:cNvSpPr>
            <p:nvPr/>
          </p:nvSpPr>
          <p:spPr bwMode="auto">
            <a:xfrm>
              <a:off x="1265" y="3540"/>
              <a:ext cx="8" cy="6"/>
            </a:xfrm>
            <a:custGeom>
              <a:avLst/>
              <a:gdLst/>
              <a:ahLst/>
              <a:cxnLst>
                <a:cxn ang="0">
                  <a:pos x="16" y="0"/>
                </a:cxn>
                <a:cxn ang="0">
                  <a:pos x="4" y="4"/>
                </a:cxn>
                <a:cxn ang="0">
                  <a:pos x="2" y="8"/>
                </a:cxn>
                <a:cxn ang="0">
                  <a:pos x="7" y="9"/>
                </a:cxn>
                <a:cxn ang="0">
                  <a:pos x="16" y="0"/>
                </a:cxn>
              </a:cxnLst>
              <a:rect l="0" t="0" r="r" b="b"/>
              <a:pathLst>
                <a:path w="16" h="12">
                  <a:moveTo>
                    <a:pt x="16" y="0"/>
                  </a:moveTo>
                  <a:cubicBezTo>
                    <a:pt x="14" y="1"/>
                    <a:pt x="4" y="3"/>
                    <a:pt x="4" y="4"/>
                  </a:cubicBezTo>
                  <a:cubicBezTo>
                    <a:pt x="3" y="6"/>
                    <a:pt x="0" y="8"/>
                    <a:pt x="2" y="8"/>
                  </a:cubicBezTo>
                  <a:cubicBezTo>
                    <a:pt x="3" y="8"/>
                    <a:pt x="6" y="12"/>
                    <a:pt x="7" y="9"/>
                  </a:cubicBezTo>
                  <a:cubicBezTo>
                    <a:pt x="8" y="6"/>
                    <a:pt x="16" y="0"/>
                    <a:pt x="16"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 name="Oval 103"/>
            <p:cNvSpPr>
              <a:spLocks noChangeArrowheads="1"/>
            </p:cNvSpPr>
            <p:nvPr/>
          </p:nvSpPr>
          <p:spPr bwMode="auto">
            <a:xfrm>
              <a:off x="1229" y="3503"/>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 name="Oval 104"/>
            <p:cNvSpPr>
              <a:spLocks noChangeArrowheads="1"/>
            </p:cNvSpPr>
            <p:nvPr/>
          </p:nvSpPr>
          <p:spPr bwMode="auto">
            <a:xfrm>
              <a:off x="1233" y="3511"/>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105"/>
            <p:cNvSpPr>
              <a:spLocks/>
            </p:cNvSpPr>
            <p:nvPr/>
          </p:nvSpPr>
          <p:spPr bwMode="auto">
            <a:xfrm>
              <a:off x="1223" y="3513"/>
              <a:ext cx="9" cy="4"/>
            </a:xfrm>
            <a:custGeom>
              <a:avLst/>
              <a:gdLst/>
              <a:ahLst/>
              <a:cxnLst>
                <a:cxn ang="0">
                  <a:pos x="19" y="7"/>
                </a:cxn>
                <a:cxn ang="0">
                  <a:pos x="4" y="0"/>
                </a:cxn>
                <a:cxn ang="0">
                  <a:pos x="3" y="3"/>
                </a:cxn>
                <a:cxn ang="0">
                  <a:pos x="11" y="5"/>
                </a:cxn>
                <a:cxn ang="0">
                  <a:pos x="19" y="7"/>
                </a:cxn>
              </a:cxnLst>
              <a:rect l="0" t="0" r="r" b="b"/>
              <a:pathLst>
                <a:path w="19" h="7">
                  <a:moveTo>
                    <a:pt x="19" y="7"/>
                  </a:moveTo>
                  <a:cubicBezTo>
                    <a:pt x="19" y="7"/>
                    <a:pt x="7" y="0"/>
                    <a:pt x="4" y="0"/>
                  </a:cubicBezTo>
                  <a:cubicBezTo>
                    <a:pt x="1" y="1"/>
                    <a:pt x="0" y="2"/>
                    <a:pt x="3" y="3"/>
                  </a:cubicBezTo>
                  <a:cubicBezTo>
                    <a:pt x="6" y="3"/>
                    <a:pt x="7" y="4"/>
                    <a:pt x="11" y="5"/>
                  </a:cubicBezTo>
                  <a:cubicBezTo>
                    <a:pt x="15" y="6"/>
                    <a:pt x="19" y="7"/>
                    <a:pt x="19" y="7"/>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Freeform 106"/>
            <p:cNvSpPr>
              <a:spLocks/>
            </p:cNvSpPr>
            <p:nvPr/>
          </p:nvSpPr>
          <p:spPr bwMode="auto">
            <a:xfrm>
              <a:off x="1224" y="3520"/>
              <a:ext cx="10" cy="2"/>
            </a:xfrm>
            <a:custGeom>
              <a:avLst/>
              <a:gdLst/>
              <a:ahLst/>
              <a:cxnLst>
                <a:cxn ang="0">
                  <a:pos x="19" y="4"/>
                </a:cxn>
                <a:cxn ang="0">
                  <a:pos x="7" y="0"/>
                </a:cxn>
                <a:cxn ang="0">
                  <a:pos x="2" y="2"/>
                </a:cxn>
                <a:cxn ang="0">
                  <a:pos x="9" y="3"/>
                </a:cxn>
                <a:cxn ang="0">
                  <a:pos x="19" y="4"/>
                </a:cxn>
              </a:cxnLst>
              <a:rect l="0" t="0" r="r" b="b"/>
              <a:pathLst>
                <a:path w="19" h="4">
                  <a:moveTo>
                    <a:pt x="19" y="4"/>
                  </a:moveTo>
                  <a:cubicBezTo>
                    <a:pt x="18" y="4"/>
                    <a:pt x="11" y="0"/>
                    <a:pt x="7" y="0"/>
                  </a:cubicBezTo>
                  <a:cubicBezTo>
                    <a:pt x="2" y="1"/>
                    <a:pt x="0" y="1"/>
                    <a:pt x="2" y="2"/>
                  </a:cubicBezTo>
                  <a:cubicBezTo>
                    <a:pt x="4" y="3"/>
                    <a:pt x="4" y="3"/>
                    <a:pt x="9" y="3"/>
                  </a:cubicBezTo>
                  <a:cubicBezTo>
                    <a:pt x="13" y="3"/>
                    <a:pt x="19" y="4"/>
                    <a:pt x="19" y="4"/>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107"/>
            <p:cNvSpPr>
              <a:spLocks/>
            </p:cNvSpPr>
            <p:nvPr/>
          </p:nvSpPr>
          <p:spPr bwMode="auto">
            <a:xfrm>
              <a:off x="1228" y="3527"/>
              <a:ext cx="12" cy="3"/>
            </a:xfrm>
            <a:custGeom>
              <a:avLst/>
              <a:gdLst/>
              <a:ahLst/>
              <a:cxnLst>
                <a:cxn ang="0">
                  <a:pos x="23" y="1"/>
                </a:cxn>
                <a:cxn ang="0">
                  <a:pos x="2" y="2"/>
                </a:cxn>
                <a:cxn ang="0">
                  <a:pos x="2" y="5"/>
                </a:cxn>
                <a:cxn ang="0">
                  <a:pos x="12" y="3"/>
                </a:cxn>
                <a:cxn ang="0">
                  <a:pos x="23" y="1"/>
                </a:cxn>
              </a:cxnLst>
              <a:rect l="0" t="0" r="r" b="b"/>
              <a:pathLst>
                <a:path w="23" h="5">
                  <a:moveTo>
                    <a:pt x="23" y="1"/>
                  </a:moveTo>
                  <a:cubicBezTo>
                    <a:pt x="20" y="0"/>
                    <a:pt x="3" y="1"/>
                    <a:pt x="2" y="2"/>
                  </a:cubicBezTo>
                  <a:cubicBezTo>
                    <a:pt x="0" y="3"/>
                    <a:pt x="0" y="5"/>
                    <a:pt x="2" y="5"/>
                  </a:cubicBezTo>
                  <a:cubicBezTo>
                    <a:pt x="4" y="4"/>
                    <a:pt x="8" y="3"/>
                    <a:pt x="12" y="3"/>
                  </a:cubicBezTo>
                  <a:cubicBezTo>
                    <a:pt x="16" y="2"/>
                    <a:pt x="23" y="1"/>
                    <a:pt x="23" y="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Oval 108"/>
            <p:cNvSpPr>
              <a:spLocks noChangeArrowheads="1"/>
            </p:cNvSpPr>
            <p:nvPr/>
          </p:nvSpPr>
          <p:spPr bwMode="auto">
            <a:xfrm>
              <a:off x="1233" y="3516"/>
              <a:ext cx="4"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Oval 109"/>
            <p:cNvSpPr>
              <a:spLocks noChangeArrowheads="1"/>
            </p:cNvSpPr>
            <p:nvPr/>
          </p:nvSpPr>
          <p:spPr bwMode="auto">
            <a:xfrm>
              <a:off x="1237" y="3520"/>
              <a:ext cx="3"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Oval 110"/>
            <p:cNvSpPr>
              <a:spLocks noChangeArrowheads="1"/>
            </p:cNvSpPr>
            <p:nvPr/>
          </p:nvSpPr>
          <p:spPr bwMode="auto">
            <a:xfrm>
              <a:off x="1241" y="3524"/>
              <a:ext cx="3"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Oval 111"/>
            <p:cNvSpPr>
              <a:spLocks noChangeArrowheads="1"/>
            </p:cNvSpPr>
            <p:nvPr/>
          </p:nvSpPr>
          <p:spPr bwMode="auto">
            <a:xfrm>
              <a:off x="1249" y="3530"/>
              <a:ext cx="4"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Oval 112"/>
            <p:cNvSpPr>
              <a:spLocks noChangeArrowheads="1"/>
            </p:cNvSpPr>
            <p:nvPr/>
          </p:nvSpPr>
          <p:spPr bwMode="auto">
            <a:xfrm>
              <a:off x="1227" y="3498"/>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Oval 113"/>
            <p:cNvSpPr>
              <a:spLocks noChangeArrowheads="1"/>
            </p:cNvSpPr>
            <p:nvPr/>
          </p:nvSpPr>
          <p:spPr bwMode="auto">
            <a:xfrm>
              <a:off x="1254" y="3525"/>
              <a:ext cx="3"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Oval 114"/>
            <p:cNvSpPr>
              <a:spLocks noChangeArrowheads="1"/>
            </p:cNvSpPr>
            <p:nvPr/>
          </p:nvSpPr>
          <p:spPr bwMode="auto">
            <a:xfrm>
              <a:off x="1253" y="3531"/>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115"/>
            <p:cNvSpPr>
              <a:spLocks/>
            </p:cNvSpPr>
            <p:nvPr/>
          </p:nvSpPr>
          <p:spPr bwMode="auto">
            <a:xfrm>
              <a:off x="1389" y="3532"/>
              <a:ext cx="7" cy="10"/>
            </a:xfrm>
            <a:custGeom>
              <a:avLst/>
              <a:gdLst/>
              <a:ahLst/>
              <a:cxnLst>
                <a:cxn ang="0">
                  <a:pos x="0" y="12"/>
                </a:cxn>
                <a:cxn ang="0">
                  <a:pos x="9" y="18"/>
                </a:cxn>
                <a:cxn ang="0">
                  <a:pos x="4" y="9"/>
                </a:cxn>
                <a:cxn ang="0">
                  <a:pos x="12" y="14"/>
                </a:cxn>
                <a:cxn ang="0">
                  <a:pos x="8" y="6"/>
                </a:cxn>
                <a:cxn ang="0">
                  <a:pos x="14" y="8"/>
                </a:cxn>
                <a:cxn ang="0">
                  <a:pos x="12" y="1"/>
                </a:cxn>
                <a:cxn ang="0">
                  <a:pos x="8" y="4"/>
                </a:cxn>
                <a:cxn ang="0">
                  <a:pos x="4" y="8"/>
                </a:cxn>
                <a:cxn ang="0">
                  <a:pos x="0" y="12"/>
                </a:cxn>
              </a:cxnLst>
              <a:rect l="0" t="0" r="r" b="b"/>
              <a:pathLst>
                <a:path w="14" h="20">
                  <a:moveTo>
                    <a:pt x="0" y="12"/>
                  </a:moveTo>
                  <a:cubicBezTo>
                    <a:pt x="0" y="12"/>
                    <a:pt x="6" y="20"/>
                    <a:pt x="9" y="18"/>
                  </a:cubicBezTo>
                  <a:cubicBezTo>
                    <a:pt x="10" y="17"/>
                    <a:pt x="3" y="10"/>
                    <a:pt x="4" y="9"/>
                  </a:cubicBezTo>
                  <a:cubicBezTo>
                    <a:pt x="4" y="9"/>
                    <a:pt x="12" y="15"/>
                    <a:pt x="12" y="14"/>
                  </a:cubicBezTo>
                  <a:cubicBezTo>
                    <a:pt x="13" y="13"/>
                    <a:pt x="8" y="7"/>
                    <a:pt x="8" y="6"/>
                  </a:cubicBezTo>
                  <a:cubicBezTo>
                    <a:pt x="9" y="5"/>
                    <a:pt x="14" y="9"/>
                    <a:pt x="14" y="8"/>
                  </a:cubicBezTo>
                  <a:cubicBezTo>
                    <a:pt x="14" y="5"/>
                    <a:pt x="12" y="1"/>
                    <a:pt x="12" y="1"/>
                  </a:cubicBezTo>
                  <a:cubicBezTo>
                    <a:pt x="12" y="1"/>
                    <a:pt x="10" y="0"/>
                    <a:pt x="8" y="4"/>
                  </a:cubicBezTo>
                  <a:cubicBezTo>
                    <a:pt x="7" y="8"/>
                    <a:pt x="4" y="8"/>
                    <a:pt x="4" y="8"/>
                  </a:cubicBezTo>
                  <a:lnTo>
                    <a:pt x="0" y="12"/>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116"/>
            <p:cNvSpPr>
              <a:spLocks/>
            </p:cNvSpPr>
            <p:nvPr/>
          </p:nvSpPr>
          <p:spPr bwMode="auto">
            <a:xfrm>
              <a:off x="1383" y="3530"/>
              <a:ext cx="9" cy="7"/>
            </a:xfrm>
            <a:custGeom>
              <a:avLst/>
              <a:gdLst/>
              <a:ahLst/>
              <a:cxnLst>
                <a:cxn ang="0">
                  <a:pos x="9" y="3"/>
                </a:cxn>
                <a:cxn ang="0">
                  <a:pos x="7" y="0"/>
                </a:cxn>
                <a:cxn ang="0">
                  <a:pos x="0" y="1"/>
                </a:cxn>
                <a:cxn ang="0">
                  <a:pos x="2" y="6"/>
                </a:cxn>
                <a:cxn ang="0">
                  <a:pos x="3" y="7"/>
                </a:cxn>
                <a:cxn ang="0">
                  <a:pos x="6" y="7"/>
                </a:cxn>
                <a:cxn ang="0">
                  <a:pos x="9" y="3"/>
                </a:cxn>
              </a:cxnLst>
              <a:rect l="0" t="0" r="r" b="b"/>
              <a:pathLst>
                <a:path w="9" h="7">
                  <a:moveTo>
                    <a:pt x="9" y="3"/>
                  </a:moveTo>
                  <a:lnTo>
                    <a:pt x="7" y="0"/>
                  </a:lnTo>
                  <a:lnTo>
                    <a:pt x="0" y="1"/>
                  </a:lnTo>
                  <a:lnTo>
                    <a:pt x="2" y="6"/>
                  </a:lnTo>
                  <a:lnTo>
                    <a:pt x="3" y="7"/>
                  </a:lnTo>
                  <a:lnTo>
                    <a:pt x="6" y="7"/>
                  </a:lnTo>
                  <a:lnTo>
                    <a:pt x="9" y="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117"/>
            <p:cNvSpPr>
              <a:spLocks/>
            </p:cNvSpPr>
            <p:nvPr/>
          </p:nvSpPr>
          <p:spPr bwMode="auto">
            <a:xfrm>
              <a:off x="1544" y="3431"/>
              <a:ext cx="85" cy="96"/>
            </a:xfrm>
            <a:custGeom>
              <a:avLst/>
              <a:gdLst/>
              <a:ahLst/>
              <a:cxnLst>
                <a:cxn ang="0">
                  <a:pos x="61" y="153"/>
                </a:cxn>
                <a:cxn ang="0">
                  <a:pos x="67" y="168"/>
                </a:cxn>
                <a:cxn ang="0">
                  <a:pos x="84" y="172"/>
                </a:cxn>
                <a:cxn ang="0">
                  <a:pos x="97" y="172"/>
                </a:cxn>
                <a:cxn ang="0">
                  <a:pos x="97" y="190"/>
                </a:cxn>
                <a:cxn ang="0">
                  <a:pos x="0" y="190"/>
                </a:cxn>
                <a:cxn ang="0">
                  <a:pos x="0" y="172"/>
                </a:cxn>
                <a:cxn ang="0">
                  <a:pos x="11" y="172"/>
                </a:cxn>
                <a:cxn ang="0">
                  <a:pos x="28" y="166"/>
                </a:cxn>
                <a:cxn ang="0">
                  <a:pos x="32" y="148"/>
                </a:cxn>
                <a:cxn ang="0">
                  <a:pos x="32" y="43"/>
                </a:cxn>
                <a:cxn ang="0">
                  <a:pos x="28" y="24"/>
                </a:cxn>
                <a:cxn ang="0">
                  <a:pos x="11" y="19"/>
                </a:cxn>
                <a:cxn ang="0">
                  <a:pos x="0" y="19"/>
                </a:cxn>
                <a:cxn ang="0">
                  <a:pos x="0" y="0"/>
                </a:cxn>
                <a:cxn ang="0">
                  <a:pos x="168" y="0"/>
                </a:cxn>
                <a:cxn ang="0">
                  <a:pos x="168" y="75"/>
                </a:cxn>
                <a:cxn ang="0">
                  <a:pos x="150" y="75"/>
                </a:cxn>
                <a:cxn ang="0">
                  <a:pos x="148" y="46"/>
                </a:cxn>
                <a:cxn ang="0">
                  <a:pos x="143" y="24"/>
                </a:cxn>
                <a:cxn ang="0">
                  <a:pos x="117" y="19"/>
                </a:cxn>
                <a:cxn ang="0">
                  <a:pos x="86" y="19"/>
                </a:cxn>
                <a:cxn ang="0">
                  <a:pos x="66" y="24"/>
                </a:cxn>
                <a:cxn ang="0">
                  <a:pos x="61" y="43"/>
                </a:cxn>
                <a:cxn ang="0">
                  <a:pos x="61" y="82"/>
                </a:cxn>
                <a:cxn ang="0">
                  <a:pos x="78" y="82"/>
                </a:cxn>
                <a:cxn ang="0">
                  <a:pos x="97" y="77"/>
                </a:cxn>
                <a:cxn ang="0">
                  <a:pos x="102" y="61"/>
                </a:cxn>
                <a:cxn ang="0">
                  <a:pos x="102" y="46"/>
                </a:cxn>
                <a:cxn ang="0">
                  <a:pos x="118" y="46"/>
                </a:cxn>
                <a:cxn ang="0">
                  <a:pos x="118" y="134"/>
                </a:cxn>
                <a:cxn ang="0">
                  <a:pos x="102" y="134"/>
                </a:cxn>
                <a:cxn ang="0">
                  <a:pos x="102" y="122"/>
                </a:cxn>
                <a:cxn ang="0">
                  <a:pos x="97" y="105"/>
                </a:cxn>
                <a:cxn ang="0">
                  <a:pos x="91" y="101"/>
                </a:cxn>
                <a:cxn ang="0">
                  <a:pos x="78" y="100"/>
                </a:cxn>
                <a:cxn ang="0">
                  <a:pos x="61" y="100"/>
                </a:cxn>
                <a:cxn ang="0">
                  <a:pos x="61" y="148"/>
                </a:cxn>
                <a:cxn ang="0">
                  <a:pos x="61" y="153"/>
                </a:cxn>
              </a:cxnLst>
              <a:rect l="0" t="0" r="r" b="b"/>
              <a:pathLst>
                <a:path w="168" h="190">
                  <a:moveTo>
                    <a:pt x="61" y="153"/>
                  </a:moveTo>
                  <a:cubicBezTo>
                    <a:pt x="61" y="160"/>
                    <a:pt x="63" y="165"/>
                    <a:pt x="67" y="168"/>
                  </a:cubicBezTo>
                  <a:cubicBezTo>
                    <a:pt x="71" y="171"/>
                    <a:pt x="77" y="172"/>
                    <a:pt x="84" y="172"/>
                  </a:cubicBezTo>
                  <a:cubicBezTo>
                    <a:pt x="97" y="172"/>
                    <a:pt x="97" y="172"/>
                    <a:pt x="97" y="172"/>
                  </a:cubicBezTo>
                  <a:cubicBezTo>
                    <a:pt x="97" y="190"/>
                    <a:pt x="97" y="190"/>
                    <a:pt x="97" y="190"/>
                  </a:cubicBezTo>
                  <a:cubicBezTo>
                    <a:pt x="0" y="190"/>
                    <a:pt x="0" y="190"/>
                    <a:pt x="0" y="190"/>
                  </a:cubicBezTo>
                  <a:cubicBezTo>
                    <a:pt x="0" y="172"/>
                    <a:pt x="0" y="172"/>
                    <a:pt x="0" y="172"/>
                  </a:cubicBezTo>
                  <a:cubicBezTo>
                    <a:pt x="11" y="172"/>
                    <a:pt x="11" y="172"/>
                    <a:pt x="11" y="172"/>
                  </a:cubicBezTo>
                  <a:cubicBezTo>
                    <a:pt x="20" y="172"/>
                    <a:pt x="25" y="170"/>
                    <a:pt x="28" y="166"/>
                  </a:cubicBezTo>
                  <a:cubicBezTo>
                    <a:pt x="31" y="162"/>
                    <a:pt x="32" y="156"/>
                    <a:pt x="32" y="148"/>
                  </a:cubicBezTo>
                  <a:cubicBezTo>
                    <a:pt x="32" y="43"/>
                    <a:pt x="32" y="43"/>
                    <a:pt x="32" y="43"/>
                  </a:cubicBezTo>
                  <a:cubicBezTo>
                    <a:pt x="32" y="34"/>
                    <a:pt x="31" y="27"/>
                    <a:pt x="28" y="24"/>
                  </a:cubicBezTo>
                  <a:cubicBezTo>
                    <a:pt x="25" y="20"/>
                    <a:pt x="19" y="19"/>
                    <a:pt x="11" y="19"/>
                  </a:cubicBezTo>
                  <a:cubicBezTo>
                    <a:pt x="0" y="19"/>
                    <a:pt x="0" y="19"/>
                    <a:pt x="0" y="19"/>
                  </a:cubicBezTo>
                  <a:cubicBezTo>
                    <a:pt x="0" y="0"/>
                    <a:pt x="0" y="0"/>
                    <a:pt x="0" y="0"/>
                  </a:cubicBezTo>
                  <a:cubicBezTo>
                    <a:pt x="168" y="0"/>
                    <a:pt x="168" y="0"/>
                    <a:pt x="168" y="0"/>
                  </a:cubicBezTo>
                  <a:cubicBezTo>
                    <a:pt x="168" y="75"/>
                    <a:pt x="168" y="75"/>
                    <a:pt x="168" y="75"/>
                  </a:cubicBezTo>
                  <a:cubicBezTo>
                    <a:pt x="150" y="75"/>
                    <a:pt x="150" y="75"/>
                    <a:pt x="150" y="75"/>
                  </a:cubicBezTo>
                  <a:cubicBezTo>
                    <a:pt x="148" y="46"/>
                    <a:pt x="148" y="46"/>
                    <a:pt x="148" y="46"/>
                  </a:cubicBezTo>
                  <a:cubicBezTo>
                    <a:pt x="148" y="35"/>
                    <a:pt x="146" y="28"/>
                    <a:pt x="143" y="24"/>
                  </a:cubicBezTo>
                  <a:cubicBezTo>
                    <a:pt x="139" y="21"/>
                    <a:pt x="130" y="19"/>
                    <a:pt x="117" y="19"/>
                  </a:cubicBezTo>
                  <a:cubicBezTo>
                    <a:pt x="86" y="19"/>
                    <a:pt x="86" y="19"/>
                    <a:pt x="86" y="19"/>
                  </a:cubicBezTo>
                  <a:cubicBezTo>
                    <a:pt x="76" y="19"/>
                    <a:pt x="69" y="20"/>
                    <a:pt x="66" y="24"/>
                  </a:cubicBezTo>
                  <a:cubicBezTo>
                    <a:pt x="62" y="27"/>
                    <a:pt x="61" y="34"/>
                    <a:pt x="61" y="43"/>
                  </a:cubicBezTo>
                  <a:cubicBezTo>
                    <a:pt x="61" y="82"/>
                    <a:pt x="61" y="82"/>
                    <a:pt x="61" y="82"/>
                  </a:cubicBezTo>
                  <a:cubicBezTo>
                    <a:pt x="78" y="82"/>
                    <a:pt x="78" y="82"/>
                    <a:pt x="78" y="82"/>
                  </a:cubicBezTo>
                  <a:cubicBezTo>
                    <a:pt x="88" y="82"/>
                    <a:pt x="95" y="80"/>
                    <a:pt x="97" y="77"/>
                  </a:cubicBezTo>
                  <a:cubicBezTo>
                    <a:pt x="100" y="73"/>
                    <a:pt x="102" y="68"/>
                    <a:pt x="102" y="61"/>
                  </a:cubicBezTo>
                  <a:cubicBezTo>
                    <a:pt x="102" y="46"/>
                    <a:pt x="102" y="46"/>
                    <a:pt x="102" y="46"/>
                  </a:cubicBezTo>
                  <a:cubicBezTo>
                    <a:pt x="118" y="46"/>
                    <a:pt x="118" y="46"/>
                    <a:pt x="118" y="46"/>
                  </a:cubicBezTo>
                  <a:cubicBezTo>
                    <a:pt x="118" y="134"/>
                    <a:pt x="118" y="134"/>
                    <a:pt x="118" y="134"/>
                  </a:cubicBezTo>
                  <a:cubicBezTo>
                    <a:pt x="102" y="134"/>
                    <a:pt x="102" y="134"/>
                    <a:pt x="102" y="134"/>
                  </a:cubicBezTo>
                  <a:cubicBezTo>
                    <a:pt x="102" y="122"/>
                    <a:pt x="102" y="122"/>
                    <a:pt x="102" y="122"/>
                  </a:cubicBezTo>
                  <a:cubicBezTo>
                    <a:pt x="102" y="114"/>
                    <a:pt x="100" y="109"/>
                    <a:pt x="97" y="105"/>
                  </a:cubicBezTo>
                  <a:cubicBezTo>
                    <a:pt x="96" y="103"/>
                    <a:pt x="94" y="102"/>
                    <a:pt x="91" y="101"/>
                  </a:cubicBezTo>
                  <a:cubicBezTo>
                    <a:pt x="87" y="101"/>
                    <a:pt x="83" y="100"/>
                    <a:pt x="78" y="100"/>
                  </a:cubicBezTo>
                  <a:cubicBezTo>
                    <a:pt x="61" y="100"/>
                    <a:pt x="61" y="100"/>
                    <a:pt x="61" y="100"/>
                  </a:cubicBezTo>
                  <a:cubicBezTo>
                    <a:pt x="61" y="148"/>
                    <a:pt x="61" y="148"/>
                    <a:pt x="61" y="148"/>
                  </a:cubicBezTo>
                  <a:lnTo>
                    <a:pt x="61" y="153"/>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118"/>
            <p:cNvSpPr>
              <a:spLocks/>
            </p:cNvSpPr>
            <p:nvPr/>
          </p:nvSpPr>
          <p:spPr bwMode="auto">
            <a:xfrm>
              <a:off x="1642" y="3431"/>
              <a:ext cx="88" cy="96"/>
            </a:xfrm>
            <a:custGeom>
              <a:avLst/>
              <a:gdLst/>
              <a:ahLst/>
              <a:cxnLst>
                <a:cxn ang="0">
                  <a:pos x="61" y="148"/>
                </a:cxn>
                <a:cxn ang="0">
                  <a:pos x="65" y="167"/>
                </a:cxn>
                <a:cxn ang="0">
                  <a:pos x="84" y="172"/>
                </a:cxn>
                <a:cxn ang="0">
                  <a:pos x="121" y="172"/>
                </a:cxn>
                <a:cxn ang="0">
                  <a:pos x="147" y="167"/>
                </a:cxn>
                <a:cxn ang="0">
                  <a:pos x="153" y="144"/>
                </a:cxn>
                <a:cxn ang="0">
                  <a:pos x="154" y="120"/>
                </a:cxn>
                <a:cxn ang="0">
                  <a:pos x="173" y="120"/>
                </a:cxn>
                <a:cxn ang="0">
                  <a:pos x="173" y="190"/>
                </a:cxn>
                <a:cxn ang="0">
                  <a:pos x="0" y="190"/>
                </a:cxn>
                <a:cxn ang="0">
                  <a:pos x="0" y="172"/>
                </a:cxn>
                <a:cxn ang="0">
                  <a:pos x="10" y="172"/>
                </a:cxn>
                <a:cxn ang="0">
                  <a:pos x="28" y="166"/>
                </a:cxn>
                <a:cxn ang="0">
                  <a:pos x="32" y="148"/>
                </a:cxn>
                <a:cxn ang="0">
                  <a:pos x="32" y="43"/>
                </a:cxn>
                <a:cxn ang="0">
                  <a:pos x="28" y="24"/>
                </a:cxn>
                <a:cxn ang="0">
                  <a:pos x="10" y="19"/>
                </a:cxn>
                <a:cxn ang="0">
                  <a:pos x="0" y="19"/>
                </a:cxn>
                <a:cxn ang="0">
                  <a:pos x="0" y="0"/>
                </a:cxn>
                <a:cxn ang="0">
                  <a:pos x="170" y="0"/>
                </a:cxn>
                <a:cxn ang="0">
                  <a:pos x="170" y="69"/>
                </a:cxn>
                <a:cxn ang="0">
                  <a:pos x="152" y="69"/>
                </a:cxn>
                <a:cxn ang="0">
                  <a:pos x="150" y="47"/>
                </a:cxn>
                <a:cxn ang="0">
                  <a:pos x="145" y="24"/>
                </a:cxn>
                <a:cxn ang="0">
                  <a:pos x="136" y="20"/>
                </a:cxn>
                <a:cxn ang="0">
                  <a:pos x="119" y="19"/>
                </a:cxn>
                <a:cxn ang="0">
                  <a:pos x="86" y="19"/>
                </a:cxn>
                <a:cxn ang="0">
                  <a:pos x="66" y="24"/>
                </a:cxn>
                <a:cxn ang="0">
                  <a:pos x="61" y="43"/>
                </a:cxn>
                <a:cxn ang="0">
                  <a:pos x="61" y="82"/>
                </a:cxn>
                <a:cxn ang="0">
                  <a:pos x="79" y="82"/>
                </a:cxn>
                <a:cxn ang="0">
                  <a:pos x="99" y="77"/>
                </a:cxn>
                <a:cxn ang="0">
                  <a:pos x="103" y="61"/>
                </a:cxn>
                <a:cxn ang="0">
                  <a:pos x="104" y="47"/>
                </a:cxn>
                <a:cxn ang="0">
                  <a:pos x="120" y="47"/>
                </a:cxn>
                <a:cxn ang="0">
                  <a:pos x="120" y="135"/>
                </a:cxn>
                <a:cxn ang="0">
                  <a:pos x="104" y="135"/>
                </a:cxn>
                <a:cxn ang="0">
                  <a:pos x="103" y="122"/>
                </a:cxn>
                <a:cxn ang="0">
                  <a:pos x="99" y="105"/>
                </a:cxn>
                <a:cxn ang="0">
                  <a:pos x="92" y="101"/>
                </a:cxn>
                <a:cxn ang="0">
                  <a:pos x="79" y="100"/>
                </a:cxn>
                <a:cxn ang="0">
                  <a:pos x="61" y="100"/>
                </a:cxn>
                <a:cxn ang="0">
                  <a:pos x="61" y="148"/>
                </a:cxn>
              </a:cxnLst>
              <a:rect l="0" t="0" r="r" b="b"/>
              <a:pathLst>
                <a:path w="173" h="190">
                  <a:moveTo>
                    <a:pt x="61" y="148"/>
                  </a:moveTo>
                  <a:cubicBezTo>
                    <a:pt x="61" y="157"/>
                    <a:pt x="62" y="164"/>
                    <a:pt x="65" y="167"/>
                  </a:cubicBezTo>
                  <a:cubicBezTo>
                    <a:pt x="68" y="171"/>
                    <a:pt x="75" y="172"/>
                    <a:pt x="84" y="172"/>
                  </a:cubicBezTo>
                  <a:cubicBezTo>
                    <a:pt x="121" y="172"/>
                    <a:pt x="121" y="172"/>
                    <a:pt x="121" y="172"/>
                  </a:cubicBezTo>
                  <a:cubicBezTo>
                    <a:pt x="134" y="173"/>
                    <a:pt x="143" y="171"/>
                    <a:pt x="147" y="167"/>
                  </a:cubicBezTo>
                  <a:cubicBezTo>
                    <a:pt x="151" y="163"/>
                    <a:pt x="153" y="155"/>
                    <a:pt x="153" y="144"/>
                  </a:cubicBezTo>
                  <a:cubicBezTo>
                    <a:pt x="154" y="120"/>
                    <a:pt x="154" y="120"/>
                    <a:pt x="154" y="120"/>
                  </a:cubicBezTo>
                  <a:cubicBezTo>
                    <a:pt x="173" y="120"/>
                    <a:pt x="173" y="120"/>
                    <a:pt x="173" y="120"/>
                  </a:cubicBezTo>
                  <a:cubicBezTo>
                    <a:pt x="173" y="190"/>
                    <a:pt x="173" y="190"/>
                    <a:pt x="173" y="190"/>
                  </a:cubicBezTo>
                  <a:cubicBezTo>
                    <a:pt x="0" y="190"/>
                    <a:pt x="0" y="190"/>
                    <a:pt x="0" y="190"/>
                  </a:cubicBezTo>
                  <a:cubicBezTo>
                    <a:pt x="0" y="172"/>
                    <a:pt x="0" y="172"/>
                    <a:pt x="0" y="172"/>
                  </a:cubicBezTo>
                  <a:cubicBezTo>
                    <a:pt x="10" y="172"/>
                    <a:pt x="10" y="172"/>
                    <a:pt x="10" y="172"/>
                  </a:cubicBezTo>
                  <a:cubicBezTo>
                    <a:pt x="19" y="172"/>
                    <a:pt x="25" y="170"/>
                    <a:pt x="28" y="166"/>
                  </a:cubicBezTo>
                  <a:cubicBezTo>
                    <a:pt x="31" y="162"/>
                    <a:pt x="32" y="156"/>
                    <a:pt x="32" y="148"/>
                  </a:cubicBezTo>
                  <a:cubicBezTo>
                    <a:pt x="32" y="43"/>
                    <a:pt x="32" y="43"/>
                    <a:pt x="32" y="43"/>
                  </a:cubicBezTo>
                  <a:cubicBezTo>
                    <a:pt x="32" y="34"/>
                    <a:pt x="30" y="27"/>
                    <a:pt x="28" y="24"/>
                  </a:cubicBezTo>
                  <a:cubicBezTo>
                    <a:pt x="25" y="20"/>
                    <a:pt x="19" y="19"/>
                    <a:pt x="10" y="19"/>
                  </a:cubicBezTo>
                  <a:cubicBezTo>
                    <a:pt x="0" y="19"/>
                    <a:pt x="0" y="19"/>
                    <a:pt x="0" y="19"/>
                  </a:cubicBezTo>
                  <a:cubicBezTo>
                    <a:pt x="0" y="0"/>
                    <a:pt x="0" y="0"/>
                    <a:pt x="0" y="0"/>
                  </a:cubicBezTo>
                  <a:cubicBezTo>
                    <a:pt x="170" y="0"/>
                    <a:pt x="170" y="0"/>
                    <a:pt x="170" y="0"/>
                  </a:cubicBezTo>
                  <a:cubicBezTo>
                    <a:pt x="170" y="69"/>
                    <a:pt x="170" y="69"/>
                    <a:pt x="170" y="69"/>
                  </a:cubicBezTo>
                  <a:cubicBezTo>
                    <a:pt x="152" y="69"/>
                    <a:pt x="152" y="69"/>
                    <a:pt x="152" y="69"/>
                  </a:cubicBezTo>
                  <a:cubicBezTo>
                    <a:pt x="150" y="47"/>
                    <a:pt x="150" y="47"/>
                    <a:pt x="150" y="47"/>
                  </a:cubicBezTo>
                  <a:cubicBezTo>
                    <a:pt x="150" y="36"/>
                    <a:pt x="149" y="28"/>
                    <a:pt x="145" y="24"/>
                  </a:cubicBezTo>
                  <a:cubicBezTo>
                    <a:pt x="143" y="22"/>
                    <a:pt x="140" y="21"/>
                    <a:pt x="136" y="20"/>
                  </a:cubicBezTo>
                  <a:cubicBezTo>
                    <a:pt x="132" y="19"/>
                    <a:pt x="126" y="19"/>
                    <a:pt x="119" y="19"/>
                  </a:cubicBezTo>
                  <a:cubicBezTo>
                    <a:pt x="86" y="19"/>
                    <a:pt x="86" y="19"/>
                    <a:pt x="86" y="19"/>
                  </a:cubicBezTo>
                  <a:cubicBezTo>
                    <a:pt x="76" y="19"/>
                    <a:pt x="69" y="20"/>
                    <a:pt x="66" y="24"/>
                  </a:cubicBezTo>
                  <a:cubicBezTo>
                    <a:pt x="62" y="27"/>
                    <a:pt x="61" y="34"/>
                    <a:pt x="61" y="43"/>
                  </a:cubicBezTo>
                  <a:cubicBezTo>
                    <a:pt x="61" y="82"/>
                    <a:pt x="61" y="82"/>
                    <a:pt x="61" y="82"/>
                  </a:cubicBezTo>
                  <a:cubicBezTo>
                    <a:pt x="79" y="82"/>
                    <a:pt x="79" y="82"/>
                    <a:pt x="79" y="82"/>
                  </a:cubicBezTo>
                  <a:cubicBezTo>
                    <a:pt x="89" y="82"/>
                    <a:pt x="96" y="80"/>
                    <a:pt x="99" y="77"/>
                  </a:cubicBezTo>
                  <a:cubicBezTo>
                    <a:pt x="102" y="73"/>
                    <a:pt x="103" y="68"/>
                    <a:pt x="103" y="61"/>
                  </a:cubicBezTo>
                  <a:cubicBezTo>
                    <a:pt x="104" y="47"/>
                    <a:pt x="104" y="47"/>
                    <a:pt x="104" y="47"/>
                  </a:cubicBezTo>
                  <a:cubicBezTo>
                    <a:pt x="120" y="47"/>
                    <a:pt x="120" y="47"/>
                    <a:pt x="120" y="47"/>
                  </a:cubicBezTo>
                  <a:cubicBezTo>
                    <a:pt x="120" y="135"/>
                    <a:pt x="120" y="135"/>
                    <a:pt x="120" y="135"/>
                  </a:cubicBezTo>
                  <a:cubicBezTo>
                    <a:pt x="104" y="135"/>
                    <a:pt x="104" y="135"/>
                    <a:pt x="104" y="135"/>
                  </a:cubicBezTo>
                  <a:cubicBezTo>
                    <a:pt x="103" y="122"/>
                    <a:pt x="103" y="122"/>
                    <a:pt x="103" y="122"/>
                  </a:cubicBezTo>
                  <a:cubicBezTo>
                    <a:pt x="103" y="114"/>
                    <a:pt x="102" y="109"/>
                    <a:pt x="99" y="105"/>
                  </a:cubicBezTo>
                  <a:cubicBezTo>
                    <a:pt x="97" y="103"/>
                    <a:pt x="95" y="102"/>
                    <a:pt x="92" y="101"/>
                  </a:cubicBezTo>
                  <a:cubicBezTo>
                    <a:pt x="89" y="101"/>
                    <a:pt x="85" y="100"/>
                    <a:pt x="79" y="100"/>
                  </a:cubicBezTo>
                  <a:cubicBezTo>
                    <a:pt x="61" y="100"/>
                    <a:pt x="61" y="100"/>
                    <a:pt x="61" y="100"/>
                  </a:cubicBezTo>
                  <a:lnTo>
                    <a:pt x="61" y="148"/>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119"/>
            <p:cNvSpPr>
              <a:spLocks/>
            </p:cNvSpPr>
            <p:nvPr/>
          </p:nvSpPr>
          <p:spPr bwMode="auto">
            <a:xfrm>
              <a:off x="1746" y="3431"/>
              <a:ext cx="125" cy="96"/>
            </a:xfrm>
            <a:custGeom>
              <a:avLst/>
              <a:gdLst/>
              <a:ahLst/>
              <a:cxnLst>
                <a:cxn ang="0">
                  <a:pos x="0" y="172"/>
                </a:cxn>
                <a:cxn ang="0">
                  <a:pos x="11" y="172"/>
                </a:cxn>
                <a:cxn ang="0">
                  <a:pos x="29" y="166"/>
                </a:cxn>
                <a:cxn ang="0">
                  <a:pos x="32" y="148"/>
                </a:cxn>
                <a:cxn ang="0">
                  <a:pos x="32" y="43"/>
                </a:cxn>
                <a:cxn ang="0">
                  <a:pos x="29" y="24"/>
                </a:cxn>
                <a:cxn ang="0">
                  <a:pos x="11" y="19"/>
                </a:cxn>
                <a:cxn ang="0">
                  <a:pos x="0" y="19"/>
                </a:cxn>
                <a:cxn ang="0">
                  <a:pos x="0" y="0"/>
                </a:cxn>
                <a:cxn ang="0">
                  <a:pos x="73" y="0"/>
                </a:cxn>
                <a:cxn ang="0">
                  <a:pos x="125" y="150"/>
                </a:cxn>
                <a:cxn ang="0">
                  <a:pos x="175" y="0"/>
                </a:cxn>
                <a:cxn ang="0">
                  <a:pos x="246" y="0"/>
                </a:cxn>
                <a:cxn ang="0">
                  <a:pos x="246" y="19"/>
                </a:cxn>
                <a:cxn ang="0">
                  <a:pos x="234" y="19"/>
                </a:cxn>
                <a:cxn ang="0">
                  <a:pos x="218" y="24"/>
                </a:cxn>
                <a:cxn ang="0">
                  <a:pos x="214" y="43"/>
                </a:cxn>
                <a:cxn ang="0">
                  <a:pos x="214" y="148"/>
                </a:cxn>
                <a:cxn ang="0">
                  <a:pos x="218" y="167"/>
                </a:cxn>
                <a:cxn ang="0">
                  <a:pos x="235" y="172"/>
                </a:cxn>
                <a:cxn ang="0">
                  <a:pos x="246" y="172"/>
                </a:cxn>
                <a:cxn ang="0">
                  <a:pos x="246" y="190"/>
                </a:cxn>
                <a:cxn ang="0">
                  <a:pos x="157" y="190"/>
                </a:cxn>
                <a:cxn ang="0">
                  <a:pos x="157" y="172"/>
                </a:cxn>
                <a:cxn ang="0">
                  <a:pos x="180" y="168"/>
                </a:cxn>
                <a:cxn ang="0">
                  <a:pos x="186" y="148"/>
                </a:cxn>
                <a:cxn ang="0">
                  <a:pos x="186" y="16"/>
                </a:cxn>
                <a:cxn ang="0">
                  <a:pos x="127" y="190"/>
                </a:cxn>
                <a:cxn ang="0">
                  <a:pos x="110" y="190"/>
                </a:cxn>
                <a:cxn ang="0">
                  <a:pos x="50" y="16"/>
                </a:cxn>
                <a:cxn ang="0">
                  <a:pos x="50" y="148"/>
                </a:cxn>
                <a:cxn ang="0">
                  <a:pos x="55" y="167"/>
                </a:cxn>
                <a:cxn ang="0">
                  <a:pos x="75" y="172"/>
                </a:cxn>
                <a:cxn ang="0">
                  <a:pos x="77" y="172"/>
                </a:cxn>
                <a:cxn ang="0">
                  <a:pos x="77" y="190"/>
                </a:cxn>
                <a:cxn ang="0">
                  <a:pos x="0" y="190"/>
                </a:cxn>
                <a:cxn ang="0">
                  <a:pos x="0" y="172"/>
                </a:cxn>
              </a:cxnLst>
              <a:rect l="0" t="0" r="r" b="b"/>
              <a:pathLst>
                <a:path w="246" h="190">
                  <a:moveTo>
                    <a:pt x="0" y="172"/>
                  </a:moveTo>
                  <a:cubicBezTo>
                    <a:pt x="11" y="172"/>
                    <a:pt x="11" y="172"/>
                    <a:pt x="11" y="172"/>
                  </a:cubicBezTo>
                  <a:cubicBezTo>
                    <a:pt x="20" y="172"/>
                    <a:pt x="25" y="170"/>
                    <a:pt x="29" y="166"/>
                  </a:cubicBezTo>
                  <a:cubicBezTo>
                    <a:pt x="31" y="163"/>
                    <a:pt x="33" y="157"/>
                    <a:pt x="32" y="148"/>
                  </a:cubicBezTo>
                  <a:cubicBezTo>
                    <a:pt x="32" y="43"/>
                    <a:pt x="32" y="43"/>
                    <a:pt x="32" y="43"/>
                  </a:cubicBezTo>
                  <a:cubicBezTo>
                    <a:pt x="33" y="34"/>
                    <a:pt x="31" y="28"/>
                    <a:pt x="29" y="24"/>
                  </a:cubicBezTo>
                  <a:cubicBezTo>
                    <a:pt x="26" y="20"/>
                    <a:pt x="20" y="19"/>
                    <a:pt x="11" y="19"/>
                  </a:cubicBezTo>
                  <a:cubicBezTo>
                    <a:pt x="0" y="19"/>
                    <a:pt x="0" y="19"/>
                    <a:pt x="0" y="19"/>
                  </a:cubicBezTo>
                  <a:cubicBezTo>
                    <a:pt x="0" y="0"/>
                    <a:pt x="0" y="0"/>
                    <a:pt x="0" y="0"/>
                  </a:cubicBezTo>
                  <a:cubicBezTo>
                    <a:pt x="73" y="0"/>
                    <a:pt x="73" y="0"/>
                    <a:pt x="73" y="0"/>
                  </a:cubicBezTo>
                  <a:cubicBezTo>
                    <a:pt x="125" y="150"/>
                    <a:pt x="125" y="150"/>
                    <a:pt x="125" y="150"/>
                  </a:cubicBezTo>
                  <a:cubicBezTo>
                    <a:pt x="175" y="0"/>
                    <a:pt x="175" y="0"/>
                    <a:pt x="175" y="0"/>
                  </a:cubicBezTo>
                  <a:cubicBezTo>
                    <a:pt x="246" y="0"/>
                    <a:pt x="246" y="0"/>
                    <a:pt x="246" y="0"/>
                  </a:cubicBezTo>
                  <a:cubicBezTo>
                    <a:pt x="246" y="19"/>
                    <a:pt x="246" y="19"/>
                    <a:pt x="246" y="19"/>
                  </a:cubicBezTo>
                  <a:cubicBezTo>
                    <a:pt x="234" y="19"/>
                    <a:pt x="234" y="19"/>
                    <a:pt x="234" y="19"/>
                  </a:cubicBezTo>
                  <a:cubicBezTo>
                    <a:pt x="226" y="19"/>
                    <a:pt x="220" y="20"/>
                    <a:pt x="218" y="24"/>
                  </a:cubicBezTo>
                  <a:cubicBezTo>
                    <a:pt x="215" y="28"/>
                    <a:pt x="214" y="34"/>
                    <a:pt x="214" y="43"/>
                  </a:cubicBezTo>
                  <a:cubicBezTo>
                    <a:pt x="214" y="148"/>
                    <a:pt x="214" y="148"/>
                    <a:pt x="214" y="148"/>
                  </a:cubicBezTo>
                  <a:cubicBezTo>
                    <a:pt x="214" y="157"/>
                    <a:pt x="215" y="164"/>
                    <a:pt x="218" y="167"/>
                  </a:cubicBezTo>
                  <a:cubicBezTo>
                    <a:pt x="220" y="171"/>
                    <a:pt x="226" y="172"/>
                    <a:pt x="235" y="172"/>
                  </a:cubicBezTo>
                  <a:cubicBezTo>
                    <a:pt x="246" y="172"/>
                    <a:pt x="246" y="172"/>
                    <a:pt x="246" y="172"/>
                  </a:cubicBezTo>
                  <a:cubicBezTo>
                    <a:pt x="246" y="190"/>
                    <a:pt x="246" y="190"/>
                    <a:pt x="246" y="190"/>
                  </a:cubicBezTo>
                  <a:cubicBezTo>
                    <a:pt x="157" y="190"/>
                    <a:pt x="157" y="190"/>
                    <a:pt x="157" y="190"/>
                  </a:cubicBezTo>
                  <a:cubicBezTo>
                    <a:pt x="157" y="172"/>
                    <a:pt x="157" y="172"/>
                    <a:pt x="157" y="172"/>
                  </a:cubicBezTo>
                  <a:cubicBezTo>
                    <a:pt x="169" y="173"/>
                    <a:pt x="176" y="171"/>
                    <a:pt x="180" y="168"/>
                  </a:cubicBezTo>
                  <a:cubicBezTo>
                    <a:pt x="184" y="164"/>
                    <a:pt x="186" y="158"/>
                    <a:pt x="186" y="148"/>
                  </a:cubicBezTo>
                  <a:cubicBezTo>
                    <a:pt x="186" y="16"/>
                    <a:pt x="186" y="16"/>
                    <a:pt x="186" y="16"/>
                  </a:cubicBezTo>
                  <a:cubicBezTo>
                    <a:pt x="127" y="190"/>
                    <a:pt x="127" y="190"/>
                    <a:pt x="127" y="190"/>
                  </a:cubicBezTo>
                  <a:cubicBezTo>
                    <a:pt x="110" y="190"/>
                    <a:pt x="110" y="190"/>
                    <a:pt x="110" y="190"/>
                  </a:cubicBezTo>
                  <a:cubicBezTo>
                    <a:pt x="50" y="16"/>
                    <a:pt x="50" y="16"/>
                    <a:pt x="50" y="16"/>
                  </a:cubicBezTo>
                  <a:cubicBezTo>
                    <a:pt x="50" y="148"/>
                    <a:pt x="50" y="148"/>
                    <a:pt x="50" y="148"/>
                  </a:cubicBezTo>
                  <a:cubicBezTo>
                    <a:pt x="50" y="157"/>
                    <a:pt x="51" y="164"/>
                    <a:pt x="55" y="167"/>
                  </a:cubicBezTo>
                  <a:cubicBezTo>
                    <a:pt x="58" y="171"/>
                    <a:pt x="65" y="173"/>
                    <a:pt x="75" y="172"/>
                  </a:cubicBezTo>
                  <a:cubicBezTo>
                    <a:pt x="77" y="172"/>
                    <a:pt x="77" y="172"/>
                    <a:pt x="77" y="172"/>
                  </a:cubicBezTo>
                  <a:cubicBezTo>
                    <a:pt x="77" y="190"/>
                    <a:pt x="77" y="190"/>
                    <a:pt x="77" y="190"/>
                  </a:cubicBezTo>
                  <a:cubicBezTo>
                    <a:pt x="0" y="190"/>
                    <a:pt x="0" y="190"/>
                    <a:pt x="0" y="190"/>
                  </a:cubicBezTo>
                  <a:lnTo>
                    <a:pt x="0" y="172"/>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120"/>
            <p:cNvSpPr>
              <a:spLocks noEditPoints="1"/>
            </p:cNvSpPr>
            <p:nvPr/>
          </p:nvSpPr>
          <p:spPr bwMode="auto">
            <a:xfrm>
              <a:off x="1882" y="3431"/>
              <a:ext cx="102" cy="96"/>
            </a:xfrm>
            <a:custGeom>
              <a:avLst/>
              <a:gdLst/>
              <a:ahLst/>
              <a:cxnLst>
                <a:cxn ang="0">
                  <a:pos x="0" y="172"/>
                </a:cxn>
                <a:cxn ang="0">
                  <a:pos x="4" y="173"/>
                </a:cxn>
                <a:cxn ang="0">
                  <a:pos x="20" y="166"/>
                </a:cxn>
                <a:cxn ang="0">
                  <a:pos x="30" y="146"/>
                </a:cxn>
                <a:cxn ang="0">
                  <a:pos x="88" y="0"/>
                </a:cxn>
                <a:cxn ang="0">
                  <a:pos x="119" y="0"/>
                </a:cxn>
                <a:cxn ang="0">
                  <a:pos x="174" y="150"/>
                </a:cxn>
                <a:cxn ang="0">
                  <a:pos x="182" y="167"/>
                </a:cxn>
                <a:cxn ang="0">
                  <a:pos x="199" y="172"/>
                </a:cxn>
                <a:cxn ang="0">
                  <a:pos x="202" y="172"/>
                </a:cxn>
                <a:cxn ang="0">
                  <a:pos x="202" y="190"/>
                </a:cxn>
                <a:cxn ang="0">
                  <a:pos x="121" y="190"/>
                </a:cxn>
                <a:cxn ang="0">
                  <a:pos x="121" y="172"/>
                </a:cxn>
                <a:cxn ang="0">
                  <a:pos x="132" y="172"/>
                </a:cxn>
                <a:cxn ang="0">
                  <a:pos x="147" y="162"/>
                </a:cxn>
                <a:cxn ang="0">
                  <a:pos x="144" y="150"/>
                </a:cxn>
                <a:cxn ang="0">
                  <a:pos x="134" y="122"/>
                </a:cxn>
                <a:cxn ang="0">
                  <a:pos x="58" y="122"/>
                </a:cxn>
                <a:cxn ang="0">
                  <a:pos x="47" y="151"/>
                </a:cxn>
                <a:cxn ang="0">
                  <a:pos x="44" y="162"/>
                </a:cxn>
                <a:cxn ang="0">
                  <a:pos x="59" y="172"/>
                </a:cxn>
                <a:cxn ang="0">
                  <a:pos x="71" y="172"/>
                </a:cxn>
                <a:cxn ang="0">
                  <a:pos x="71" y="190"/>
                </a:cxn>
                <a:cxn ang="0">
                  <a:pos x="0" y="190"/>
                </a:cxn>
                <a:cxn ang="0">
                  <a:pos x="0" y="172"/>
                </a:cxn>
                <a:cxn ang="0">
                  <a:pos x="127" y="104"/>
                </a:cxn>
                <a:cxn ang="0">
                  <a:pos x="97" y="22"/>
                </a:cxn>
                <a:cxn ang="0">
                  <a:pos x="65" y="104"/>
                </a:cxn>
                <a:cxn ang="0">
                  <a:pos x="127" y="104"/>
                </a:cxn>
              </a:cxnLst>
              <a:rect l="0" t="0" r="r" b="b"/>
              <a:pathLst>
                <a:path w="202" h="190">
                  <a:moveTo>
                    <a:pt x="0" y="172"/>
                  </a:moveTo>
                  <a:cubicBezTo>
                    <a:pt x="2" y="173"/>
                    <a:pt x="3" y="173"/>
                    <a:pt x="4" y="173"/>
                  </a:cubicBezTo>
                  <a:cubicBezTo>
                    <a:pt x="11" y="173"/>
                    <a:pt x="16" y="170"/>
                    <a:pt x="20" y="166"/>
                  </a:cubicBezTo>
                  <a:cubicBezTo>
                    <a:pt x="23" y="161"/>
                    <a:pt x="26" y="155"/>
                    <a:pt x="30" y="146"/>
                  </a:cubicBezTo>
                  <a:cubicBezTo>
                    <a:pt x="88" y="0"/>
                    <a:pt x="88" y="0"/>
                    <a:pt x="88" y="0"/>
                  </a:cubicBezTo>
                  <a:cubicBezTo>
                    <a:pt x="119" y="0"/>
                    <a:pt x="119" y="0"/>
                    <a:pt x="119" y="0"/>
                  </a:cubicBezTo>
                  <a:cubicBezTo>
                    <a:pt x="174" y="150"/>
                    <a:pt x="174" y="150"/>
                    <a:pt x="174" y="150"/>
                  </a:cubicBezTo>
                  <a:cubicBezTo>
                    <a:pt x="177" y="157"/>
                    <a:pt x="180" y="163"/>
                    <a:pt x="182" y="167"/>
                  </a:cubicBezTo>
                  <a:cubicBezTo>
                    <a:pt x="185" y="170"/>
                    <a:pt x="191" y="172"/>
                    <a:pt x="199" y="172"/>
                  </a:cubicBezTo>
                  <a:cubicBezTo>
                    <a:pt x="202" y="172"/>
                    <a:pt x="202" y="172"/>
                    <a:pt x="202" y="172"/>
                  </a:cubicBezTo>
                  <a:cubicBezTo>
                    <a:pt x="202" y="190"/>
                    <a:pt x="202" y="190"/>
                    <a:pt x="202" y="190"/>
                  </a:cubicBezTo>
                  <a:cubicBezTo>
                    <a:pt x="121" y="190"/>
                    <a:pt x="121" y="190"/>
                    <a:pt x="121" y="190"/>
                  </a:cubicBezTo>
                  <a:cubicBezTo>
                    <a:pt x="121" y="172"/>
                    <a:pt x="121" y="172"/>
                    <a:pt x="121" y="172"/>
                  </a:cubicBezTo>
                  <a:cubicBezTo>
                    <a:pt x="132" y="172"/>
                    <a:pt x="132" y="172"/>
                    <a:pt x="132" y="172"/>
                  </a:cubicBezTo>
                  <a:cubicBezTo>
                    <a:pt x="142" y="172"/>
                    <a:pt x="147" y="169"/>
                    <a:pt x="147" y="162"/>
                  </a:cubicBezTo>
                  <a:cubicBezTo>
                    <a:pt x="147" y="159"/>
                    <a:pt x="146" y="155"/>
                    <a:pt x="144" y="150"/>
                  </a:cubicBezTo>
                  <a:cubicBezTo>
                    <a:pt x="134" y="122"/>
                    <a:pt x="134" y="122"/>
                    <a:pt x="134" y="122"/>
                  </a:cubicBezTo>
                  <a:cubicBezTo>
                    <a:pt x="58" y="122"/>
                    <a:pt x="58" y="122"/>
                    <a:pt x="58" y="122"/>
                  </a:cubicBezTo>
                  <a:cubicBezTo>
                    <a:pt x="47" y="151"/>
                    <a:pt x="47" y="151"/>
                    <a:pt x="47" y="151"/>
                  </a:cubicBezTo>
                  <a:cubicBezTo>
                    <a:pt x="45" y="156"/>
                    <a:pt x="44" y="160"/>
                    <a:pt x="44" y="162"/>
                  </a:cubicBezTo>
                  <a:cubicBezTo>
                    <a:pt x="44" y="169"/>
                    <a:pt x="49" y="172"/>
                    <a:pt x="59" y="172"/>
                  </a:cubicBezTo>
                  <a:cubicBezTo>
                    <a:pt x="71" y="172"/>
                    <a:pt x="71" y="172"/>
                    <a:pt x="71" y="172"/>
                  </a:cubicBezTo>
                  <a:cubicBezTo>
                    <a:pt x="71" y="190"/>
                    <a:pt x="71" y="190"/>
                    <a:pt x="71" y="190"/>
                  </a:cubicBezTo>
                  <a:cubicBezTo>
                    <a:pt x="0" y="190"/>
                    <a:pt x="0" y="190"/>
                    <a:pt x="0" y="190"/>
                  </a:cubicBezTo>
                  <a:lnTo>
                    <a:pt x="0" y="172"/>
                  </a:lnTo>
                  <a:close/>
                  <a:moveTo>
                    <a:pt x="127" y="104"/>
                  </a:moveTo>
                  <a:cubicBezTo>
                    <a:pt x="97" y="22"/>
                    <a:pt x="97" y="22"/>
                    <a:pt x="97" y="22"/>
                  </a:cubicBezTo>
                  <a:cubicBezTo>
                    <a:pt x="65" y="104"/>
                    <a:pt x="65" y="104"/>
                    <a:pt x="65" y="104"/>
                  </a:cubicBezTo>
                  <a:lnTo>
                    <a:pt x="127" y="104"/>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35" name="Group 134"/>
          <p:cNvGrpSpPr/>
          <p:nvPr userDrawn="1"/>
        </p:nvGrpSpPr>
        <p:grpSpPr>
          <a:xfrm>
            <a:off x="228600" y="5715000"/>
            <a:ext cx="2514600" cy="1066800"/>
            <a:chOff x="1194590" y="4343400"/>
            <a:chExt cx="2514600" cy="1066800"/>
          </a:xfrm>
        </p:grpSpPr>
        <p:pic>
          <p:nvPicPr>
            <p:cNvPr id="136" name="Picture 3" descr="C:\Users\M0PDSG9D\Pictures\TDEM logo.gif"/>
            <p:cNvPicPr>
              <a:picLocks noChangeAspect="1" noChangeArrowheads="1"/>
            </p:cNvPicPr>
            <p:nvPr userDrawn="1"/>
          </p:nvPicPr>
          <p:blipFill>
            <a:blip r:embed="rId2" cstate="print"/>
            <a:srcRect/>
            <a:stretch>
              <a:fillRect/>
            </a:stretch>
          </p:blipFill>
          <p:spPr bwMode="auto">
            <a:xfrm>
              <a:off x="1194590" y="4343400"/>
              <a:ext cx="1066800" cy="1066800"/>
            </a:xfrm>
            <a:prstGeom prst="rect">
              <a:avLst/>
            </a:prstGeom>
            <a:noFill/>
          </p:spPr>
        </p:pic>
        <p:sp>
          <p:nvSpPr>
            <p:cNvPr id="137" name="TextBox 136"/>
            <p:cNvSpPr txBox="1"/>
            <p:nvPr userDrawn="1"/>
          </p:nvSpPr>
          <p:spPr>
            <a:xfrm>
              <a:off x="2286000" y="4572000"/>
              <a:ext cx="1423190" cy="584775"/>
            </a:xfrm>
            <a:prstGeom prst="rect">
              <a:avLst/>
            </a:prstGeom>
            <a:noFill/>
          </p:spPr>
          <p:txBody>
            <a:bodyPr wrap="square" rtlCol="0">
              <a:spAutoFit/>
            </a:bodyPr>
            <a:lstStyle/>
            <a:p>
              <a:r>
                <a:rPr lang="en-US" sz="3200" b="1" dirty="0" smtClean="0">
                  <a:latin typeface="Times New Roman" pitchFamily="18" charset="0"/>
                  <a:cs typeface="Times New Roman" pitchFamily="18" charset="0"/>
                </a:rPr>
                <a:t>TDEM</a:t>
              </a:r>
              <a:endParaRPr lang="en-US" sz="3200" b="1" dirty="0">
                <a:latin typeface="Times New Roman" pitchFamily="18" charset="0"/>
                <a:cs typeface="Times New Roman" pitchFamily="18" charset="0"/>
              </a:endParaRPr>
            </a:p>
          </p:txBody>
        </p:sp>
      </p:grpSp>
      <p:grpSp>
        <p:nvGrpSpPr>
          <p:cNvPr id="131" name="Group 130"/>
          <p:cNvGrpSpPr/>
          <p:nvPr userDrawn="1"/>
        </p:nvGrpSpPr>
        <p:grpSpPr>
          <a:xfrm>
            <a:off x="6248399" y="5851964"/>
            <a:ext cx="2971801" cy="929836"/>
            <a:chOff x="5715000" y="5943600"/>
            <a:chExt cx="2431474" cy="777436"/>
          </a:xfrm>
        </p:grpSpPr>
        <p:sp>
          <p:nvSpPr>
            <p:cNvPr id="132" name="Text Box 6"/>
            <p:cNvSpPr txBox="1">
              <a:spLocks noChangeArrowheads="1"/>
            </p:cNvSpPr>
            <p:nvPr userDrawn="1"/>
          </p:nvSpPr>
          <p:spPr bwMode="auto">
            <a:xfrm>
              <a:off x="6629401" y="6096000"/>
              <a:ext cx="1517073" cy="437464"/>
            </a:xfrm>
            <a:prstGeom prst="rect">
              <a:avLst/>
            </a:prstGeom>
            <a:noFill/>
            <a:ln w="9525">
              <a:noFill/>
              <a:miter lim="800000"/>
              <a:headEnd/>
              <a:tailEnd/>
            </a:ln>
            <a:effectLst/>
          </p:spPr>
          <p:txBody>
            <a:bodyPr wrap="square">
              <a:spAutoFit/>
            </a:bodyPr>
            <a:lstStyle/>
            <a:p>
              <a:pPr>
                <a:defRPr/>
              </a:pPr>
              <a:r>
                <a:rPr lang="en-US" sz="1400" b="1" dirty="0"/>
                <a:t>US Army Corps of </a:t>
              </a:r>
              <a:r>
                <a:rPr lang="en-US" sz="1400" b="1" dirty="0" smtClean="0"/>
                <a:t>Engineers </a:t>
              </a:r>
              <a:r>
                <a:rPr lang="en-US" sz="1400" b="1" baseline="-25000" dirty="0" smtClean="0"/>
                <a:t>®</a:t>
              </a:r>
              <a:endParaRPr lang="en-US" sz="1400" b="1" baseline="-25000" dirty="0"/>
            </a:p>
          </p:txBody>
        </p:sp>
        <p:pic>
          <p:nvPicPr>
            <p:cNvPr id="133" name="Picture 4" descr="USACE_logo"/>
            <p:cNvPicPr>
              <a:picLocks noChangeAspect="1" noChangeArrowheads="1"/>
            </p:cNvPicPr>
            <p:nvPr userDrawn="1"/>
          </p:nvPicPr>
          <p:blipFill>
            <a:blip r:embed="rId3" cstate="print"/>
            <a:srcRect/>
            <a:stretch>
              <a:fillRect/>
            </a:stretch>
          </p:blipFill>
          <p:spPr bwMode="auto">
            <a:xfrm>
              <a:off x="5715000" y="5943600"/>
              <a:ext cx="950865" cy="777436"/>
            </a:xfrm>
            <a:prstGeom prst="rect">
              <a:avLst/>
            </a:prstGeom>
            <a:noFill/>
            <a:ln w="9525">
              <a:noFill/>
              <a:miter lim="800000"/>
              <a:headEnd/>
              <a:tailEnd/>
            </a:ln>
          </p:spPr>
        </p:pic>
      </p:gr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2732088" y="6583363"/>
            <a:ext cx="3987800" cy="307975"/>
          </a:xfrm>
          <a:prstGeom prst="rect">
            <a:avLst/>
          </a:prstGeom>
        </p:spPr>
        <p:txBody>
          <a:bodyPr>
            <a:spAutoFit/>
          </a:bodyPr>
          <a:lstStyle/>
          <a:p>
            <a:pPr>
              <a:defRPr/>
            </a:pPr>
            <a:r>
              <a:rPr lang="en-US" sz="1400" dirty="0">
                <a:solidFill>
                  <a:srgbClr val="02A042"/>
                </a:solidFill>
              </a:rPr>
              <a:t>UNCLASSIFIED//FOUO</a:t>
            </a:r>
          </a:p>
        </p:txBody>
      </p:sp>
      <p:sp>
        <p:nvSpPr>
          <p:cNvPr id="5" name="Rectangle 4"/>
          <p:cNvSpPr/>
          <p:nvPr userDrawn="1"/>
        </p:nvSpPr>
        <p:spPr>
          <a:xfrm>
            <a:off x="2589213" y="28575"/>
            <a:ext cx="3987800" cy="307975"/>
          </a:xfrm>
          <a:prstGeom prst="rect">
            <a:avLst/>
          </a:prstGeom>
        </p:spPr>
        <p:txBody>
          <a:bodyPr>
            <a:spAutoFit/>
          </a:bodyPr>
          <a:lstStyle/>
          <a:p>
            <a:pPr>
              <a:defRPr/>
            </a:pPr>
            <a:r>
              <a:rPr lang="en-US" sz="1400" dirty="0">
                <a:solidFill>
                  <a:srgbClr val="02A042"/>
                </a:solidFill>
              </a:rPr>
              <a:t>UNCLASSIFIED//FOUO</a:t>
            </a: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6" name="Slide Number Placeholder 3"/>
          <p:cNvSpPr>
            <a:spLocks noGrp="1"/>
          </p:cNvSpPr>
          <p:nvPr>
            <p:ph type="sldNum" sz="quarter" idx="10"/>
          </p:nvPr>
        </p:nvSpPr>
        <p:spPr/>
        <p:txBody>
          <a:bodyPr/>
          <a:lstStyle>
            <a:lvl1pPr>
              <a:defRPr/>
            </a:lvl1pPr>
          </a:lstStyle>
          <a:p>
            <a:pPr>
              <a:defRPr/>
            </a:pPr>
            <a:fld id="{5F4F903F-DAD0-4E5F-9683-D120197746E4}" type="slidenum">
              <a:rPr lang="en-US"/>
              <a:pPr>
                <a:defRPr/>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2598738" y="77788"/>
            <a:ext cx="3987800" cy="306387"/>
          </a:xfrm>
          <a:prstGeom prst="rect">
            <a:avLst/>
          </a:prstGeom>
        </p:spPr>
        <p:txBody>
          <a:bodyPr>
            <a:spAutoFit/>
          </a:bodyPr>
          <a:lstStyle/>
          <a:p>
            <a:pPr>
              <a:defRPr/>
            </a:pPr>
            <a:r>
              <a:rPr lang="en-US" sz="1400" dirty="0">
                <a:solidFill>
                  <a:srgbClr val="02A042"/>
                </a:solidFill>
              </a:rPr>
              <a:t>UNCLASSIFIED//FOUO</a:t>
            </a:r>
          </a:p>
        </p:txBody>
      </p:sp>
      <p:sp>
        <p:nvSpPr>
          <p:cNvPr id="4" name="Rectangle 3"/>
          <p:cNvSpPr/>
          <p:nvPr userDrawn="1"/>
        </p:nvSpPr>
        <p:spPr>
          <a:xfrm>
            <a:off x="2828925" y="6550025"/>
            <a:ext cx="3987800" cy="307975"/>
          </a:xfrm>
          <a:prstGeom prst="rect">
            <a:avLst/>
          </a:prstGeom>
        </p:spPr>
        <p:txBody>
          <a:bodyPr>
            <a:spAutoFit/>
          </a:bodyPr>
          <a:lstStyle/>
          <a:p>
            <a:pPr>
              <a:defRPr/>
            </a:pPr>
            <a:r>
              <a:rPr lang="en-US" sz="1400" dirty="0">
                <a:solidFill>
                  <a:srgbClr val="02A042"/>
                </a:solidFill>
              </a:rPr>
              <a:t>UNCLASSIFIED//FOUO</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p:txBody>
          <a:bodyPr/>
          <a:lstStyle>
            <a:lvl1pPr>
              <a:defRPr/>
            </a:lvl1pPr>
          </a:lstStyle>
          <a:p>
            <a:pPr>
              <a:defRPr/>
            </a:pPr>
            <a:fld id="{AE759783-9987-491A-B2F5-73D3F813B96A}" type="slidenum">
              <a:rPr lang="en-US"/>
              <a:pPr>
                <a:defRPr/>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2720975" y="6605588"/>
            <a:ext cx="3987800" cy="307975"/>
          </a:xfrm>
          <a:prstGeom prst="rect">
            <a:avLst/>
          </a:prstGeom>
        </p:spPr>
        <p:txBody>
          <a:bodyPr>
            <a:spAutoFit/>
          </a:bodyPr>
          <a:lstStyle/>
          <a:p>
            <a:pPr algn="ctr">
              <a:defRPr/>
            </a:pPr>
            <a:r>
              <a:rPr lang="en-US" sz="1400" dirty="0">
                <a:solidFill>
                  <a:srgbClr val="02A042"/>
                </a:solidFill>
              </a:rPr>
              <a:t>UNCLASSIFIED//FOUO</a:t>
            </a:r>
          </a:p>
        </p:txBody>
      </p:sp>
      <p:sp>
        <p:nvSpPr>
          <p:cNvPr id="5" name="Rectangle 4"/>
          <p:cNvSpPr/>
          <p:nvPr userDrawn="1"/>
        </p:nvSpPr>
        <p:spPr>
          <a:xfrm>
            <a:off x="2587625" y="0"/>
            <a:ext cx="3987800" cy="307975"/>
          </a:xfrm>
          <a:prstGeom prst="rect">
            <a:avLst/>
          </a:prstGeom>
        </p:spPr>
        <p:txBody>
          <a:bodyPr>
            <a:spAutoFit/>
          </a:bodyPr>
          <a:lstStyle/>
          <a:p>
            <a:pPr algn="ctr">
              <a:defRPr/>
            </a:pPr>
            <a:r>
              <a:rPr lang="en-US" sz="1400" dirty="0">
                <a:solidFill>
                  <a:srgbClr val="02A042"/>
                </a:solidFill>
              </a:rPr>
              <a:t>UNCLASSIFIED//FOUO</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13132" y="1556133"/>
            <a:ext cx="8229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3"/>
          <p:cNvSpPr>
            <a:spLocks noGrp="1"/>
          </p:cNvSpPr>
          <p:nvPr>
            <p:ph type="sldNum" sz="quarter" idx="10"/>
          </p:nvPr>
        </p:nvSpPr>
        <p:spPr>
          <a:xfrm>
            <a:off x="3657600" y="6443663"/>
            <a:ext cx="2133600" cy="476250"/>
          </a:xfrm>
        </p:spPr>
        <p:txBody>
          <a:bodyPr/>
          <a:lstStyle>
            <a:lvl1pPr>
              <a:defRPr/>
            </a:lvl1pPr>
          </a:lstStyle>
          <a:p>
            <a:pPr>
              <a:defRPr/>
            </a:pPr>
            <a:fld id="{4773140D-0DED-4A0E-84EC-7822D345BE78}" type="slidenum">
              <a:rPr lang="en-US"/>
              <a:pPr>
                <a:defRPr/>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F170E636-C789-47A9-9123-8F13AD9E1F84}" type="slidenum">
              <a:rPr lang="en-US"/>
              <a:pPr>
                <a:defRPr/>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3657600" y="6443663"/>
            <a:ext cx="2133600" cy="476250"/>
          </a:xfrm>
        </p:spPr>
        <p:txBody>
          <a:bodyPr/>
          <a:lstStyle>
            <a:lvl1pPr>
              <a:defRPr/>
            </a:lvl1pPr>
          </a:lstStyle>
          <a:p>
            <a:pPr>
              <a:defRPr/>
            </a:pPr>
            <a:fld id="{FFFCC101-74DD-4C8D-A453-93D06DCB4AE9}" type="slidenum">
              <a:rPr lang="en-US"/>
              <a:pPr>
                <a:defRPr/>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33574918-0415-4D94-ACEA-1D2D8653CDB2}" type="slidenum">
              <a:rPr lang="en-US"/>
              <a:pPr>
                <a:defRPr/>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2093913" y="11113"/>
            <a:ext cx="4924425" cy="307975"/>
          </a:xfrm>
          <a:prstGeom prst="rect">
            <a:avLst/>
          </a:prstGeom>
        </p:spPr>
        <p:txBody>
          <a:bodyPr>
            <a:spAutoFit/>
          </a:bodyPr>
          <a:lstStyle/>
          <a:p>
            <a:pPr>
              <a:defRPr/>
            </a:pPr>
            <a:r>
              <a:rPr lang="en-US" sz="1400" dirty="0">
                <a:solidFill>
                  <a:srgbClr val="FF0000"/>
                </a:solidFill>
              </a:rPr>
              <a:t>CONFIDENTIAL (WHEN FILLED IN BY REPORTING UNIT)</a:t>
            </a:r>
          </a:p>
        </p:txBody>
      </p:sp>
      <p:sp>
        <p:nvSpPr>
          <p:cNvPr id="4" name="Rectangle 3"/>
          <p:cNvSpPr/>
          <p:nvPr userDrawn="1"/>
        </p:nvSpPr>
        <p:spPr>
          <a:xfrm>
            <a:off x="3657600" y="6550025"/>
            <a:ext cx="5265738" cy="307975"/>
          </a:xfrm>
          <a:prstGeom prst="rect">
            <a:avLst/>
          </a:prstGeom>
        </p:spPr>
        <p:txBody>
          <a:bodyPr>
            <a:spAutoFit/>
          </a:bodyPr>
          <a:lstStyle/>
          <a:p>
            <a:pPr>
              <a:defRPr/>
            </a:pPr>
            <a:r>
              <a:rPr lang="en-US" sz="1400" dirty="0">
                <a:solidFill>
                  <a:srgbClr val="FF0000"/>
                </a:solidFill>
              </a:rPr>
              <a:t>CONFIDENTIAL (WHEN FILLED IN BY REPORTING UNIT)</a:t>
            </a:r>
          </a:p>
        </p:txBody>
      </p:sp>
      <p:sp>
        <p:nvSpPr>
          <p:cNvPr id="2" name="Title 1"/>
          <p:cNvSpPr>
            <a:spLocks noGrp="1"/>
          </p:cNvSpPr>
          <p:nvPr>
            <p:ph type="title"/>
          </p:nvPr>
        </p:nvSpPr>
        <p:spPr>
          <a:xfrm>
            <a:off x="457200" y="494978"/>
            <a:ext cx="8229600" cy="1143000"/>
          </a:xfrm>
        </p:spPr>
        <p:txBody>
          <a:bodyPr/>
          <a:lstStyle/>
          <a:p>
            <a:r>
              <a:rPr lang="en-US" smtClean="0"/>
              <a:t>Click to edit Master title style</a:t>
            </a:r>
            <a:endParaRPr lang="en-US" dirty="0"/>
          </a:p>
        </p:txBody>
      </p:sp>
      <p:sp>
        <p:nvSpPr>
          <p:cNvPr id="5" name="Slide Number Placeholder 2"/>
          <p:cNvSpPr>
            <a:spLocks noGrp="1"/>
          </p:cNvSpPr>
          <p:nvPr>
            <p:ph type="sldNum" sz="quarter" idx="10"/>
          </p:nvPr>
        </p:nvSpPr>
        <p:spPr/>
        <p:txBody>
          <a:bodyPr/>
          <a:lstStyle>
            <a:lvl1pPr>
              <a:defRPr/>
            </a:lvl1pPr>
          </a:lstStyle>
          <a:p>
            <a:pPr>
              <a:defRPr/>
            </a:pPr>
            <a:fld id="{20C5AAED-3DA9-4CA8-AB8D-3FBBB26C8428}" type="slidenum">
              <a:rPr lang="en-US"/>
              <a:pPr>
                <a:defRPr/>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766F3FDF-772C-4576-B1A0-38D23C7B9217}" type="slidenum">
              <a:rPr lang="en-US"/>
              <a:pPr>
                <a:defRPr/>
              </a:pPr>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3602038" y="6616700"/>
            <a:ext cx="3989387" cy="307975"/>
          </a:xfrm>
          <a:prstGeom prst="rect">
            <a:avLst/>
          </a:prstGeom>
        </p:spPr>
        <p:txBody>
          <a:bodyPr>
            <a:spAutoFit/>
          </a:bodyPr>
          <a:lstStyle/>
          <a:p>
            <a:pPr>
              <a:defRPr/>
            </a:pPr>
            <a:r>
              <a:rPr lang="en-US" sz="1400" dirty="0">
                <a:solidFill>
                  <a:srgbClr val="02A042"/>
                </a:solidFill>
              </a:rPr>
              <a:t>UNCLASSIFIED//FOR OFFICIAL USE ONLY</a:t>
            </a:r>
          </a:p>
        </p:txBody>
      </p:sp>
      <p:sp>
        <p:nvSpPr>
          <p:cNvPr id="3" name="Rectangle 2"/>
          <p:cNvSpPr/>
          <p:nvPr userDrawn="1"/>
        </p:nvSpPr>
        <p:spPr>
          <a:xfrm>
            <a:off x="2578100" y="44450"/>
            <a:ext cx="3987800" cy="307975"/>
          </a:xfrm>
          <a:prstGeom prst="rect">
            <a:avLst/>
          </a:prstGeom>
        </p:spPr>
        <p:txBody>
          <a:bodyPr>
            <a:spAutoFit/>
          </a:bodyPr>
          <a:lstStyle/>
          <a:p>
            <a:pPr>
              <a:defRPr/>
            </a:pPr>
            <a:r>
              <a:rPr lang="en-US" sz="1400" dirty="0">
                <a:solidFill>
                  <a:srgbClr val="02A042"/>
                </a:solidFill>
              </a:rPr>
              <a:t>UNCLASSIFIED//FOR OFFICIAL USE ONLY</a:t>
            </a:r>
          </a:p>
        </p:txBody>
      </p:sp>
      <p:sp>
        <p:nvSpPr>
          <p:cNvPr id="4" name="Slide Number Placeholder 1"/>
          <p:cNvSpPr>
            <a:spLocks noGrp="1"/>
          </p:cNvSpPr>
          <p:nvPr>
            <p:ph type="sldNum" sz="quarter" idx="10"/>
          </p:nvPr>
        </p:nvSpPr>
        <p:spPr>
          <a:xfrm>
            <a:off x="3535363" y="6427788"/>
            <a:ext cx="2133600" cy="476250"/>
          </a:xfrm>
        </p:spPr>
        <p:txBody>
          <a:bodyPr/>
          <a:lstStyle>
            <a:lvl1pPr>
              <a:defRPr/>
            </a:lvl1pPr>
          </a:lstStyle>
          <a:p>
            <a:pPr>
              <a:defRPr/>
            </a:pPr>
            <a:fld id="{52E50A20-D309-45DC-AD3B-16C2E7D981C6}" type="slidenum">
              <a:rPr lang="en-US"/>
              <a:pPr>
                <a:defRPr/>
              </a:pPr>
              <a:t>‹#›</a:t>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2DB36C1-37A8-4AA6-894F-34B996DEDFDD}" type="slidenum">
              <a:rPr lang="en-US"/>
              <a:pPr>
                <a:defRPr/>
              </a:pPr>
              <a:t>‹#›</a:t>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3F2D722-670F-4B95-8E87-B2A2C42E7B9B}" type="slidenum">
              <a:rPr lang="en-US"/>
              <a:pPr>
                <a:defRPr/>
              </a:pPr>
              <a:t>‹#›</a:t>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A582834A-6413-4FAE-982C-B9DBB900E660}" type="slidenum">
              <a:rPr lang="en-US"/>
              <a:pPr>
                <a:defRPr/>
              </a:pPr>
              <a:t>‹#›</a:t>
            </a:fld>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8466A38B-E846-4E45-9841-F5161E959704}" type="slidenum">
              <a:rPr lang="en-US"/>
              <a:pPr>
                <a:defRPr/>
              </a:pPr>
              <a:t>‹#›</a:t>
            </a:fld>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2117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Slide Number Placeholder 2"/>
          <p:cNvSpPr>
            <a:spLocks noGrp="1"/>
          </p:cNvSpPr>
          <p:nvPr>
            <p:ph type="sldNum" sz="quarter" idx="10"/>
          </p:nvPr>
        </p:nvSpPr>
        <p:spPr>
          <a:xfrm>
            <a:off x="3657600" y="6427788"/>
            <a:ext cx="2133600" cy="476250"/>
          </a:xfrm>
        </p:spPr>
        <p:txBody>
          <a:bodyPr/>
          <a:lstStyle>
            <a:lvl1pPr>
              <a:defRPr/>
            </a:lvl1pPr>
          </a:lstStyle>
          <a:p>
            <a:pPr>
              <a:defRPr/>
            </a:pPr>
            <a:fld id="{2F5AF02A-1AFE-4587-A1CD-74ECD59C21F0}" type="slidenum">
              <a:rPr lang="en-US"/>
              <a:pPr>
                <a:defRPr/>
              </a:pPr>
              <a:t>‹#›</a:t>
            </a:fld>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3886200"/>
          </a:xfrm>
        </p:spPr>
        <p:txBody>
          <a:bodyPr/>
          <a:lstStyle/>
          <a:p>
            <a:pPr lvl="0"/>
            <a:r>
              <a:rPr lang="en-US" noProof="0" smtClean="0"/>
              <a:t>Click icon to add table</a:t>
            </a:r>
            <a:endParaRPr lang="en-US" noProof="0" dirty="0"/>
          </a:p>
        </p:txBody>
      </p:sp>
      <p:sp>
        <p:nvSpPr>
          <p:cNvPr id="4" name="Rectangle 6"/>
          <p:cNvSpPr>
            <a:spLocks noGrp="1" noChangeArrowheads="1"/>
          </p:cNvSpPr>
          <p:nvPr>
            <p:ph type="sldNum" sz="quarter" idx="10"/>
          </p:nvPr>
        </p:nvSpPr>
        <p:spPr>
          <a:ln/>
        </p:spPr>
        <p:txBody>
          <a:bodyPr/>
          <a:lstStyle>
            <a:lvl1pPr>
              <a:defRPr/>
            </a:lvl1pPr>
          </a:lstStyle>
          <a:p>
            <a:pPr>
              <a:defRPr/>
            </a:pPr>
            <a:fld id="{4C7D5185-F650-49AE-8B68-CF20A1EA0BE1}" type="slidenum">
              <a:rPr lang="en-US"/>
              <a:pPr>
                <a:defRPr/>
              </a:pPr>
              <a:t>‹#›</a:t>
            </a:fld>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a:xfrm>
            <a:off x="3657600" y="6443663"/>
            <a:ext cx="2133600" cy="476250"/>
          </a:xfrm>
        </p:spPr>
        <p:txBody>
          <a:bodyPr/>
          <a:lstStyle>
            <a:lvl1pPr>
              <a:defRPr/>
            </a:lvl1pPr>
          </a:lstStyle>
          <a:p>
            <a:pPr>
              <a:defRPr/>
            </a:pPr>
            <a:fld id="{F687F171-C3C9-4E12-ABD2-C96ABC54B7C6}" type="slidenum">
              <a:rPr lang="en-US"/>
              <a:pPr>
                <a:defRPr/>
              </a:pPr>
              <a:t>‹#›</a:t>
            </a:fld>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Blank with Castle Hidden (Hide Background Graphics Checked)">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p:txBody>
          <a:bodyPr/>
          <a:lstStyle>
            <a:lvl1pPr>
              <a:defRPr/>
            </a:lvl1pPr>
          </a:lstStyle>
          <a:p>
            <a:pPr>
              <a:defRPr/>
            </a:pPr>
            <a:fld id="{10368E47-2F00-4409-9C37-FED48F8BD5CA}" type="slidenum">
              <a:rPr lang="en-US"/>
              <a:pPr>
                <a:defRPr/>
              </a:pPr>
              <a:t>‹#›</a:t>
            </a:fld>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973A4943-8A92-434F-ABB3-DAE351C45898}" type="slidenum">
              <a:rPr lang="en-US"/>
              <a:pPr>
                <a:defRPr/>
              </a:pPr>
              <a:t>‹#›</a:t>
            </a:fld>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0DE5040D-7775-4070-B313-4991C1555A2E}" type="slidenum">
              <a:rPr lang="en-US"/>
              <a:pPr>
                <a:defRPr/>
              </a:pPr>
              <a:t>‹#›</a:t>
            </a:fld>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A18DF3BC-937C-4E76-A2A3-208EBDB218F9}" type="slidenum">
              <a:rPr lang="en-US"/>
              <a:pPr>
                <a:defRPr/>
              </a:pPr>
              <a:t>‹#›</a:t>
            </a:fld>
            <a:endParaRPr 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68BC69A8-9F00-4C1E-91FB-849DE6A0ABFA}" type="slidenum">
              <a:rPr lang="en-US"/>
              <a:pPr>
                <a:defRPr/>
              </a:pPr>
              <a:t>‹#›</a:t>
            </a:fld>
            <a:endParaRPr 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DCA1ECD0-3776-49F8-AD16-43008B0EA9B3}" type="slidenum">
              <a:rPr lang="en-US"/>
              <a:pPr>
                <a:defRPr/>
              </a:pPr>
              <a:t>‹#›</a:t>
            </a:fld>
            <a:endParaRPr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a:xfrm>
            <a:off x="3551238" y="6321425"/>
            <a:ext cx="2133600" cy="476250"/>
          </a:xfrm>
        </p:spPr>
        <p:txBody>
          <a:bodyPr/>
          <a:lstStyle>
            <a:lvl1pPr>
              <a:defRPr/>
            </a:lvl1pPr>
          </a:lstStyle>
          <a:p>
            <a:pPr>
              <a:defRPr/>
            </a:pPr>
            <a:fld id="{3E646B03-A629-4777-A630-E5DB42118CB7}" type="slidenum">
              <a:rPr lang="en-US"/>
              <a:pPr>
                <a:defRPr/>
              </a:pPr>
              <a:t>‹#›</a:t>
            </a:fld>
            <a:endParaRPr 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2587625" y="0"/>
            <a:ext cx="3987800" cy="307975"/>
          </a:xfrm>
          <a:prstGeom prst="rect">
            <a:avLst/>
          </a:prstGeom>
        </p:spPr>
        <p:txBody>
          <a:bodyPr>
            <a:spAutoFit/>
          </a:bodyPr>
          <a:lstStyle/>
          <a:p>
            <a:pPr algn="ctr">
              <a:defRPr/>
            </a:pPr>
            <a:r>
              <a:rPr lang="en-US" sz="1400" dirty="0">
                <a:solidFill>
                  <a:srgbClr val="02A042"/>
                </a:solidFill>
              </a:rPr>
              <a:t>UNCLASSIFIED//FOUO</a:t>
            </a:r>
          </a:p>
        </p:txBody>
      </p:sp>
      <p:sp>
        <p:nvSpPr>
          <p:cNvPr id="3" name="Rectangle 2"/>
          <p:cNvSpPr/>
          <p:nvPr userDrawn="1"/>
        </p:nvSpPr>
        <p:spPr>
          <a:xfrm>
            <a:off x="2717800" y="6550025"/>
            <a:ext cx="3987800" cy="307975"/>
          </a:xfrm>
          <a:prstGeom prst="rect">
            <a:avLst/>
          </a:prstGeom>
        </p:spPr>
        <p:txBody>
          <a:bodyPr>
            <a:spAutoFit/>
          </a:bodyPr>
          <a:lstStyle/>
          <a:p>
            <a:pPr algn="ctr">
              <a:defRPr/>
            </a:pPr>
            <a:r>
              <a:rPr lang="en-US" sz="1400" dirty="0">
                <a:solidFill>
                  <a:srgbClr val="02A042"/>
                </a:solidFill>
              </a:rPr>
              <a:t>UNCLASSIFIED//FOUO</a:t>
            </a:r>
          </a:p>
        </p:txBody>
      </p:sp>
      <p:sp>
        <p:nvSpPr>
          <p:cNvPr id="4" name="Slide Number Placeholder 1"/>
          <p:cNvSpPr>
            <a:spLocks noGrp="1"/>
          </p:cNvSpPr>
          <p:nvPr>
            <p:ph type="sldNum" sz="quarter" idx="10"/>
          </p:nvPr>
        </p:nvSpPr>
        <p:spPr/>
        <p:txBody>
          <a:bodyPr/>
          <a:lstStyle>
            <a:lvl1pPr>
              <a:defRPr/>
            </a:lvl1pPr>
          </a:lstStyle>
          <a:p>
            <a:pPr>
              <a:defRPr/>
            </a:pPr>
            <a:fld id="{93B7A567-AE4D-40D7-9EC0-493E46ECC6B0}" type="slidenum">
              <a:rPr lang="en-US"/>
              <a:pPr>
                <a:defRPr/>
              </a:pPr>
              <a:t>‹#›</a:t>
            </a:fld>
            <a:endParaRPr 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D475650-52C0-44D4-83F4-6F7BD1FB577A}" type="slidenum">
              <a:rPr lang="en-US"/>
              <a:pPr>
                <a:defRPr/>
              </a:pPr>
              <a:t>‹#›</a:t>
            </a:fld>
            <a:endParaRPr 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2AF199B-5A36-4A9D-848D-5575FFDA3825}" type="slidenum">
              <a:rPr lang="en-US"/>
              <a:pPr>
                <a:defRPr/>
              </a:pPr>
              <a:t>‹#›</a:t>
            </a:fld>
            <a:endParaRPr 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0511B655-E771-4AC6-9417-8B08DFD31149}" type="slidenum">
              <a:rPr lang="en-US"/>
              <a:pPr>
                <a:defRPr/>
              </a:pPr>
              <a:t>‹#›</a:t>
            </a:fld>
            <a:endParaRPr lang="en-US"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E659CC06-8243-44A2-B232-2288458D1EEB}" type="slidenum">
              <a:rPr lang="en-US"/>
              <a:pPr>
                <a:defRPr/>
              </a:pPr>
              <a:t>‹#›</a:t>
            </a:fld>
            <a:endParaRPr 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3886200"/>
          </a:xfrm>
        </p:spPr>
        <p:txBody>
          <a:bodyPr/>
          <a:lstStyle/>
          <a:p>
            <a:pPr lvl="0"/>
            <a:r>
              <a:rPr lang="en-US" noProof="0" smtClean="0"/>
              <a:t>Click icon to add table</a:t>
            </a:r>
            <a:endParaRPr lang="en-US" noProof="0" dirty="0"/>
          </a:p>
        </p:txBody>
      </p:sp>
      <p:sp>
        <p:nvSpPr>
          <p:cNvPr id="4" name="Rectangle 4"/>
          <p:cNvSpPr>
            <a:spLocks noGrp="1" noChangeArrowheads="1"/>
          </p:cNvSpPr>
          <p:nvPr>
            <p:ph type="sldNum" sz="quarter" idx="10"/>
          </p:nvPr>
        </p:nvSpPr>
        <p:spPr>
          <a:ln/>
        </p:spPr>
        <p:txBody>
          <a:bodyPr/>
          <a:lstStyle>
            <a:lvl1pPr>
              <a:defRPr/>
            </a:lvl1pPr>
          </a:lstStyle>
          <a:p>
            <a:pPr>
              <a:defRPr/>
            </a:pPr>
            <a:fld id="{0CF9D927-06F2-4F34-9F5A-0B4EFDA7F197}" type="slidenum">
              <a:rPr lang="en-US"/>
              <a:pPr>
                <a:defRPr/>
              </a:pPr>
              <a:t>‹#›</a:t>
            </a:fld>
            <a:endParaRPr lang="en-US"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A15FFF68-535E-4117-A9BC-116BCCC89BD7}" type="slidenum">
              <a:rPr lang="en-US"/>
              <a:pPr>
                <a:defRPr/>
              </a:pPr>
              <a:t>‹#›</a:t>
            </a:fld>
            <a:endParaRPr lang="en-US"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E53712AF-F24B-4C79-86BF-F19160140B03}" type="slidenum">
              <a:rPr lang="en-US"/>
              <a:pPr>
                <a:defRPr/>
              </a:pPr>
              <a:t>‹#›</a:t>
            </a:fld>
            <a:endParaRPr lang="en-US"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CF33B6D1-4955-46F7-9AD1-4472595A43B1}" type="slidenum">
              <a:rPr lang="en-US"/>
              <a:pPr>
                <a:defRPr/>
              </a:pPr>
              <a:t>‹#›</a:t>
            </a:fld>
            <a:endParaRPr lang="en-US"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33324D3-D76C-4A57-AA17-B01CFF2876E0}" type="slidenum">
              <a:rPr lang="en-US"/>
              <a:pPr>
                <a:defRPr/>
              </a:pPr>
              <a:t>‹#›</a:t>
            </a:fld>
            <a:endParaRPr lang="en-US"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930E429A-CD32-4A78-A2D2-5D18278EB557}" type="slidenum">
              <a:rPr lang="en-US"/>
              <a:pPr>
                <a:defRPr/>
              </a:pPr>
              <a:t>‹#›</a:t>
            </a:fld>
            <a:endParaRPr lang="en-US"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57266D7A-14C2-4C88-B3B3-7EE684D7D1B6}" type="slidenum">
              <a:rPr lang="en-US"/>
              <a:pPr>
                <a:defRPr/>
              </a:pPr>
              <a:t>‹#›</a:t>
            </a:fld>
            <a:endParaRPr lang="en-US" dirty="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D2BC050-579C-480F-A942-22C722711D28}" type="slidenum">
              <a:rPr lang="en-US"/>
              <a:pPr>
                <a:defRPr/>
              </a:pPr>
              <a:t>‹#›</a:t>
            </a:fld>
            <a:endParaRPr lang="en-US"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D856217-6A35-4D16-9100-CE07C7F9AB12}" type="slidenum">
              <a:rPr lang="en-US"/>
              <a:pPr>
                <a:defRPr/>
              </a:pPr>
              <a:t>‹#›</a:t>
            </a:fld>
            <a:endParaRPr lang="en-US" dirty="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C3C257D-99C4-4D2E-82EB-A78E992124CE}" type="slidenum">
              <a:rPr lang="en-US"/>
              <a:pPr>
                <a:defRPr/>
              </a:pPr>
              <a:t>‹#›</a:t>
            </a:fld>
            <a:endParaRPr lang="en-US"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C234DF4A-7909-4BA1-AC3B-73BA935D0AA1}" type="slidenum">
              <a:rPr lang="en-US"/>
              <a:pPr>
                <a:defRPr/>
              </a:pPr>
              <a:t>‹#›</a:t>
            </a:fld>
            <a:endParaRPr lang="en-US"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7DF01C0-5409-4F0C-9F74-450ECDF0450F}"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jpeg"/><Relationship Id="rId3" Type="http://schemas.openxmlformats.org/officeDocument/2006/relationships/slideLayout" Target="../slideLayouts/slideLayout3.xml"/><Relationship Id="rId21" Type="http://schemas.openxmlformats.org/officeDocument/2006/relationships/image" Target="../media/image8.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jpeg"/><Relationship Id="rId25" Type="http://schemas.openxmlformats.org/officeDocument/2006/relationships/image" Target="../media/image12.gif"/><Relationship Id="rId2" Type="http://schemas.openxmlformats.org/officeDocument/2006/relationships/slideLayout" Target="../slideLayouts/slideLayout2.xml"/><Relationship Id="rId16" Type="http://schemas.openxmlformats.org/officeDocument/2006/relationships/image" Target="../media/image3.jpeg"/><Relationship Id="rId20"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1.png"/><Relationship Id="rId5" Type="http://schemas.openxmlformats.org/officeDocument/2006/relationships/slideLayout" Target="../slideLayouts/slideLayout5.xml"/><Relationship Id="rId15" Type="http://schemas.openxmlformats.org/officeDocument/2006/relationships/image" Target="../media/image2.jpeg"/><Relationship Id="rId23" Type="http://schemas.openxmlformats.org/officeDocument/2006/relationships/image" Target="../media/image10.png"/><Relationship Id="rId10" Type="http://schemas.openxmlformats.org/officeDocument/2006/relationships/slideLayout" Target="../slideLayouts/slideLayout10.xml"/><Relationship Id="rId19" Type="http://schemas.openxmlformats.org/officeDocument/2006/relationships/image" Target="../media/image6.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 Id="rId22" Type="http://schemas.openxmlformats.org/officeDocument/2006/relationships/image" Target="../media/image9.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2.gif"/><Relationship Id="rId2" Type="http://schemas.openxmlformats.org/officeDocument/2006/relationships/slideLayout" Target="../slideLayouts/slideLayout14.xml"/><Relationship Id="rId16"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image" Target="../media/image11.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image" Target="../media/image1.jpe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4.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1.jpe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5.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3" descr="ppt_camo_bkgrnd-02"/>
          <p:cNvPicPr>
            <a:picLocks noChangeAspect="1" noChangeArrowheads="1"/>
          </p:cNvPicPr>
          <p:nvPr/>
        </p:nvPicPr>
        <p:blipFill>
          <a:blip r:embed="rId14" cstate="print"/>
          <a:srcRect/>
          <a:stretch>
            <a:fillRect/>
          </a:stretch>
        </p:blipFill>
        <p:spPr bwMode="auto">
          <a:xfrm>
            <a:off x="31750" y="-3175"/>
            <a:ext cx="9144000" cy="6861175"/>
          </a:xfrm>
          <a:prstGeom prst="rect">
            <a:avLst/>
          </a:prstGeom>
          <a:noFill/>
          <a:ln w="9525">
            <a:noFill/>
            <a:miter lim="800000"/>
            <a:headEnd/>
            <a:tailEnd/>
          </a:ln>
        </p:spPr>
      </p:pic>
      <p:sp>
        <p:nvSpPr>
          <p:cNvPr id="890895" name="Line 15"/>
          <p:cNvSpPr>
            <a:spLocks noChangeShapeType="1"/>
          </p:cNvSpPr>
          <p:nvPr userDrawn="1"/>
        </p:nvSpPr>
        <p:spPr bwMode="auto">
          <a:xfrm flipH="1">
            <a:off x="457200" y="6248400"/>
            <a:ext cx="8229600" cy="0"/>
          </a:xfrm>
          <a:prstGeom prst="line">
            <a:avLst/>
          </a:prstGeom>
          <a:noFill/>
          <a:ln w="9525">
            <a:solidFill>
              <a:schemeClr val="tx1"/>
            </a:solidFill>
            <a:round/>
            <a:headEnd/>
            <a:tailEnd/>
          </a:ln>
          <a:effectLst/>
        </p:spPr>
        <p:txBody>
          <a:bodyPr/>
          <a:lstStyle/>
          <a:p>
            <a:pPr>
              <a:defRPr/>
            </a:pPr>
            <a:endParaRPr lang="en-US" dirty="0"/>
          </a:p>
        </p:txBody>
      </p:sp>
      <p:pic>
        <p:nvPicPr>
          <p:cNvPr id="19" name="Picture 18" descr="Picture"/>
          <p:cNvPicPr/>
          <p:nvPr userDrawn="1"/>
        </p:nvPicPr>
        <p:blipFill>
          <a:blip r:embed="rId15" cstate="print"/>
          <a:srcRect/>
          <a:stretch>
            <a:fillRect/>
          </a:stretch>
        </p:blipFill>
        <p:spPr bwMode="auto">
          <a:xfrm>
            <a:off x="4608689" y="5700288"/>
            <a:ext cx="877711" cy="1157712"/>
          </a:xfrm>
          <a:prstGeom prst="rect">
            <a:avLst/>
          </a:prstGeom>
          <a:noFill/>
          <a:ln w="9525">
            <a:solidFill>
              <a:schemeClr val="tx1"/>
            </a:solidFill>
            <a:miter lim="800000"/>
            <a:headEnd/>
            <a:tailEnd/>
          </a:ln>
        </p:spPr>
      </p:pic>
      <p:pic>
        <p:nvPicPr>
          <p:cNvPr id="20" name="Picture 19" descr="Picture"/>
          <p:cNvPicPr/>
          <p:nvPr userDrawn="1"/>
        </p:nvPicPr>
        <p:blipFill>
          <a:blip r:embed="rId16" cstate="print"/>
          <a:srcRect/>
          <a:stretch>
            <a:fillRect/>
          </a:stretch>
        </p:blipFill>
        <p:spPr bwMode="auto">
          <a:xfrm>
            <a:off x="5458178" y="5700288"/>
            <a:ext cx="1018822" cy="1157712"/>
          </a:xfrm>
          <a:prstGeom prst="rect">
            <a:avLst/>
          </a:prstGeom>
          <a:noFill/>
          <a:ln w="9525">
            <a:solidFill>
              <a:schemeClr val="tx1"/>
            </a:solidFill>
            <a:miter lim="800000"/>
            <a:headEnd/>
            <a:tailEnd/>
          </a:ln>
        </p:spPr>
      </p:pic>
      <p:pic>
        <p:nvPicPr>
          <p:cNvPr id="21" name="Picture 20" descr="J:\3. photos\USACE 2008\2008-10-22 Galveston Texas - Hurricane Ike\Galveston Texas - Hurricane Ike 030.JPG"/>
          <p:cNvPicPr/>
          <p:nvPr userDrawn="1"/>
        </p:nvPicPr>
        <p:blipFill>
          <a:blip r:embed="rId17" cstate="print"/>
          <a:srcRect/>
          <a:stretch>
            <a:fillRect/>
          </a:stretch>
        </p:blipFill>
        <p:spPr bwMode="auto">
          <a:xfrm>
            <a:off x="6454422" y="5700288"/>
            <a:ext cx="1089378" cy="1157712"/>
          </a:xfrm>
          <a:prstGeom prst="rect">
            <a:avLst/>
          </a:prstGeom>
          <a:noFill/>
          <a:ln w="9525">
            <a:solidFill>
              <a:schemeClr val="tx1"/>
            </a:solidFill>
            <a:miter lim="800000"/>
            <a:headEnd/>
            <a:tailEnd/>
          </a:ln>
        </p:spPr>
      </p:pic>
      <p:pic>
        <p:nvPicPr>
          <p:cNvPr id="22" name="Picture 21" descr="Picture"/>
          <p:cNvPicPr/>
          <p:nvPr userDrawn="1"/>
        </p:nvPicPr>
        <p:blipFill>
          <a:blip r:embed="rId18" cstate="print"/>
          <a:srcRect/>
          <a:stretch>
            <a:fillRect/>
          </a:stretch>
        </p:blipFill>
        <p:spPr bwMode="auto">
          <a:xfrm>
            <a:off x="7535333" y="5700288"/>
            <a:ext cx="846667" cy="1157712"/>
          </a:xfrm>
          <a:prstGeom prst="rect">
            <a:avLst/>
          </a:prstGeom>
          <a:noFill/>
          <a:ln w="9525">
            <a:solidFill>
              <a:schemeClr val="tx1"/>
            </a:solidFill>
            <a:miter lim="800000"/>
            <a:headEnd/>
            <a:tailEnd/>
          </a:ln>
        </p:spPr>
      </p:pic>
      <p:pic>
        <p:nvPicPr>
          <p:cNvPr id="23" name="Picture 22" descr="Picture"/>
          <p:cNvPicPr/>
          <p:nvPr userDrawn="1"/>
        </p:nvPicPr>
        <p:blipFill>
          <a:blip r:embed="rId19" cstate="print"/>
          <a:srcRect/>
          <a:stretch>
            <a:fillRect/>
          </a:stretch>
        </p:blipFill>
        <p:spPr bwMode="auto">
          <a:xfrm>
            <a:off x="3581400" y="5700288"/>
            <a:ext cx="1016000" cy="1157712"/>
          </a:xfrm>
          <a:prstGeom prst="rect">
            <a:avLst/>
          </a:prstGeom>
          <a:noFill/>
          <a:ln w="9525">
            <a:solidFill>
              <a:schemeClr val="tx1"/>
            </a:solidFill>
            <a:miter lim="800000"/>
            <a:headEnd/>
            <a:tailEnd/>
          </a:ln>
        </p:spPr>
      </p:pic>
      <p:pic>
        <p:nvPicPr>
          <p:cNvPr id="17" name="Picture 16" descr="Picture"/>
          <p:cNvPicPr/>
          <p:nvPr userDrawn="1"/>
        </p:nvPicPr>
        <p:blipFill>
          <a:blip r:embed="rId20" cstate="print"/>
          <a:srcRect/>
          <a:stretch>
            <a:fillRect/>
          </a:stretch>
        </p:blipFill>
        <p:spPr bwMode="auto">
          <a:xfrm>
            <a:off x="8382000" y="5685790"/>
            <a:ext cx="762000" cy="1152827"/>
          </a:xfrm>
          <a:prstGeom prst="rect">
            <a:avLst/>
          </a:prstGeom>
          <a:noFill/>
          <a:ln w="9525">
            <a:solidFill>
              <a:schemeClr val="tx1"/>
            </a:solidFill>
            <a:miter lim="800000"/>
            <a:headEnd/>
            <a:tailEnd/>
          </a:ln>
        </p:spPr>
      </p:pic>
      <p:pic>
        <p:nvPicPr>
          <p:cNvPr id="105476" name="Picture 4"/>
          <p:cNvPicPr>
            <a:picLocks noChangeAspect="1" noChangeArrowheads="1"/>
          </p:cNvPicPr>
          <p:nvPr userDrawn="1"/>
        </p:nvPicPr>
        <p:blipFill>
          <a:blip r:embed="rId21" cstate="print"/>
          <a:srcRect/>
          <a:stretch>
            <a:fillRect/>
          </a:stretch>
        </p:blipFill>
        <p:spPr bwMode="auto">
          <a:xfrm>
            <a:off x="3962400" y="1447800"/>
            <a:ext cx="5181600" cy="4238625"/>
          </a:xfrm>
          <a:prstGeom prst="rect">
            <a:avLst/>
          </a:prstGeom>
          <a:noFill/>
          <a:ln w="9525">
            <a:noFill/>
            <a:miter lim="800000"/>
            <a:headEnd/>
            <a:tailEnd/>
          </a:ln>
        </p:spPr>
      </p:pic>
      <p:pic>
        <p:nvPicPr>
          <p:cNvPr id="1030" name="Picture 12" descr="ppt_camo_bkgrnd-03"/>
          <p:cNvPicPr>
            <a:picLocks noChangeAspect="1" noChangeArrowheads="1"/>
          </p:cNvPicPr>
          <p:nvPr userDrawn="1"/>
        </p:nvPicPr>
        <p:blipFill>
          <a:blip r:embed="rId22" cstate="print"/>
          <a:srcRect/>
          <a:stretch>
            <a:fillRect/>
          </a:stretch>
        </p:blipFill>
        <p:spPr bwMode="auto">
          <a:xfrm>
            <a:off x="-63500" y="4762"/>
            <a:ext cx="9207500" cy="6853238"/>
          </a:xfrm>
          <a:prstGeom prst="rect">
            <a:avLst/>
          </a:prstGeom>
          <a:noFill/>
          <a:ln w="9525">
            <a:noFill/>
            <a:miter lim="800000"/>
            <a:headEnd/>
            <a:tailEnd/>
          </a:ln>
        </p:spPr>
      </p:pic>
      <p:pic>
        <p:nvPicPr>
          <p:cNvPr id="1033" name="Picture 11" descr="white_curve"/>
          <p:cNvPicPr>
            <a:picLocks noChangeAspect="1" noChangeArrowheads="1"/>
          </p:cNvPicPr>
          <p:nvPr userDrawn="1"/>
        </p:nvPicPr>
        <p:blipFill>
          <a:blip r:embed="rId23" cstate="print"/>
          <a:srcRect/>
          <a:stretch>
            <a:fillRect/>
          </a:stretch>
        </p:blipFill>
        <p:spPr bwMode="auto">
          <a:xfrm>
            <a:off x="3886200" y="1523999"/>
            <a:ext cx="5257800" cy="5334001"/>
          </a:xfrm>
          <a:prstGeom prst="rect">
            <a:avLst/>
          </a:prstGeom>
          <a:noFill/>
          <a:ln w="9525">
            <a:noFill/>
            <a:miter lim="800000"/>
            <a:headEnd/>
            <a:tailEnd/>
          </a:ln>
        </p:spPr>
      </p:pic>
      <p:grpSp>
        <p:nvGrpSpPr>
          <p:cNvPr id="30" name="Group 29"/>
          <p:cNvGrpSpPr/>
          <p:nvPr userDrawn="1"/>
        </p:nvGrpSpPr>
        <p:grpSpPr>
          <a:xfrm>
            <a:off x="432590" y="5498286"/>
            <a:ext cx="2057400" cy="1054914"/>
            <a:chOff x="228601" y="5141913"/>
            <a:chExt cx="2514599" cy="1078686"/>
          </a:xfrm>
        </p:grpSpPr>
        <p:sp>
          <p:nvSpPr>
            <p:cNvPr id="28" name="Text Box 6"/>
            <p:cNvSpPr txBox="1">
              <a:spLocks noChangeArrowheads="1"/>
            </p:cNvSpPr>
            <p:nvPr userDrawn="1"/>
          </p:nvSpPr>
          <p:spPr bwMode="auto">
            <a:xfrm>
              <a:off x="228601" y="5943600"/>
              <a:ext cx="2514599" cy="276999"/>
            </a:xfrm>
            <a:prstGeom prst="rect">
              <a:avLst/>
            </a:prstGeom>
            <a:noFill/>
            <a:ln w="9525">
              <a:noFill/>
              <a:miter lim="800000"/>
              <a:headEnd/>
              <a:tailEnd/>
            </a:ln>
            <a:effectLst/>
          </p:spPr>
          <p:txBody>
            <a:bodyPr wrap="square">
              <a:spAutoFit/>
            </a:bodyPr>
            <a:lstStyle/>
            <a:p>
              <a:pPr>
                <a:defRPr/>
              </a:pPr>
              <a:r>
                <a:rPr lang="en-US" sz="1200" b="1" dirty="0"/>
                <a:t>US Army Corps of </a:t>
              </a:r>
              <a:r>
                <a:rPr lang="en-US" sz="1200" b="1" dirty="0" smtClean="0"/>
                <a:t>Engineers </a:t>
              </a:r>
              <a:r>
                <a:rPr lang="en-US" sz="1400" b="1" baseline="-25000" dirty="0" smtClean="0"/>
                <a:t>®</a:t>
              </a:r>
              <a:endParaRPr lang="en-US" sz="1400" b="1" baseline="-25000" dirty="0"/>
            </a:p>
          </p:txBody>
        </p:sp>
        <p:pic>
          <p:nvPicPr>
            <p:cNvPr id="29" name="Picture 4" descr="USACE_logo"/>
            <p:cNvPicPr>
              <a:picLocks noChangeAspect="1" noChangeArrowheads="1"/>
            </p:cNvPicPr>
            <p:nvPr userDrawn="1"/>
          </p:nvPicPr>
          <p:blipFill>
            <a:blip r:embed="rId24" cstate="print"/>
            <a:srcRect/>
            <a:stretch>
              <a:fillRect/>
            </a:stretch>
          </p:blipFill>
          <p:spPr bwMode="auto">
            <a:xfrm>
              <a:off x="244475" y="5141913"/>
              <a:ext cx="1162168" cy="794955"/>
            </a:xfrm>
            <a:prstGeom prst="rect">
              <a:avLst/>
            </a:prstGeom>
            <a:noFill/>
            <a:ln w="9525">
              <a:noFill/>
              <a:miter lim="800000"/>
              <a:headEnd/>
              <a:tailEnd/>
            </a:ln>
          </p:spPr>
        </p:pic>
      </p:grpSp>
      <p:grpSp>
        <p:nvGrpSpPr>
          <p:cNvPr id="31" name="Group 30"/>
          <p:cNvGrpSpPr>
            <a:grpSpLocks noChangeAspect="1"/>
          </p:cNvGrpSpPr>
          <p:nvPr userDrawn="1"/>
        </p:nvGrpSpPr>
        <p:grpSpPr bwMode="auto">
          <a:xfrm>
            <a:off x="1880390" y="5442308"/>
            <a:ext cx="2082010" cy="882292"/>
            <a:chOff x="1152" y="3312"/>
            <a:chExt cx="833" cy="353"/>
          </a:xfrm>
        </p:grpSpPr>
        <p:sp>
          <p:nvSpPr>
            <p:cNvPr id="32" name="AutoShape 3"/>
            <p:cNvSpPr>
              <a:spLocks noChangeAspect="1" noChangeArrowheads="1" noTextEdit="1"/>
            </p:cNvSpPr>
            <p:nvPr/>
          </p:nvSpPr>
          <p:spPr bwMode="auto">
            <a:xfrm>
              <a:off x="1152" y="3312"/>
              <a:ext cx="833" cy="3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 name="Oval 5"/>
            <p:cNvSpPr>
              <a:spLocks noChangeArrowheads="1"/>
            </p:cNvSpPr>
            <p:nvPr/>
          </p:nvSpPr>
          <p:spPr bwMode="auto">
            <a:xfrm>
              <a:off x="1158" y="3317"/>
              <a:ext cx="343" cy="342"/>
            </a:xfrm>
            <a:prstGeom prst="ellipse">
              <a:avLst/>
            </a:prstGeom>
            <a:solidFill>
              <a:srgbClr val="FFFFFF"/>
            </a:solidFill>
            <a:ln w="15875" cap="flat">
              <a:solidFill>
                <a:srgbClr val="B3B3B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p:cNvSpPr>
            <p:nvPr/>
          </p:nvSpPr>
          <p:spPr bwMode="auto">
            <a:xfrm>
              <a:off x="1259" y="3528"/>
              <a:ext cx="15" cy="11"/>
            </a:xfrm>
            <a:custGeom>
              <a:avLst/>
              <a:gdLst/>
              <a:ahLst/>
              <a:cxnLst>
                <a:cxn ang="0">
                  <a:pos x="29" y="9"/>
                </a:cxn>
                <a:cxn ang="0">
                  <a:pos x="4" y="16"/>
                </a:cxn>
                <a:cxn ang="0">
                  <a:pos x="6" y="20"/>
                </a:cxn>
                <a:cxn ang="0">
                  <a:pos x="11" y="16"/>
                </a:cxn>
                <a:cxn ang="0">
                  <a:pos x="29" y="9"/>
                </a:cxn>
              </a:cxnLst>
              <a:rect l="0" t="0" r="r" b="b"/>
              <a:pathLst>
                <a:path w="29" h="22">
                  <a:moveTo>
                    <a:pt x="29" y="9"/>
                  </a:moveTo>
                  <a:cubicBezTo>
                    <a:pt x="29" y="9"/>
                    <a:pt x="0" y="0"/>
                    <a:pt x="4" y="16"/>
                  </a:cubicBezTo>
                  <a:cubicBezTo>
                    <a:pt x="5" y="18"/>
                    <a:pt x="4" y="22"/>
                    <a:pt x="6" y="20"/>
                  </a:cubicBezTo>
                  <a:cubicBezTo>
                    <a:pt x="8" y="18"/>
                    <a:pt x="8" y="16"/>
                    <a:pt x="11" y="16"/>
                  </a:cubicBezTo>
                  <a:cubicBezTo>
                    <a:pt x="29" y="17"/>
                    <a:pt x="29" y="9"/>
                    <a:pt x="29" y="9"/>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p:cNvSpPr>
            <p:nvPr/>
          </p:nvSpPr>
          <p:spPr bwMode="auto">
            <a:xfrm>
              <a:off x="1215" y="3481"/>
              <a:ext cx="36" cy="76"/>
            </a:xfrm>
            <a:custGeom>
              <a:avLst/>
              <a:gdLst/>
              <a:ahLst/>
              <a:cxnLst>
                <a:cxn ang="0">
                  <a:pos x="70" y="117"/>
                </a:cxn>
                <a:cxn ang="0">
                  <a:pos x="60" y="149"/>
                </a:cxn>
                <a:cxn ang="0">
                  <a:pos x="53" y="128"/>
                </a:cxn>
                <a:cxn ang="0">
                  <a:pos x="44" y="131"/>
                </a:cxn>
                <a:cxn ang="0">
                  <a:pos x="44" y="111"/>
                </a:cxn>
                <a:cxn ang="0">
                  <a:pos x="33" y="111"/>
                </a:cxn>
                <a:cxn ang="0">
                  <a:pos x="32" y="101"/>
                </a:cxn>
                <a:cxn ang="0">
                  <a:pos x="19" y="96"/>
                </a:cxn>
                <a:cxn ang="0">
                  <a:pos x="31" y="89"/>
                </a:cxn>
                <a:cxn ang="0">
                  <a:pos x="10" y="77"/>
                </a:cxn>
                <a:cxn ang="0">
                  <a:pos x="20" y="76"/>
                </a:cxn>
                <a:cxn ang="0">
                  <a:pos x="8" y="60"/>
                </a:cxn>
                <a:cxn ang="0">
                  <a:pos x="23" y="59"/>
                </a:cxn>
                <a:cxn ang="0">
                  <a:pos x="7" y="50"/>
                </a:cxn>
                <a:cxn ang="0">
                  <a:pos x="2" y="37"/>
                </a:cxn>
                <a:cxn ang="0">
                  <a:pos x="18" y="40"/>
                </a:cxn>
                <a:cxn ang="0">
                  <a:pos x="7" y="23"/>
                </a:cxn>
                <a:cxn ang="0">
                  <a:pos x="7" y="4"/>
                </a:cxn>
                <a:cxn ang="0">
                  <a:pos x="21" y="12"/>
                </a:cxn>
                <a:cxn ang="0">
                  <a:pos x="52" y="71"/>
                </a:cxn>
                <a:cxn ang="0">
                  <a:pos x="58" y="82"/>
                </a:cxn>
                <a:cxn ang="0">
                  <a:pos x="61" y="88"/>
                </a:cxn>
                <a:cxn ang="0">
                  <a:pos x="70" y="116"/>
                </a:cxn>
              </a:cxnLst>
              <a:rect l="0" t="0" r="r" b="b"/>
              <a:pathLst>
                <a:path w="70" h="149">
                  <a:moveTo>
                    <a:pt x="70" y="117"/>
                  </a:moveTo>
                  <a:cubicBezTo>
                    <a:pt x="70" y="117"/>
                    <a:pt x="63" y="149"/>
                    <a:pt x="60" y="149"/>
                  </a:cubicBezTo>
                  <a:cubicBezTo>
                    <a:pt x="57" y="149"/>
                    <a:pt x="52" y="131"/>
                    <a:pt x="53" y="128"/>
                  </a:cubicBezTo>
                  <a:cubicBezTo>
                    <a:pt x="54" y="125"/>
                    <a:pt x="46" y="133"/>
                    <a:pt x="44" y="131"/>
                  </a:cubicBezTo>
                  <a:cubicBezTo>
                    <a:pt x="41" y="128"/>
                    <a:pt x="44" y="113"/>
                    <a:pt x="44" y="111"/>
                  </a:cubicBezTo>
                  <a:cubicBezTo>
                    <a:pt x="44" y="110"/>
                    <a:pt x="36" y="113"/>
                    <a:pt x="33" y="111"/>
                  </a:cubicBezTo>
                  <a:cubicBezTo>
                    <a:pt x="30" y="109"/>
                    <a:pt x="28" y="103"/>
                    <a:pt x="32" y="101"/>
                  </a:cubicBezTo>
                  <a:cubicBezTo>
                    <a:pt x="35" y="99"/>
                    <a:pt x="19" y="100"/>
                    <a:pt x="19" y="96"/>
                  </a:cubicBezTo>
                  <a:cubicBezTo>
                    <a:pt x="19" y="93"/>
                    <a:pt x="31" y="89"/>
                    <a:pt x="31" y="89"/>
                  </a:cubicBezTo>
                  <a:cubicBezTo>
                    <a:pt x="31" y="89"/>
                    <a:pt x="9" y="79"/>
                    <a:pt x="10" y="77"/>
                  </a:cubicBezTo>
                  <a:cubicBezTo>
                    <a:pt x="10" y="75"/>
                    <a:pt x="19" y="76"/>
                    <a:pt x="20" y="76"/>
                  </a:cubicBezTo>
                  <a:cubicBezTo>
                    <a:pt x="22" y="75"/>
                    <a:pt x="5" y="62"/>
                    <a:pt x="8" y="60"/>
                  </a:cubicBezTo>
                  <a:cubicBezTo>
                    <a:pt x="10" y="58"/>
                    <a:pt x="23" y="59"/>
                    <a:pt x="23" y="59"/>
                  </a:cubicBezTo>
                  <a:cubicBezTo>
                    <a:pt x="23" y="59"/>
                    <a:pt x="12" y="55"/>
                    <a:pt x="7" y="50"/>
                  </a:cubicBezTo>
                  <a:cubicBezTo>
                    <a:pt x="1" y="44"/>
                    <a:pt x="0" y="37"/>
                    <a:pt x="2" y="37"/>
                  </a:cubicBezTo>
                  <a:cubicBezTo>
                    <a:pt x="6" y="36"/>
                    <a:pt x="18" y="40"/>
                    <a:pt x="18" y="40"/>
                  </a:cubicBezTo>
                  <a:cubicBezTo>
                    <a:pt x="18" y="40"/>
                    <a:pt x="10" y="32"/>
                    <a:pt x="7" y="23"/>
                  </a:cubicBezTo>
                  <a:cubicBezTo>
                    <a:pt x="4" y="15"/>
                    <a:pt x="6" y="5"/>
                    <a:pt x="7" y="4"/>
                  </a:cubicBezTo>
                  <a:cubicBezTo>
                    <a:pt x="9" y="0"/>
                    <a:pt x="19" y="10"/>
                    <a:pt x="21" y="12"/>
                  </a:cubicBezTo>
                  <a:cubicBezTo>
                    <a:pt x="22" y="14"/>
                    <a:pt x="39" y="43"/>
                    <a:pt x="52" y="71"/>
                  </a:cubicBezTo>
                  <a:cubicBezTo>
                    <a:pt x="53" y="73"/>
                    <a:pt x="57" y="80"/>
                    <a:pt x="58" y="82"/>
                  </a:cubicBezTo>
                  <a:cubicBezTo>
                    <a:pt x="60" y="85"/>
                    <a:pt x="59" y="85"/>
                    <a:pt x="61" y="88"/>
                  </a:cubicBezTo>
                  <a:cubicBezTo>
                    <a:pt x="68" y="104"/>
                    <a:pt x="70" y="116"/>
                    <a:pt x="70" y="116"/>
                  </a:cubicBezTo>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p:cNvSpPr>
            <p:nvPr/>
          </p:nvSpPr>
          <p:spPr bwMode="auto">
            <a:xfrm>
              <a:off x="1289" y="3447"/>
              <a:ext cx="78" cy="33"/>
            </a:xfrm>
            <a:custGeom>
              <a:avLst/>
              <a:gdLst/>
              <a:ahLst/>
              <a:cxnLst>
                <a:cxn ang="0">
                  <a:pos x="1" y="64"/>
                </a:cxn>
                <a:cxn ang="0">
                  <a:pos x="77" y="56"/>
                </a:cxn>
                <a:cxn ang="0">
                  <a:pos x="154" y="64"/>
                </a:cxn>
                <a:cxn ang="0">
                  <a:pos x="154" y="10"/>
                </a:cxn>
                <a:cxn ang="0">
                  <a:pos x="77" y="0"/>
                </a:cxn>
                <a:cxn ang="0">
                  <a:pos x="0" y="9"/>
                </a:cxn>
                <a:cxn ang="0">
                  <a:pos x="1" y="64"/>
                </a:cxn>
              </a:cxnLst>
              <a:rect l="0" t="0" r="r" b="b"/>
              <a:pathLst>
                <a:path w="154" h="64">
                  <a:moveTo>
                    <a:pt x="1" y="64"/>
                  </a:moveTo>
                  <a:cubicBezTo>
                    <a:pt x="1" y="64"/>
                    <a:pt x="39" y="56"/>
                    <a:pt x="77" y="56"/>
                  </a:cubicBezTo>
                  <a:cubicBezTo>
                    <a:pt x="116" y="56"/>
                    <a:pt x="154" y="64"/>
                    <a:pt x="154" y="64"/>
                  </a:cubicBezTo>
                  <a:cubicBezTo>
                    <a:pt x="154" y="10"/>
                    <a:pt x="154" y="10"/>
                    <a:pt x="154" y="10"/>
                  </a:cubicBezTo>
                  <a:cubicBezTo>
                    <a:pt x="154" y="10"/>
                    <a:pt x="115" y="0"/>
                    <a:pt x="77" y="0"/>
                  </a:cubicBezTo>
                  <a:cubicBezTo>
                    <a:pt x="40" y="0"/>
                    <a:pt x="0" y="9"/>
                    <a:pt x="0" y="9"/>
                  </a:cubicBezTo>
                  <a:lnTo>
                    <a:pt x="1" y="64"/>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p:cNvSpPr>
            <p:nvPr/>
          </p:nvSpPr>
          <p:spPr bwMode="auto">
            <a:xfrm>
              <a:off x="1273" y="3383"/>
              <a:ext cx="112" cy="64"/>
            </a:xfrm>
            <a:custGeom>
              <a:avLst/>
              <a:gdLst/>
              <a:ahLst/>
              <a:cxnLst>
                <a:cxn ang="0">
                  <a:pos x="0" y="30"/>
                </a:cxn>
                <a:cxn ang="0">
                  <a:pos x="107" y="0"/>
                </a:cxn>
                <a:cxn ang="0">
                  <a:pos x="220" y="37"/>
                </a:cxn>
                <a:cxn ang="0">
                  <a:pos x="199" y="57"/>
                </a:cxn>
                <a:cxn ang="0">
                  <a:pos x="197" y="79"/>
                </a:cxn>
                <a:cxn ang="0">
                  <a:pos x="200" y="97"/>
                </a:cxn>
                <a:cxn ang="0">
                  <a:pos x="183" y="124"/>
                </a:cxn>
                <a:cxn ang="0">
                  <a:pos x="134" y="121"/>
                </a:cxn>
                <a:cxn ang="0">
                  <a:pos x="132" y="101"/>
                </a:cxn>
                <a:cxn ang="0">
                  <a:pos x="128" y="87"/>
                </a:cxn>
                <a:cxn ang="0">
                  <a:pos x="136" y="85"/>
                </a:cxn>
                <a:cxn ang="0">
                  <a:pos x="142" y="80"/>
                </a:cxn>
                <a:cxn ang="0">
                  <a:pos x="130" y="78"/>
                </a:cxn>
                <a:cxn ang="0">
                  <a:pos x="117" y="67"/>
                </a:cxn>
                <a:cxn ang="0">
                  <a:pos x="96" y="64"/>
                </a:cxn>
                <a:cxn ang="0">
                  <a:pos x="82" y="73"/>
                </a:cxn>
                <a:cxn ang="0">
                  <a:pos x="71" y="79"/>
                </a:cxn>
                <a:cxn ang="0">
                  <a:pos x="72" y="90"/>
                </a:cxn>
                <a:cxn ang="0">
                  <a:pos x="76" y="88"/>
                </a:cxn>
                <a:cxn ang="0">
                  <a:pos x="86" y="87"/>
                </a:cxn>
                <a:cxn ang="0">
                  <a:pos x="95" y="93"/>
                </a:cxn>
                <a:cxn ang="0">
                  <a:pos x="96" y="101"/>
                </a:cxn>
                <a:cxn ang="0">
                  <a:pos x="75" y="123"/>
                </a:cxn>
                <a:cxn ang="0">
                  <a:pos x="36" y="126"/>
                </a:cxn>
                <a:cxn ang="0">
                  <a:pos x="10" y="102"/>
                </a:cxn>
                <a:cxn ang="0">
                  <a:pos x="10" y="82"/>
                </a:cxn>
                <a:cxn ang="0">
                  <a:pos x="13" y="69"/>
                </a:cxn>
                <a:cxn ang="0">
                  <a:pos x="14" y="50"/>
                </a:cxn>
                <a:cxn ang="0">
                  <a:pos x="0" y="30"/>
                </a:cxn>
              </a:cxnLst>
              <a:rect l="0" t="0" r="r" b="b"/>
              <a:pathLst>
                <a:path w="220" h="126">
                  <a:moveTo>
                    <a:pt x="0" y="30"/>
                  </a:moveTo>
                  <a:cubicBezTo>
                    <a:pt x="0" y="30"/>
                    <a:pt x="47" y="0"/>
                    <a:pt x="107" y="0"/>
                  </a:cubicBezTo>
                  <a:cubicBezTo>
                    <a:pt x="166" y="0"/>
                    <a:pt x="220" y="37"/>
                    <a:pt x="220" y="37"/>
                  </a:cubicBezTo>
                  <a:cubicBezTo>
                    <a:pt x="220" y="37"/>
                    <a:pt x="204" y="43"/>
                    <a:pt x="199" y="57"/>
                  </a:cubicBezTo>
                  <a:cubicBezTo>
                    <a:pt x="193" y="71"/>
                    <a:pt x="197" y="79"/>
                    <a:pt x="197" y="79"/>
                  </a:cubicBezTo>
                  <a:cubicBezTo>
                    <a:pt x="197" y="79"/>
                    <a:pt x="200" y="90"/>
                    <a:pt x="200" y="97"/>
                  </a:cubicBezTo>
                  <a:cubicBezTo>
                    <a:pt x="200" y="103"/>
                    <a:pt x="195" y="123"/>
                    <a:pt x="183" y="124"/>
                  </a:cubicBezTo>
                  <a:cubicBezTo>
                    <a:pt x="172" y="126"/>
                    <a:pt x="134" y="121"/>
                    <a:pt x="134" y="121"/>
                  </a:cubicBezTo>
                  <a:cubicBezTo>
                    <a:pt x="134" y="121"/>
                    <a:pt x="133" y="106"/>
                    <a:pt x="132" y="101"/>
                  </a:cubicBezTo>
                  <a:cubicBezTo>
                    <a:pt x="130" y="97"/>
                    <a:pt x="128" y="88"/>
                    <a:pt x="128" y="87"/>
                  </a:cubicBezTo>
                  <a:cubicBezTo>
                    <a:pt x="127" y="86"/>
                    <a:pt x="133" y="86"/>
                    <a:pt x="136" y="85"/>
                  </a:cubicBezTo>
                  <a:cubicBezTo>
                    <a:pt x="138" y="83"/>
                    <a:pt x="141" y="82"/>
                    <a:pt x="142" y="80"/>
                  </a:cubicBezTo>
                  <a:cubicBezTo>
                    <a:pt x="143" y="79"/>
                    <a:pt x="133" y="79"/>
                    <a:pt x="130" y="78"/>
                  </a:cubicBezTo>
                  <a:cubicBezTo>
                    <a:pt x="128" y="76"/>
                    <a:pt x="120" y="70"/>
                    <a:pt x="117" y="67"/>
                  </a:cubicBezTo>
                  <a:cubicBezTo>
                    <a:pt x="114" y="65"/>
                    <a:pt x="100" y="62"/>
                    <a:pt x="96" y="64"/>
                  </a:cubicBezTo>
                  <a:cubicBezTo>
                    <a:pt x="91" y="65"/>
                    <a:pt x="84" y="72"/>
                    <a:pt x="82" y="73"/>
                  </a:cubicBezTo>
                  <a:cubicBezTo>
                    <a:pt x="80" y="75"/>
                    <a:pt x="73" y="77"/>
                    <a:pt x="71" y="79"/>
                  </a:cubicBezTo>
                  <a:cubicBezTo>
                    <a:pt x="70" y="82"/>
                    <a:pt x="71" y="89"/>
                    <a:pt x="72" y="90"/>
                  </a:cubicBezTo>
                  <a:cubicBezTo>
                    <a:pt x="72" y="91"/>
                    <a:pt x="73" y="89"/>
                    <a:pt x="76" y="88"/>
                  </a:cubicBezTo>
                  <a:cubicBezTo>
                    <a:pt x="79" y="87"/>
                    <a:pt x="82" y="86"/>
                    <a:pt x="86" y="87"/>
                  </a:cubicBezTo>
                  <a:cubicBezTo>
                    <a:pt x="90" y="88"/>
                    <a:pt x="92" y="91"/>
                    <a:pt x="95" y="93"/>
                  </a:cubicBezTo>
                  <a:cubicBezTo>
                    <a:pt x="97" y="96"/>
                    <a:pt x="97" y="98"/>
                    <a:pt x="96" y="101"/>
                  </a:cubicBezTo>
                  <a:cubicBezTo>
                    <a:pt x="95" y="105"/>
                    <a:pt x="75" y="123"/>
                    <a:pt x="75" y="123"/>
                  </a:cubicBezTo>
                  <a:cubicBezTo>
                    <a:pt x="75" y="123"/>
                    <a:pt x="39" y="126"/>
                    <a:pt x="36" y="126"/>
                  </a:cubicBezTo>
                  <a:cubicBezTo>
                    <a:pt x="32" y="126"/>
                    <a:pt x="11" y="105"/>
                    <a:pt x="10" y="102"/>
                  </a:cubicBezTo>
                  <a:cubicBezTo>
                    <a:pt x="7" y="96"/>
                    <a:pt x="7" y="87"/>
                    <a:pt x="10" y="82"/>
                  </a:cubicBezTo>
                  <a:cubicBezTo>
                    <a:pt x="13" y="76"/>
                    <a:pt x="13" y="69"/>
                    <a:pt x="13" y="69"/>
                  </a:cubicBezTo>
                  <a:cubicBezTo>
                    <a:pt x="13" y="69"/>
                    <a:pt x="17" y="60"/>
                    <a:pt x="14" y="50"/>
                  </a:cubicBezTo>
                  <a:cubicBezTo>
                    <a:pt x="10" y="40"/>
                    <a:pt x="0" y="30"/>
                    <a:pt x="0" y="3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p:cNvSpPr>
            <p:nvPr/>
          </p:nvSpPr>
          <p:spPr bwMode="auto">
            <a:xfrm>
              <a:off x="1290" y="3477"/>
              <a:ext cx="36" cy="36"/>
            </a:xfrm>
            <a:custGeom>
              <a:avLst/>
              <a:gdLst/>
              <a:ahLst/>
              <a:cxnLst>
                <a:cxn ang="0">
                  <a:pos x="72" y="0"/>
                </a:cxn>
                <a:cxn ang="0">
                  <a:pos x="0" y="8"/>
                </a:cxn>
                <a:cxn ang="0">
                  <a:pos x="0" y="70"/>
                </a:cxn>
                <a:cxn ang="0">
                  <a:pos x="8" y="70"/>
                </a:cxn>
                <a:cxn ang="0">
                  <a:pos x="12" y="65"/>
                </a:cxn>
                <a:cxn ang="0">
                  <a:pos x="17" y="63"/>
                </a:cxn>
                <a:cxn ang="0">
                  <a:pos x="19" y="57"/>
                </a:cxn>
                <a:cxn ang="0">
                  <a:pos x="21" y="57"/>
                </a:cxn>
                <a:cxn ang="0">
                  <a:pos x="26" y="49"/>
                </a:cxn>
                <a:cxn ang="0">
                  <a:pos x="32" y="48"/>
                </a:cxn>
                <a:cxn ang="0">
                  <a:pos x="38" y="40"/>
                </a:cxn>
                <a:cxn ang="0">
                  <a:pos x="45" y="37"/>
                </a:cxn>
                <a:cxn ang="0">
                  <a:pos x="50" y="32"/>
                </a:cxn>
                <a:cxn ang="0">
                  <a:pos x="55" y="36"/>
                </a:cxn>
                <a:cxn ang="0">
                  <a:pos x="57" y="40"/>
                </a:cxn>
                <a:cxn ang="0">
                  <a:pos x="64" y="42"/>
                </a:cxn>
                <a:cxn ang="0">
                  <a:pos x="66" y="48"/>
                </a:cxn>
                <a:cxn ang="0">
                  <a:pos x="69" y="50"/>
                </a:cxn>
                <a:cxn ang="0">
                  <a:pos x="72" y="54"/>
                </a:cxn>
                <a:cxn ang="0">
                  <a:pos x="72" y="0"/>
                </a:cxn>
              </a:cxnLst>
              <a:rect l="0" t="0" r="r" b="b"/>
              <a:pathLst>
                <a:path w="72" h="70">
                  <a:moveTo>
                    <a:pt x="72" y="0"/>
                  </a:moveTo>
                  <a:cubicBezTo>
                    <a:pt x="72" y="0"/>
                    <a:pt x="16" y="3"/>
                    <a:pt x="0" y="8"/>
                  </a:cubicBezTo>
                  <a:cubicBezTo>
                    <a:pt x="0" y="8"/>
                    <a:pt x="0" y="70"/>
                    <a:pt x="0" y="70"/>
                  </a:cubicBezTo>
                  <a:cubicBezTo>
                    <a:pt x="8" y="70"/>
                    <a:pt x="8" y="70"/>
                    <a:pt x="8" y="70"/>
                  </a:cubicBezTo>
                  <a:cubicBezTo>
                    <a:pt x="12" y="65"/>
                    <a:pt x="12" y="65"/>
                    <a:pt x="12" y="65"/>
                  </a:cubicBezTo>
                  <a:cubicBezTo>
                    <a:pt x="17" y="63"/>
                    <a:pt x="17" y="63"/>
                    <a:pt x="17" y="63"/>
                  </a:cubicBezTo>
                  <a:cubicBezTo>
                    <a:pt x="19" y="57"/>
                    <a:pt x="19" y="57"/>
                    <a:pt x="19" y="57"/>
                  </a:cubicBezTo>
                  <a:cubicBezTo>
                    <a:pt x="21" y="57"/>
                    <a:pt x="21" y="57"/>
                    <a:pt x="21" y="57"/>
                  </a:cubicBezTo>
                  <a:cubicBezTo>
                    <a:pt x="26" y="49"/>
                    <a:pt x="26" y="49"/>
                    <a:pt x="26" y="49"/>
                  </a:cubicBezTo>
                  <a:cubicBezTo>
                    <a:pt x="32" y="48"/>
                    <a:pt x="32" y="48"/>
                    <a:pt x="32" y="48"/>
                  </a:cubicBezTo>
                  <a:cubicBezTo>
                    <a:pt x="38" y="40"/>
                    <a:pt x="38" y="40"/>
                    <a:pt x="38" y="40"/>
                  </a:cubicBezTo>
                  <a:cubicBezTo>
                    <a:pt x="45" y="37"/>
                    <a:pt x="45" y="37"/>
                    <a:pt x="45" y="37"/>
                  </a:cubicBezTo>
                  <a:cubicBezTo>
                    <a:pt x="50" y="32"/>
                    <a:pt x="50" y="32"/>
                    <a:pt x="50" y="32"/>
                  </a:cubicBezTo>
                  <a:cubicBezTo>
                    <a:pt x="55" y="36"/>
                    <a:pt x="55" y="36"/>
                    <a:pt x="55" y="36"/>
                  </a:cubicBezTo>
                  <a:cubicBezTo>
                    <a:pt x="57" y="40"/>
                    <a:pt x="57" y="40"/>
                    <a:pt x="57" y="40"/>
                  </a:cubicBezTo>
                  <a:cubicBezTo>
                    <a:pt x="64" y="42"/>
                    <a:pt x="64" y="42"/>
                    <a:pt x="64" y="42"/>
                  </a:cubicBezTo>
                  <a:cubicBezTo>
                    <a:pt x="66" y="48"/>
                    <a:pt x="66" y="48"/>
                    <a:pt x="66" y="48"/>
                  </a:cubicBezTo>
                  <a:cubicBezTo>
                    <a:pt x="69" y="50"/>
                    <a:pt x="69" y="50"/>
                    <a:pt x="69" y="50"/>
                  </a:cubicBezTo>
                  <a:cubicBezTo>
                    <a:pt x="72" y="54"/>
                    <a:pt x="72" y="54"/>
                    <a:pt x="72" y="54"/>
                  </a:cubicBezTo>
                  <a:lnTo>
                    <a:pt x="72" y="0"/>
                  </a:lnTo>
                  <a:close/>
                </a:path>
              </a:pathLst>
            </a:custGeom>
            <a:solidFill>
              <a:srgbClr val="177CA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p:cNvSpPr>
            <p:nvPr/>
          </p:nvSpPr>
          <p:spPr bwMode="auto">
            <a:xfrm>
              <a:off x="1293" y="3515"/>
              <a:ext cx="33" cy="19"/>
            </a:xfrm>
            <a:custGeom>
              <a:avLst/>
              <a:gdLst/>
              <a:ahLst/>
              <a:cxnLst>
                <a:cxn ang="0">
                  <a:pos x="0" y="0"/>
                </a:cxn>
                <a:cxn ang="0">
                  <a:pos x="65" y="0"/>
                </a:cxn>
                <a:cxn ang="0">
                  <a:pos x="65" y="36"/>
                </a:cxn>
                <a:cxn ang="0">
                  <a:pos x="0" y="0"/>
                </a:cxn>
              </a:cxnLst>
              <a:rect l="0" t="0" r="r" b="b"/>
              <a:pathLst>
                <a:path w="65" h="36">
                  <a:moveTo>
                    <a:pt x="0" y="0"/>
                  </a:moveTo>
                  <a:cubicBezTo>
                    <a:pt x="65" y="0"/>
                    <a:pt x="65" y="0"/>
                    <a:pt x="65" y="0"/>
                  </a:cubicBezTo>
                  <a:cubicBezTo>
                    <a:pt x="65" y="36"/>
                    <a:pt x="65" y="36"/>
                    <a:pt x="65" y="36"/>
                  </a:cubicBezTo>
                  <a:cubicBezTo>
                    <a:pt x="65" y="36"/>
                    <a:pt x="12" y="23"/>
                    <a:pt x="0" y="0"/>
                  </a:cubicBezTo>
                  <a:close/>
                </a:path>
              </a:pathLst>
            </a:custGeom>
            <a:solidFill>
              <a:srgbClr val="0E8C3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p:cNvSpPr>
            <p:nvPr/>
          </p:nvSpPr>
          <p:spPr bwMode="auto">
            <a:xfrm>
              <a:off x="1329" y="3477"/>
              <a:ext cx="37" cy="13"/>
            </a:xfrm>
            <a:custGeom>
              <a:avLst/>
              <a:gdLst/>
              <a:ahLst/>
              <a:cxnLst>
                <a:cxn ang="0">
                  <a:pos x="0" y="0"/>
                </a:cxn>
                <a:cxn ang="0">
                  <a:pos x="72" y="8"/>
                </a:cxn>
                <a:cxn ang="0">
                  <a:pos x="72" y="18"/>
                </a:cxn>
                <a:cxn ang="0">
                  <a:pos x="55" y="25"/>
                </a:cxn>
                <a:cxn ang="0">
                  <a:pos x="33" y="17"/>
                </a:cxn>
                <a:cxn ang="0">
                  <a:pos x="11" y="26"/>
                </a:cxn>
                <a:cxn ang="0">
                  <a:pos x="0" y="22"/>
                </a:cxn>
                <a:cxn ang="0">
                  <a:pos x="0" y="0"/>
                </a:cxn>
              </a:cxnLst>
              <a:rect l="0" t="0" r="r" b="b"/>
              <a:pathLst>
                <a:path w="72" h="26">
                  <a:moveTo>
                    <a:pt x="0" y="0"/>
                  </a:moveTo>
                  <a:cubicBezTo>
                    <a:pt x="0" y="0"/>
                    <a:pt x="68" y="6"/>
                    <a:pt x="72" y="8"/>
                  </a:cubicBezTo>
                  <a:cubicBezTo>
                    <a:pt x="72" y="18"/>
                    <a:pt x="72" y="18"/>
                    <a:pt x="72" y="18"/>
                  </a:cubicBezTo>
                  <a:cubicBezTo>
                    <a:pt x="72" y="18"/>
                    <a:pt x="62" y="24"/>
                    <a:pt x="55" y="25"/>
                  </a:cubicBezTo>
                  <a:cubicBezTo>
                    <a:pt x="49" y="25"/>
                    <a:pt x="41" y="17"/>
                    <a:pt x="33" y="17"/>
                  </a:cubicBezTo>
                  <a:cubicBezTo>
                    <a:pt x="24" y="17"/>
                    <a:pt x="19" y="26"/>
                    <a:pt x="11" y="26"/>
                  </a:cubicBezTo>
                  <a:cubicBezTo>
                    <a:pt x="2" y="26"/>
                    <a:pt x="0" y="22"/>
                    <a:pt x="0" y="22"/>
                  </a:cubicBezTo>
                  <a:lnTo>
                    <a:pt x="0" y="0"/>
                  </a:lnTo>
                  <a:close/>
                </a:path>
              </a:pathLst>
            </a:custGeom>
            <a:solidFill>
              <a:srgbClr val="177CA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p:cNvSpPr>
            <p:nvPr/>
          </p:nvSpPr>
          <p:spPr bwMode="auto">
            <a:xfrm>
              <a:off x="1329" y="3489"/>
              <a:ext cx="37" cy="16"/>
            </a:xfrm>
            <a:custGeom>
              <a:avLst/>
              <a:gdLst/>
              <a:ahLst/>
              <a:cxnLst>
                <a:cxn ang="0">
                  <a:pos x="0" y="7"/>
                </a:cxn>
                <a:cxn ang="0">
                  <a:pos x="0" y="25"/>
                </a:cxn>
                <a:cxn ang="0">
                  <a:pos x="11" y="30"/>
                </a:cxn>
                <a:cxn ang="0">
                  <a:pos x="34" y="21"/>
                </a:cxn>
                <a:cxn ang="0">
                  <a:pos x="55" y="29"/>
                </a:cxn>
                <a:cxn ang="0">
                  <a:pos x="72" y="21"/>
                </a:cxn>
                <a:cxn ang="0">
                  <a:pos x="72" y="0"/>
                </a:cxn>
                <a:cxn ang="0">
                  <a:pos x="56" y="8"/>
                </a:cxn>
                <a:cxn ang="0">
                  <a:pos x="33" y="0"/>
                </a:cxn>
                <a:cxn ang="0">
                  <a:pos x="11" y="9"/>
                </a:cxn>
                <a:cxn ang="0">
                  <a:pos x="0" y="7"/>
                </a:cxn>
              </a:cxnLst>
              <a:rect l="0" t="0" r="r" b="b"/>
              <a:pathLst>
                <a:path w="72" h="30">
                  <a:moveTo>
                    <a:pt x="0" y="7"/>
                  </a:moveTo>
                  <a:cubicBezTo>
                    <a:pt x="0" y="25"/>
                    <a:pt x="0" y="25"/>
                    <a:pt x="0" y="25"/>
                  </a:cubicBezTo>
                  <a:cubicBezTo>
                    <a:pt x="0" y="25"/>
                    <a:pt x="5" y="30"/>
                    <a:pt x="11" y="30"/>
                  </a:cubicBezTo>
                  <a:cubicBezTo>
                    <a:pt x="16" y="30"/>
                    <a:pt x="24" y="21"/>
                    <a:pt x="34" y="21"/>
                  </a:cubicBezTo>
                  <a:cubicBezTo>
                    <a:pt x="44" y="21"/>
                    <a:pt x="44" y="29"/>
                    <a:pt x="55" y="29"/>
                  </a:cubicBezTo>
                  <a:cubicBezTo>
                    <a:pt x="66" y="29"/>
                    <a:pt x="72" y="21"/>
                    <a:pt x="72" y="21"/>
                  </a:cubicBezTo>
                  <a:cubicBezTo>
                    <a:pt x="72" y="0"/>
                    <a:pt x="72" y="0"/>
                    <a:pt x="72" y="0"/>
                  </a:cubicBezTo>
                  <a:cubicBezTo>
                    <a:pt x="72" y="0"/>
                    <a:pt x="65" y="8"/>
                    <a:pt x="56" y="8"/>
                  </a:cubicBezTo>
                  <a:cubicBezTo>
                    <a:pt x="48" y="8"/>
                    <a:pt x="43" y="0"/>
                    <a:pt x="33" y="0"/>
                  </a:cubicBezTo>
                  <a:cubicBezTo>
                    <a:pt x="23" y="0"/>
                    <a:pt x="21" y="9"/>
                    <a:pt x="11" y="9"/>
                  </a:cubicBezTo>
                  <a:cubicBezTo>
                    <a:pt x="1" y="9"/>
                    <a:pt x="0" y="7"/>
                    <a:pt x="0" y="7"/>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p:cNvSpPr>
            <p:nvPr/>
          </p:nvSpPr>
          <p:spPr bwMode="auto">
            <a:xfrm>
              <a:off x="1329" y="3504"/>
              <a:ext cx="35" cy="16"/>
            </a:xfrm>
            <a:custGeom>
              <a:avLst/>
              <a:gdLst/>
              <a:ahLst/>
              <a:cxnLst>
                <a:cxn ang="0">
                  <a:pos x="0" y="6"/>
                </a:cxn>
                <a:cxn ang="0">
                  <a:pos x="0" y="25"/>
                </a:cxn>
                <a:cxn ang="0">
                  <a:pos x="11" y="31"/>
                </a:cxn>
                <a:cxn ang="0">
                  <a:pos x="34" y="21"/>
                </a:cxn>
                <a:cxn ang="0">
                  <a:pos x="55" y="30"/>
                </a:cxn>
                <a:cxn ang="0">
                  <a:pos x="69" y="18"/>
                </a:cxn>
                <a:cxn ang="0">
                  <a:pos x="69" y="2"/>
                </a:cxn>
                <a:cxn ang="0">
                  <a:pos x="57" y="8"/>
                </a:cxn>
                <a:cxn ang="0">
                  <a:pos x="34" y="0"/>
                </a:cxn>
                <a:cxn ang="0">
                  <a:pos x="11" y="7"/>
                </a:cxn>
                <a:cxn ang="0">
                  <a:pos x="0" y="6"/>
                </a:cxn>
              </a:cxnLst>
              <a:rect l="0" t="0" r="r" b="b"/>
              <a:pathLst>
                <a:path w="69" h="31">
                  <a:moveTo>
                    <a:pt x="0" y="6"/>
                  </a:moveTo>
                  <a:cubicBezTo>
                    <a:pt x="0" y="25"/>
                    <a:pt x="0" y="25"/>
                    <a:pt x="0" y="25"/>
                  </a:cubicBezTo>
                  <a:cubicBezTo>
                    <a:pt x="0" y="25"/>
                    <a:pt x="3" y="31"/>
                    <a:pt x="11" y="31"/>
                  </a:cubicBezTo>
                  <a:cubicBezTo>
                    <a:pt x="19" y="30"/>
                    <a:pt x="20" y="21"/>
                    <a:pt x="34" y="21"/>
                  </a:cubicBezTo>
                  <a:cubicBezTo>
                    <a:pt x="47" y="21"/>
                    <a:pt x="43" y="29"/>
                    <a:pt x="55" y="30"/>
                  </a:cubicBezTo>
                  <a:cubicBezTo>
                    <a:pt x="68" y="30"/>
                    <a:pt x="69" y="18"/>
                    <a:pt x="69" y="18"/>
                  </a:cubicBezTo>
                  <a:cubicBezTo>
                    <a:pt x="69" y="2"/>
                    <a:pt x="69" y="2"/>
                    <a:pt x="69" y="2"/>
                  </a:cubicBezTo>
                  <a:cubicBezTo>
                    <a:pt x="69" y="2"/>
                    <a:pt x="66" y="8"/>
                    <a:pt x="57" y="8"/>
                  </a:cubicBezTo>
                  <a:cubicBezTo>
                    <a:pt x="48" y="8"/>
                    <a:pt x="44" y="0"/>
                    <a:pt x="34" y="0"/>
                  </a:cubicBezTo>
                  <a:cubicBezTo>
                    <a:pt x="23" y="0"/>
                    <a:pt x="21" y="7"/>
                    <a:pt x="11" y="7"/>
                  </a:cubicBezTo>
                  <a:cubicBezTo>
                    <a:pt x="2" y="7"/>
                    <a:pt x="0" y="6"/>
                    <a:pt x="0" y="6"/>
                  </a:cubicBezTo>
                  <a:close/>
                </a:path>
              </a:pathLst>
            </a:custGeom>
            <a:solidFill>
              <a:srgbClr val="177CA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p:cNvSpPr>
            <p:nvPr/>
          </p:nvSpPr>
          <p:spPr bwMode="auto">
            <a:xfrm>
              <a:off x="1330" y="3518"/>
              <a:ext cx="24" cy="15"/>
            </a:xfrm>
            <a:custGeom>
              <a:avLst/>
              <a:gdLst/>
              <a:ahLst/>
              <a:cxnLst>
                <a:cxn ang="0">
                  <a:pos x="0" y="7"/>
                </a:cxn>
                <a:cxn ang="0">
                  <a:pos x="0" y="29"/>
                </a:cxn>
                <a:cxn ang="0">
                  <a:pos x="48" y="10"/>
                </a:cxn>
                <a:cxn ang="0">
                  <a:pos x="33" y="0"/>
                </a:cxn>
                <a:cxn ang="0">
                  <a:pos x="10" y="9"/>
                </a:cxn>
                <a:cxn ang="0">
                  <a:pos x="0" y="7"/>
                </a:cxn>
              </a:cxnLst>
              <a:rect l="0" t="0" r="r" b="b"/>
              <a:pathLst>
                <a:path w="48" h="29">
                  <a:moveTo>
                    <a:pt x="0" y="7"/>
                  </a:moveTo>
                  <a:cubicBezTo>
                    <a:pt x="0" y="29"/>
                    <a:pt x="0" y="29"/>
                    <a:pt x="0" y="29"/>
                  </a:cubicBezTo>
                  <a:cubicBezTo>
                    <a:pt x="0" y="29"/>
                    <a:pt x="45" y="14"/>
                    <a:pt x="48" y="10"/>
                  </a:cubicBezTo>
                  <a:cubicBezTo>
                    <a:pt x="48" y="10"/>
                    <a:pt x="42" y="0"/>
                    <a:pt x="33" y="0"/>
                  </a:cubicBezTo>
                  <a:cubicBezTo>
                    <a:pt x="24" y="0"/>
                    <a:pt x="19" y="9"/>
                    <a:pt x="10" y="9"/>
                  </a:cubicBezTo>
                  <a:cubicBezTo>
                    <a:pt x="1" y="9"/>
                    <a:pt x="0" y="7"/>
                    <a:pt x="0" y="7"/>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p:cNvSpPr>
            <p:nvPr/>
          </p:nvSpPr>
          <p:spPr bwMode="auto">
            <a:xfrm>
              <a:off x="1319" y="3419"/>
              <a:ext cx="9" cy="3"/>
            </a:xfrm>
            <a:custGeom>
              <a:avLst/>
              <a:gdLst/>
              <a:ahLst/>
              <a:cxnLst>
                <a:cxn ang="0">
                  <a:pos x="0" y="3"/>
                </a:cxn>
                <a:cxn ang="0">
                  <a:pos x="9" y="0"/>
                </a:cxn>
                <a:cxn ang="0">
                  <a:pos x="18" y="1"/>
                </a:cxn>
                <a:cxn ang="0">
                  <a:pos x="14" y="3"/>
                </a:cxn>
                <a:cxn ang="0">
                  <a:pos x="10" y="6"/>
                </a:cxn>
                <a:cxn ang="0">
                  <a:pos x="5" y="6"/>
                </a:cxn>
                <a:cxn ang="0">
                  <a:pos x="3" y="4"/>
                </a:cxn>
                <a:cxn ang="0">
                  <a:pos x="0" y="3"/>
                </a:cxn>
              </a:cxnLst>
              <a:rect l="0" t="0" r="r" b="b"/>
              <a:pathLst>
                <a:path w="18" h="6">
                  <a:moveTo>
                    <a:pt x="0" y="3"/>
                  </a:moveTo>
                  <a:cubicBezTo>
                    <a:pt x="0" y="3"/>
                    <a:pt x="3" y="1"/>
                    <a:pt x="9" y="0"/>
                  </a:cubicBezTo>
                  <a:cubicBezTo>
                    <a:pt x="16" y="0"/>
                    <a:pt x="18" y="1"/>
                    <a:pt x="18" y="1"/>
                  </a:cubicBezTo>
                  <a:cubicBezTo>
                    <a:pt x="18" y="1"/>
                    <a:pt x="15" y="2"/>
                    <a:pt x="14" y="3"/>
                  </a:cubicBezTo>
                  <a:cubicBezTo>
                    <a:pt x="12" y="4"/>
                    <a:pt x="12" y="5"/>
                    <a:pt x="10" y="6"/>
                  </a:cubicBezTo>
                  <a:cubicBezTo>
                    <a:pt x="8" y="6"/>
                    <a:pt x="6" y="6"/>
                    <a:pt x="5" y="6"/>
                  </a:cubicBezTo>
                  <a:cubicBezTo>
                    <a:pt x="4" y="6"/>
                    <a:pt x="4" y="4"/>
                    <a:pt x="3" y="4"/>
                  </a:cubicBezTo>
                  <a:cubicBezTo>
                    <a:pt x="2" y="3"/>
                    <a:pt x="0" y="3"/>
                    <a:pt x="0" y="3"/>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Oval 17"/>
            <p:cNvSpPr>
              <a:spLocks noChangeArrowheads="1"/>
            </p:cNvSpPr>
            <p:nvPr/>
          </p:nvSpPr>
          <p:spPr bwMode="auto">
            <a:xfrm>
              <a:off x="1208" y="3366"/>
              <a:ext cx="242" cy="242"/>
            </a:xfrm>
            <a:prstGeom prst="ellipse">
              <a:avLst/>
            </a:prstGeom>
            <a:noFill/>
            <a:ln w="9525" cap="flat">
              <a:solidFill>
                <a:srgbClr val="A4385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8"/>
            <p:cNvSpPr>
              <a:spLocks/>
            </p:cNvSpPr>
            <p:nvPr/>
          </p:nvSpPr>
          <p:spPr bwMode="auto">
            <a:xfrm>
              <a:off x="1221" y="3387"/>
              <a:ext cx="38" cy="38"/>
            </a:xfrm>
            <a:custGeom>
              <a:avLst/>
              <a:gdLst/>
              <a:ahLst/>
              <a:cxnLst>
                <a:cxn ang="0">
                  <a:pos x="0" y="34"/>
                </a:cxn>
                <a:cxn ang="0">
                  <a:pos x="8" y="38"/>
                </a:cxn>
                <a:cxn ang="0">
                  <a:pos x="38" y="5"/>
                </a:cxn>
                <a:cxn ang="0">
                  <a:pos x="30" y="0"/>
                </a:cxn>
                <a:cxn ang="0">
                  <a:pos x="0" y="34"/>
                </a:cxn>
              </a:cxnLst>
              <a:rect l="0" t="0" r="r" b="b"/>
              <a:pathLst>
                <a:path w="38" h="38">
                  <a:moveTo>
                    <a:pt x="0" y="34"/>
                  </a:moveTo>
                  <a:lnTo>
                    <a:pt x="8" y="38"/>
                  </a:lnTo>
                  <a:lnTo>
                    <a:pt x="38" y="5"/>
                  </a:lnTo>
                  <a:lnTo>
                    <a:pt x="30" y="0"/>
                  </a:lnTo>
                  <a:lnTo>
                    <a:pt x="0" y="3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9"/>
            <p:cNvSpPr>
              <a:spLocks/>
            </p:cNvSpPr>
            <p:nvPr/>
          </p:nvSpPr>
          <p:spPr bwMode="auto">
            <a:xfrm>
              <a:off x="1218" y="3379"/>
              <a:ext cx="67" cy="89"/>
            </a:xfrm>
            <a:custGeom>
              <a:avLst/>
              <a:gdLst/>
              <a:ahLst/>
              <a:cxnLst>
                <a:cxn ang="0">
                  <a:pos x="5" y="0"/>
                </a:cxn>
                <a:cxn ang="0">
                  <a:pos x="5" y="15"/>
                </a:cxn>
                <a:cxn ang="0">
                  <a:pos x="16" y="25"/>
                </a:cxn>
                <a:cxn ang="0">
                  <a:pos x="3" y="34"/>
                </a:cxn>
                <a:cxn ang="0">
                  <a:pos x="9" y="42"/>
                </a:cxn>
                <a:cxn ang="0">
                  <a:pos x="25" y="46"/>
                </a:cxn>
                <a:cxn ang="0">
                  <a:pos x="22" y="52"/>
                </a:cxn>
                <a:cxn ang="0">
                  <a:pos x="15" y="56"/>
                </a:cxn>
                <a:cxn ang="0">
                  <a:pos x="21" y="62"/>
                </a:cxn>
                <a:cxn ang="0">
                  <a:pos x="41" y="65"/>
                </a:cxn>
                <a:cxn ang="0">
                  <a:pos x="43" y="69"/>
                </a:cxn>
                <a:cxn ang="0">
                  <a:pos x="35" y="74"/>
                </a:cxn>
                <a:cxn ang="0">
                  <a:pos x="41" y="78"/>
                </a:cxn>
                <a:cxn ang="0">
                  <a:pos x="62" y="84"/>
                </a:cxn>
                <a:cxn ang="0">
                  <a:pos x="55" y="93"/>
                </a:cxn>
                <a:cxn ang="0">
                  <a:pos x="51" y="99"/>
                </a:cxn>
                <a:cxn ang="0">
                  <a:pos x="64" y="100"/>
                </a:cxn>
                <a:cxn ang="0">
                  <a:pos x="80" y="102"/>
                </a:cxn>
                <a:cxn ang="0">
                  <a:pos x="78" y="107"/>
                </a:cxn>
                <a:cxn ang="0">
                  <a:pos x="65" y="117"/>
                </a:cxn>
                <a:cxn ang="0">
                  <a:pos x="71" y="124"/>
                </a:cxn>
                <a:cxn ang="0">
                  <a:pos x="91" y="125"/>
                </a:cxn>
                <a:cxn ang="0">
                  <a:pos x="86" y="133"/>
                </a:cxn>
                <a:cxn ang="0">
                  <a:pos x="83" y="141"/>
                </a:cxn>
                <a:cxn ang="0">
                  <a:pos x="105" y="143"/>
                </a:cxn>
                <a:cxn ang="0">
                  <a:pos x="104" y="147"/>
                </a:cxn>
                <a:cxn ang="0">
                  <a:pos x="97" y="163"/>
                </a:cxn>
                <a:cxn ang="0">
                  <a:pos x="112" y="164"/>
                </a:cxn>
                <a:cxn ang="0">
                  <a:pos x="120" y="161"/>
                </a:cxn>
                <a:cxn ang="0">
                  <a:pos x="122" y="175"/>
                </a:cxn>
                <a:cxn ang="0">
                  <a:pos x="132" y="173"/>
                </a:cxn>
                <a:cxn ang="0">
                  <a:pos x="132" y="142"/>
                </a:cxn>
                <a:cxn ang="0">
                  <a:pos x="106" y="116"/>
                </a:cxn>
                <a:cxn ang="0">
                  <a:pos x="104" y="95"/>
                </a:cxn>
                <a:cxn ang="0">
                  <a:pos x="112" y="67"/>
                </a:cxn>
                <a:cxn ang="0">
                  <a:pos x="104" y="53"/>
                </a:cxn>
                <a:cxn ang="0">
                  <a:pos x="66" y="30"/>
                </a:cxn>
                <a:cxn ang="0">
                  <a:pos x="29" y="16"/>
                </a:cxn>
                <a:cxn ang="0">
                  <a:pos x="12" y="7"/>
                </a:cxn>
                <a:cxn ang="0">
                  <a:pos x="5" y="0"/>
                </a:cxn>
              </a:cxnLst>
              <a:rect l="0" t="0" r="r" b="b"/>
              <a:pathLst>
                <a:path w="132" h="176">
                  <a:moveTo>
                    <a:pt x="5" y="0"/>
                  </a:moveTo>
                  <a:cubicBezTo>
                    <a:pt x="5" y="0"/>
                    <a:pt x="3" y="12"/>
                    <a:pt x="5" y="15"/>
                  </a:cubicBezTo>
                  <a:cubicBezTo>
                    <a:pt x="7" y="19"/>
                    <a:pt x="16" y="25"/>
                    <a:pt x="16" y="25"/>
                  </a:cubicBezTo>
                  <a:cubicBezTo>
                    <a:pt x="16" y="25"/>
                    <a:pt x="2" y="32"/>
                    <a:pt x="3" y="34"/>
                  </a:cubicBezTo>
                  <a:cubicBezTo>
                    <a:pt x="3" y="36"/>
                    <a:pt x="0" y="40"/>
                    <a:pt x="9" y="42"/>
                  </a:cubicBezTo>
                  <a:cubicBezTo>
                    <a:pt x="18" y="44"/>
                    <a:pt x="25" y="46"/>
                    <a:pt x="25" y="46"/>
                  </a:cubicBezTo>
                  <a:cubicBezTo>
                    <a:pt x="22" y="52"/>
                    <a:pt x="22" y="52"/>
                    <a:pt x="22" y="52"/>
                  </a:cubicBezTo>
                  <a:cubicBezTo>
                    <a:pt x="22" y="52"/>
                    <a:pt x="14" y="53"/>
                    <a:pt x="15" y="56"/>
                  </a:cubicBezTo>
                  <a:cubicBezTo>
                    <a:pt x="16" y="60"/>
                    <a:pt x="17" y="61"/>
                    <a:pt x="21" y="62"/>
                  </a:cubicBezTo>
                  <a:cubicBezTo>
                    <a:pt x="25" y="63"/>
                    <a:pt x="41" y="65"/>
                    <a:pt x="41" y="65"/>
                  </a:cubicBezTo>
                  <a:cubicBezTo>
                    <a:pt x="43" y="69"/>
                    <a:pt x="43" y="69"/>
                    <a:pt x="43" y="69"/>
                  </a:cubicBezTo>
                  <a:cubicBezTo>
                    <a:pt x="43" y="69"/>
                    <a:pt x="35" y="72"/>
                    <a:pt x="35" y="74"/>
                  </a:cubicBezTo>
                  <a:cubicBezTo>
                    <a:pt x="35" y="76"/>
                    <a:pt x="35" y="77"/>
                    <a:pt x="41" y="78"/>
                  </a:cubicBezTo>
                  <a:cubicBezTo>
                    <a:pt x="46" y="79"/>
                    <a:pt x="62" y="84"/>
                    <a:pt x="62" y="84"/>
                  </a:cubicBezTo>
                  <a:cubicBezTo>
                    <a:pt x="55" y="93"/>
                    <a:pt x="55" y="93"/>
                    <a:pt x="55" y="93"/>
                  </a:cubicBezTo>
                  <a:cubicBezTo>
                    <a:pt x="55" y="93"/>
                    <a:pt x="49" y="97"/>
                    <a:pt x="51" y="99"/>
                  </a:cubicBezTo>
                  <a:cubicBezTo>
                    <a:pt x="54" y="101"/>
                    <a:pt x="55" y="100"/>
                    <a:pt x="64" y="100"/>
                  </a:cubicBezTo>
                  <a:cubicBezTo>
                    <a:pt x="73" y="100"/>
                    <a:pt x="80" y="102"/>
                    <a:pt x="80" y="102"/>
                  </a:cubicBezTo>
                  <a:cubicBezTo>
                    <a:pt x="78" y="107"/>
                    <a:pt x="78" y="107"/>
                    <a:pt x="78" y="107"/>
                  </a:cubicBezTo>
                  <a:cubicBezTo>
                    <a:pt x="78" y="107"/>
                    <a:pt x="65" y="113"/>
                    <a:pt x="65" y="117"/>
                  </a:cubicBezTo>
                  <a:cubicBezTo>
                    <a:pt x="65" y="121"/>
                    <a:pt x="68" y="123"/>
                    <a:pt x="71" y="124"/>
                  </a:cubicBezTo>
                  <a:cubicBezTo>
                    <a:pt x="75" y="124"/>
                    <a:pt x="91" y="125"/>
                    <a:pt x="91" y="125"/>
                  </a:cubicBezTo>
                  <a:cubicBezTo>
                    <a:pt x="86" y="133"/>
                    <a:pt x="86" y="133"/>
                    <a:pt x="86" y="133"/>
                  </a:cubicBezTo>
                  <a:cubicBezTo>
                    <a:pt x="86" y="133"/>
                    <a:pt x="78" y="140"/>
                    <a:pt x="83" y="141"/>
                  </a:cubicBezTo>
                  <a:cubicBezTo>
                    <a:pt x="88" y="142"/>
                    <a:pt x="100" y="142"/>
                    <a:pt x="105" y="143"/>
                  </a:cubicBezTo>
                  <a:cubicBezTo>
                    <a:pt x="109" y="143"/>
                    <a:pt x="105" y="146"/>
                    <a:pt x="104" y="147"/>
                  </a:cubicBezTo>
                  <a:cubicBezTo>
                    <a:pt x="103" y="149"/>
                    <a:pt x="93" y="162"/>
                    <a:pt x="97" y="163"/>
                  </a:cubicBezTo>
                  <a:cubicBezTo>
                    <a:pt x="100" y="164"/>
                    <a:pt x="108" y="164"/>
                    <a:pt x="112" y="164"/>
                  </a:cubicBezTo>
                  <a:cubicBezTo>
                    <a:pt x="115" y="163"/>
                    <a:pt x="120" y="161"/>
                    <a:pt x="120" y="161"/>
                  </a:cubicBezTo>
                  <a:cubicBezTo>
                    <a:pt x="120" y="161"/>
                    <a:pt x="118" y="174"/>
                    <a:pt x="122" y="175"/>
                  </a:cubicBezTo>
                  <a:cubicBezTo>
                    <a:pt x="125" y="176"/>
                    <a:pt x="132" y="173"/>
                    <a:pt x="132" y="173"/>
                  </a:cubicBezTo>
                  <a:cubicBezTo>
                    <a:pt x="132" y="142"/>
                    <a:pt x="132" y="142"/>
                    <a:pt x="132" y="142"/>
                  </a:cubicBezTo>
                  <a:cubicBezTo>
                    <a:pt x="132" y="142"/>
                    <a:pt x="108" y="122"/>
                    <a:pt x="106" y="116"/>
                  </a:cubicBezTo>
                  <a:cubicBezTo>
                    <a:pt x="104" y="109"/>
                    <a:pt x="103" y="101"/>
                    <a:pt x="104" y="95"/>
                  </a:cubicBezTo>
                  <a:cubicBezTo>
                    <a:pt x="105" y="89"/>
                    <a:pt x="112" y="71"/>
                    <a:pt x="112" y="67"/>
                  </a:cubicBezTo>
                  <a:cubicBezTo>
                    <a:pt x="110" y="59"/>
                    <a:pt x="107" y="56"/>
                    <a:pt x="104" y="53"/>
                  </a:cubicBezTo>
                  <a:cubicBezTo>
                    <a:pt x="100" y="50"/>
                    <a:pt x="91" y="38"/>
                    <a:pt x="66" y="30"/>
                  </a:cubicBezTo>
                  <a:cubicBezTo>
                    <a:pt x="40" y="22"/>
                    <a:pt x="33" y="19"/>
                    <a:pt x="29" y="16"/>
                  </a:cubicBezTo>
                  <a:cubicBezTo>
                    <a:pt x="24" y="13"/>
                    <a:pt x="15" y="9"/>
                    <a:pt x="12" y="7"/>
                  </a:cubicBezTo>
                  <a:cubicBezTo>
                    <a:pt x="9" y="4"/>
                    <a:pt x="5" y="0"/>
                    <a:pt x="5"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20"/>
            <p:cNvSpPr>
              <a:spLocks/>
            </p:cNvSpPr>
            <p:nvPr/>
          </p:nvSpPr>
          <p:spPr bwMode="auto">
            <a:xfrm>
              <a:off x="1399" y="3392"/>
              <a:ext cx="40" cy="35"/>
            </a:xfrm>
            <a:custGeom>
              <a:avLst/>
              <a:gdLst/>
              <a:ahLst/>
              <a:cxnLst>
                <a:cxn ang="0">
                  <a:pos x="0" y="4"/>
                </a:cxn>
                <a:cxn ang="0">
                  <a:pos x="13" y="0"/>
                </a:cxn>
                <a:cxn ang="0">
                  <a:pos x="40" y="32"/>
                </a:cxn>
                <a:cxn ang="0">
                  <a:pos x="25" y="35"/>
                </a:cxn>
                <a:cxn ang="0">
                  <a:pos x="0" y="4"/>
                </a:cxn>
              </a:cxnLst>
              <a:rect l="0" t="0" r="r" b="b"/>
              <a:pathLst>
                <a:path w="40" h="35">
                  <a:moveTo>
                    <a:pt x="0" y="4"/>
                  </a:moveTo>
                  <a:lnTo>
                    <a:pt x="13" y="0"/>
                  </a:lnTo>
                  <a:lnTo>
                    <a:pt x="40" y="32"/>
                  </a:lnTo>
                  <a:lnTo>
                    <a:pt x="25" y="35"/>
                  </a:lnTo>
                  <a:lnTo>
                    <a:pt x="0" y="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21"/>
            <p:cNvSpPr>
              <a:spLocks/>
            </p:cNvSpPr>
            <p:nvPr/>
          </p:nvSpPr>
          <p:spPr bwMode="auto">
            <a:xfrm>
              <a:off x="1371" y="3389"/>
              <a:ext cx="66" cy="79"/>
            </a:xfrm>
            <a:custGeom>
              <a:avLst/>
              <a:gdLst/>
              <a:ahLst/>
              <a:cxnLst>
                <a:cxn ang="0">
                  <a:pos x="0" y="123"/>
                </a:cxn>
                <a:cxn ang="0">
                  <a:pos x="20" y="105"/>
                </a:cxn>
                <a:cxn ang="0">
                  <a:pos x="20" y="63"/>
                </a:cxn>
                <a:cxn ang="0">
                  <a:pos x="32" y="42"/>
                </a:cxn>
                <a:cxn ang="0">
                  <a:pos x="64" y="29"/>
                </a:cxn>
                <a:cxn ang="0">
                  <a:pos x="89" y="21"/>
                </a:cxn>
                <a:cxn ang="0">
                  <a:pos x="112" y="13"/>
                </a:cxn>
                <a:cxn ang="0">
                  <a:pos x="130" y="2"/>
                </a:cxn>
                <a:cxn ang="0">
                  <a:pos x="125" y="18"/>
                </a:cxn>
                <a:cxn ang="0">
                  <a:pos x="107" y="26"/>
                </a:cxn>
                <a:cxn ang="0">
                  <a:pos x="110" y="32"/>
                </a:cxn>
                <a:cxn ang="0">
                  <a:pos x="116" y="39"/>
                </a:cxn>
                <a:cxn ang="0">
                  <a:pos x="102" y="44"/>
                </a:cxn>
                <a:cxn ang="0">
                  <a:pos x="90" y="45"/>
                </a:cxn>
                <a:cxn ang="0">
                  <a:pos x="93" y="51"/>
                </a:cxn>
                <a:cxn ang="0">
                  <a:pos x="97" y="57"/>
                </a:cxn>
                <a:cxn ang="0">
                  <a:pos x="81" y="62"/>
                </a:cxn>
                <a:cxn ang="0">
                  <a:pos x="71" y="63"/>
                </a:cxn>
                <a:cxn ang="0">
                  <a:pos x="72" y="69"/>
                </a:cxn>
                <a:cxn ang="0">
                  <a:pos x="82" y="77"/>
                </a:cxn>
                <a:cxn ang="0">
                  <a:pos x="71" y="81"/>
                </a:cxn>
                <a:cxn ang="0">
                  <a:pos x="55" y="82"/>
                </a:cxn>
                <a:cxn ang="0">
                  <a:pos x="55" y="88"/>
                </a:cxn>
                <a:cxn ang="0">
                  <a:pos x="64" y="92"/>
                </a:cxn>
                <a:cxn ang="0">
                  <a:pos x="67" y="98"/>
                </a:cxn>
                <a:cxn ang="0">
                  <a:pos x="57" y="104"/>
                </a:cxn>
                <a:cxn ang="0">
                  <a:pos x="43" y="106"/>
                </a:cxn>
                <a:cxn ang="0">
                  <a:pos x="46" y="111"/>
                </a:cxn>
                <a:cxn ang="0">
                  <a:pos x="51" y="119"/>
                </a:cxn>
                <a:cxn ang="0">
                  <a:pos x="42" y="122"/>
                </a:cxn>
                <a:cxn ang="0">
                  <a:pos x="29" y="121"/>
                </a:cxn>
                <a:cxn ang="0">
                  <a:pos x="31" y="129"/>
                </a:cxn>
                <a:cxn ang="0">
                  <a:pos x="35" y="140"/>
                </a:cxn>
                <a:cxn ang="0">
                  <a:pos x="24" y="142"/>
                </a:cxn>
                <a:cxn ang="0">
                  <a:pos x="12" y="137"/>
                </a:cxn>
                <a:cxn ang="0">
                  <a:pos x="10" y="149"/>
                </a:cxn>
                <a:cxn ang="0">
                  <a:pos x="5" y="155"/>
                </a:cxn>
                <a:cxn ang="0">
                  <a:pos x="0" y="150"/>
                </a:cxn>
                <a:cxn ang="0">
                  <a:pos x="0" y="123"/>
                </a:cxn>
              </a:cxnLst>
              <a:rect l="0" t="0" r="r" b="b"/>
              <a:pathLst>
                <a:path w="131" h="156">
                  <a:moveTo>
                    <a:pt x="0" y="123"/>
                  </a:moveTo>
                  <a:cubicBezTo>
                    <a:pt x="0" y="123"/>
                    <a:pt x="18" y="114"/>
                    <a:pt x="20" y="105"/>
                  </a:cubicBezTo>
                  <a:cubicBezTo>
                    <a:pt x="23" y="95"/>
                    <a:pt x="19" y="72"/>
                    <a:pt x="20" y="63"/>
                  </a:cubicBezTo>
                  <a:cubicBezTo>
                    <a:pt x="22" y="54"/>
                    <a:pt x="27" y="45"/>
                    <a:pt x="32" y="42"/>
                  </a:cubicBezTo>
                  <a:cubicBezTo>
                    <a:pt x="37" y="40"/>
                    <a:pt x="54" y="33"/>
                    <a:pt x="64" y="29"/>
                  </a:cubicBezTo>
                  <a:cubicBezTo>
                    <a:pt x="74" y="25"/>
                    <a:pt x="78" y="24"/>
                    <a:pt x="89" y="21"/>
                  </a:cubicBezTo>
                  <a:cubicBezTo>
                    <a:pt x="101" y="17"/>
                    <a:pt x="106" y="15"/>
                    <a:pt x="112" y="13"/>
                  </a:cubicBezTo>
                  <a:cubicBezTo>
                    <a:pt x="126" y="7"/>
                    <a:pt x="129" y="3"/>
                    <a:pt x="130" y="2"/>
                  </a:cubicBezTo>
                  <a:cubicBezTo>
                    <a:pt x="131" y="0"/>
                    <a:pt x="129" y="13"/>
                    <a:pt x="125" y="18"/>
                  </a:cubicBezTo>
                  <a:cubicBezTo>
                    <a:pt x="120" y="22"/>
                    <a:pt x="111" y="23"/>
                    <a:pt x="107" y="26"/>
                  </a:cubicBezTo>
                  <a:cubicBezTo>
                    <a:pt x="104" y="30"/>
                    <a:pt x="107" y="31"/>
                    <a:pt x="110" y="32"/>
                  </a:cubicBezTo>
                  <a:cubicBezTo>
                    <a:pt x="112" y="32"/>
                    <a:pt x="119" y="36"/>
                    <a:pt x="116" y="39"/>
                  </a:cubicBezTo>
                  <a:cubicBezTo>
                    <a:pt x="113" y="42"/>
                    <a:pt x="107" y="44"/>
                    <a:pt x="102" y="44"/>
                  </a:cubicBezTo>
                  <a:cubicBezTo>
                    <a:pt x="97" y="44"/>
                    <a:pt x="90" y="45"/>
                    <a:pt x="90" y="45"/>
                  </a:cubicBezTo>
                  <a:cubicBezTo>
                    <a:pt x="90" y="45"/>
                    <a:pt x="89" y="49"/>
                    <a:pt x="93" y="51"/>
                  </a:cubicBezTo>
                  <a:cubicBezTo>
                    <a:pt x="97" y="52"/>
                    <a:pt x="99" y="56"/>
                    <a:pt x="97" y="57"/>
                  </a:cubicBezTo>
                  <a:cubicBezTo>
                    <a:pt x="94" y="59"/>
                    <a:pt x="87" y="62"/>
                    <a:pt x="81" y="62"/>
                  </a:cubicBezTo>
                  <a:cubicBezTo>
                    <a:pt x="76" y="62"/>
                    <a:pt x="72" y="62"/>
                    <a:pt x="71" y="63"/>
                  </a:cubicBezTo>
                  <a:cubicBezTo>
                    <a:pt x="70" y="64"/>
                    <a:pt x="70" y="68"/>
                    <a:pt x="72" y="69"/>
                  </a:cubicBezTo>
                  <a:cubicBezTo>
                    <a:pt x="75" y="70"/>
                    <a:pt x="84" y="75"/>
                    <a:pt x="82" y="77"/>
                  </a:cubicBezTo>
                  <a:cubicBezTo>
                    <a:pt x="79" y="79"/>
                    <a:pt x="75" y="81"/>
                    <a:pt x="71" y="81"/>
                  </a:cubicBezTo>
                  <a:cubicBezTo>
                    <a:pt x="67" y="82"/>
                    <a:pt x="56" y="81"/>
                    <a:pt x="55" y="82"/>
                  </a:cubicBezTo>
                  <a:cubicBezTo>
                    <a:pt x="54" y="83"/>
                    <a:pt x="53" y="86"/>
                    <a:pt x="55" y="88"/>
                  </a:cubicBezTo>
                  <a:cubicBezTo>
                    <a:pt x="56" y="89"/>
                    <a:pt x="62" y="91"/>
                    <a:pt x="64" y="92"/>
                  </a:cubicBezTo>
                  <a:cubicBezTo>
                    <a:pt x="65" y="93"/>
                    <a:pt x="69" y="97"/>
                    <a:pt x="67" y="98"/>
                  </a:cubicBezTo>
                  <a:cubicBezTo>
                    <a:pt x="64" y="100"/>
                    <a:pt x="61" y="103"/>
                    <a:pt x="57" y="104"/>
                  </a:cubicBezTo>
                  <a:cubicBezTo>
                    <a:pt x="53" y="104"/>
                    <a:pt x="45" y="106"/>
                    <a:pt x="43" y="106"/>
                  </a:cubicBezTo>
                  <a:cubicBezTo>
                    <a:pt x="41" y="107"/>
                    <a:pt x="44" y="109"/>
                    <a:pt x="46" y="111"/>
                  </a:cubicBezTo>
                  <a:cubicBezTo>
                    <a:pt x="47" y="112"/>
                    <a:pt x="52" y="118"/>
                    <a:pt x="51" y="119"/>
                  </a:cubicBezTo>
                  <a:cubicBezTo>
                    <a:pt x="49" y="121"/>
                    <a:pt x="46" y="122"/>
                    <a:pt x="42" y="122"/>
                  </a:cubicBezTo>
                  <a:cubicBezTo>
                    <a:pt x="37" y="122"/>
                    <a:pt x="31" y="121"/>
                    <a:pt x="29" y="121"/>
                  </a:cubicBezTo>
                  <a:cubicBezTo>
                    <a:pt x="27" y="122"/>
                    <a:pt x="29" y="127"/>
                    <a:pt x="31" y="129"/>
                  </a:cubicBezTo>
                  <a:cubicBezTo>
                    <a:pt x="32" y="130"/>
                    <a:pt x="36" y="137"/>
                    <a:pt x="35" y="140"/>
                  </a:cubicBezTo>
                  <a:cubicBezTo>
                    <a:pt x="33" y="142"/>
                    <a:pt x="28" y="143"/>
                    <a:pt x="24" y="142"/>
                  </a:cubicBezTo>
                  <a:cubicBezTo>
                    <a:pt x="20" y="140"/>
                    <a:pt x="14" y="136"/>
                    <a:pt x="12" y="137"/>
                  </a:cubicBezTo>
                  <a:cubicBezTo>
                    <a:pt x="10" y="139"/>
                    <a:pt x="10" y="143"/>
                    <a:pt x="10" y="149"/>
                  </a:cubicBezTo>
                  <a:cubicBezTo>
                    <a:pt x="10" y="154"/>
                    <a:pt x="7" y="156"/>
                    <a:pt x="5" y="155"/>
                  </a:cubicBezTo>
                  <a:cubicBezTo>
                    <a:pt x="2" y="154"/>
                    <a:pt x="0" y="150"/>
                    <a:pt x="0" y="150"/>
                  </a:cubicBezTo>
                  <a:lnTo>
                    <a:pt x="0" y="12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Oval 22"/>
            <p:cNvSpPr>
              <a:spLocks noChangeArrowheads="1"/>
            </p:cNvSpPr>
            <p:nvPr/>
          </p:nvSpPr>
          <p:spPr bwMode="auto">
            <a:xfrm>
              <a:off x="1296" y="3454"/>
              <a:ext cx="5"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Oval 23"/>
            <p:cNvSpPr>
              <a:spLocks noChangeArrowheads="1"/>
            </p:cNvSpPr>
            <p:nvPr/>
          </p:nvSpPr>
          <p:spPr bwMode="auto">
            <a:xfrm>
              <a:off x="1306" y="3453"/>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Oval 24"/>
            <p:cNvSpPr>
              <a:spLocks noChangeArrowheads="1"/>
            </p:cNvSpPr>
            <p:nvPr/>
          </p:nvSpPr>
          <p:spPr bwMode="auto">
            <a:xfrm>
              <a:off x="1316" y="3452"/>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Oval 25"/>
            <p:cNvSpPr>
              <a:spLocks noChangeArrowheads="1"/>
            </p:cNvSpPr>
            <p:nvPr/>
          </p:nvSpPr>
          <p:spPr bwMode="auto">
            <a:xfrm>
              <a:off x="1325" y="3451"/>
              <a:ext cx="5"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Oval 26"/>
            <p:cNvSpPr>
              <a:spLocks noChangeArrowheads="1"/>
            </p:cNvSpPr>
            <p:nvPr/>
          </p:nvSpPr>
          <p:spPr bwMode="auto">
            <a:xfrm>
              <a:off x="1335" y="3452"/>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Oval 27"/>
            <p:cNvSpPr>
              <a:spLocks noChangeArrowheads="1"/>
            </p:cNvSpPr>
            <p:nvPr/>
          </p:nvSpPr>
          <p:spPr bwMode="auto">
            <a:xfrm>
              <a:off x="1346" y="3453"/>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Oval 28"/>
            <p:cNvSpPr>
              <a:spLocks noChangeArrowheads="1"/>
            </p:cNvSpPr>
            <p:nvPr/>
          </p:nvSpPr>
          <p:spPr bwMode="auto">
            <a:xfrm>
              <a:off x="1355" y="3454"/>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Oval 29"/>
            <p:cNvSpPr>
              <a:spLocks noChangeArrowheads="1"/>
            </p:cNvSpPr>
            <p:nvPr/>
          </p:nvSpPr>
          <p:spPr bwMode="auto">
            <a:xfrm>
              <a:off x="1293" y="3462"/>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Oval 30"/>
            <p:cNvSpPr>
              <a:spLocks noChangeArrowheads="1"/>
            </p:cNvSpPr>
            <p:nvPr/>
          </p:nvSpPr>
          <p:spPr bwMode="auto">
            <a:xfrm>
              <a:off x="1302" y="3461"/>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Oval 31"/>
            <p:cNvSpPr>
              <a:spLocks noChangeArrowheads="1"/>
            </p:cNvSpPr>
            <p:nvPr/>
          </p:nvSpPr>
          <p:spPr bwMode="auto">
            <a:xfrm>
              <a:off x="1312" y="3459"/>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Oval 32"/>
            <p:cNvSpPr>
              <a:spLocks noChangeArrowheads="1"/>
            </p:cNvSpPr>
            <p:nvPr/>
          </p:nvSpPr>
          <p:spPr bwMode="auto">
            <a:xfrm>
              <a:off x="1321" y="3459"/>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Oval 33"/>
            <p:cNvSpPr>
              <a:spLocks noChangeArrowheads="1"/>
            </p:cNvSpPr>
            <p:nvPr/>
          </p:nvSpPr>
          <p:spPr bwMode="auto">
            <a:xfrm>
              <a:off x="1330" y="3459"/>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Oval 34"/>
            <p:cNvSpPr>
              <a:spLocks noChangeArrowheads="1"/>
            </p:cNvSpPr>
            <p:nvPr/>
          </p:nvSpPr>
          <p:spPr bwMode="auto">
            <a:xfrm>
              <a:off x="1340" y="3459"/>
              <a:ext cx="5"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Oval 35"/>
            <p:cNvSpPr>
              <a:spLocks noChangeArrowheads="1"/>
            </p:cNvSpPr>
            <p:nvPr/>
          </p:nvSpPr>
          <p:spPr bwMode="auto">
            <a:xfrm>
              <a:off x="1350" y="3460"/>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Oval 36"/>
            <p:cNvSpPr>
              <a:spLocks noChangeArrowheads="1"/>
            </p:cNvSpPr>
            <p:nvPr/>
          </p:nvSpPr>
          <p:spPr bwMode="auto">
            <a:xfrm>
              <a:off x="1359" y="3462"/>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Oval 37"/>
            <p:cNvSpPr>
              <a:spLocks noChangeArrowheads="1"/>
            </p:cNvSpPr>
            <p:nvPr/>
          </p:nvSpPr>
          <p:spPr bwMode="auto">
            <a:xfrm>
              <a:off x="1355" y="3470"/>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Oval 38"/>
            <p:cNvSpPr>
              <a:spLocks noChangeArrowheads="1"/>
            </p:cNvSpPr>
            <p:nvPr/>
          </p:nvSpPr>
          <p:spPr bwMode="auto">
            <a:xfrm>
              <a:off x="1345" y="3469"/>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Oval 39"/>
            <p:cNvSpPr>
              <a:spLocks noChangeArrowheads="1"/>
            </p:cNvSpPr>
            <p:nvPr/>
          </p:nvSpPr>
          <p:spPr bwMode="auto">
            <a:xfrm>
              <a:off x="1335" y="3467"/>
              <a:ext cx="5"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Oval 40"/>
            <p:cNvSpPr>
              <a:spLocks noChangeArrowheads="1"/>
            </p:cNvSpPr>
            <p:nvPr/>
          </p:nvSpPr>
          <p:spPr bwMode="auto">
            <a:xfrm>
              <a:off x="1326" y="3467"/>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Oval 41"/>
            <p:cNvSpPr>
              <a:spLocks noChangeArrowheads="1"/>
            </p:cNvSpPr>
            <p:nvPr/>
          </p:nvSpPr>
          <p:spPr bwMode="auto">
            <a:xfrm>
              <a:off x="1317" y="3467"/>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Oval 42"/>
            <p:cNvSpPr>
              <a:spLocks noChangeArrowheads="1"/>
            </p:cNvSpPr>
            <p:nvPr/>
          </p:nvSpPr>
          <p:spPr bwMode="auto">
            <a:xfrm>
              <a:off x="1307" y="3468"/>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Oval 43"/>
            <p:cNvSpPr>
              <a:spLocks noChangeArrowheads="1"/>
            </p:cNvSpPr>
            <p:nvPr/>
          </p:nvSpPr>
          <p:spPr bwMode="auto">
            <a:xfrm>
              <a:off x="1298" y="3469"/>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44"/>
            <p:cNvSpPr>
              <a:spLocks/>
            </p:cNvSpPr>
            <p:nvPr/>
          </p:nvSpPr>
          <p:spPr bwMode="auto">
            <a:xfrm>
              <a:off x="1223" y="3457"/>
              <a:ext cx="67" cy="73"/>
            </a:xfrm>
            <a:custGeom>
              <a:avLst/>
              <a:gdLst/>
              <a:ahLst/>
              <a:cxnLst>
                <a:cxn ang="0">
                  <a:pos x="31" y="0"/>
                </a:cxn>
                <a:cxn ang="0">
                  <a:pos x="8" y="2"/>
                </a:cxn>
                <a:cxn ang="0">
                  <a:pos x="2" y="56"/>
                </a:cxn>
                <a:cxn ang="0">
                  <a:pos x="6" y="63"/>
                </a:cxn>
                <a:cxn ang="0">
                  <a:pos x="19" y="46"/>
                </a:cxn>
                <a:cxn ang="0">
                  <a:pos x="22" y="61"/>
                </a:cxn>
                <a:cxn ang="0">
                  <a:pos x="12" y="74"/>
                </a:cxn>
                <a:cxn ang="0">
                  <a:pos x="15" y="85"/>
                </a:cxn>
                <a:cxn ang="0">
                  <a:pos x="21" y="69"/>
                </a:cxn>
                <a:cxn ang="0">
                  <a:pos x="31" y="66"/>
                </a:cxn>
                <a:cxn ang="0">
                  <a:pos x="31" y="83"/>
                </a:cxn>
                <a:cxn ang="0">
                  <a:pos x="20" y="88"/>
                </a:cxn>
                <a:cxn ang="0">
                  <a:pos x="27" y="102"/>
                </a:cxn>
                <a:cxn ang="0">
                  <a:pos x="34" y="90"/>
                </a:cxn>
                <a:cxn ang="0">
                  <a:pos x="41" y="86"/>
                </a:cxn>
                <a:cxn ang="0">
                  <a:pos x="44" y="98"/>
                </a:cxn>
                <a:cxn ang="0">
                  <a:pos x="39" y="118"/>
                </a:cxn>
                <a:cxn ang="0">
                  <a:pos x="50" y="101"/>
                </a:cxn>
                <a:cxn ang="0">
                  <a:pos x="59" y="96"/>
                </a:cxn>
                <a:cxn ang="0">
                  <a:pos x="60" y="105"/>
                </a:cxn>
                <a:cxn ang="0">
                  <a:pos x="54" y="118"/>
                </a:cxn>
                <a:cxn ang="0">
                  <a:pos x="66" y="106"/>
                </a:cxn>
                <a:cxn ang="0">
                  <a:pos x="74" y="103"/>
                </a:cxn>
                <a:cxn ang="0">
                  <a:pos x="77" y="107"/>
                </a:cxn>
                <a:cxn ang="0">
                  <a:pos x="74" y="118"/>
                </a:cxn>
                <a:cxn ang="0">
                  <a:pos x="59" y="133"/>
                </a:cxn>
                <a:cxn ang="0">
                  <a:pos x="67" y="139"/>
                </a:cxn>
                <a:cxn ang="0">
                  <a:pos x="76" y="143"/>
                </a:cxn>
                <a:cxn ang="0">
                  <a:pos x="84" y="144"/>
                </a:cxn>
                <a:cxn ang="0">
                  <a:pos x="102" y="142"/>
                </a:cxn>
                <a:cxn ang="0">
                  <a:pos x="114" y="140"/>
                </a:cxn>
                <a:cxn ang="0">
                  <a:pos x="109" y="135"/>
                </a:cxn>
                <a:cxn ang="0">
                  <a:pos x="121" y="130"/>
                </a:cxn>
                <a:cxn ang="0">
                  <a:pos x="113" y="124"/>
                </a:cxn>
                <a:cxn ang="0">
                  <a:pos x="125" y="118"/>
                </a:cxn>
                <a:cxn ang="0">
                  <a:pos x="131" y="112"/>
                </a:cxn>
                <a:cxn ang="0">
                  <a:pos x="128" y="108"/>
                </a:cxn>
                <a:cxn ang="0">
                  <a:pos x="128" y="93"/>
                </a:cxn>
                <a:cxn ang="0">
                  <a:pos x="119" y="97"/>
                </a:cxn>
                <a:cxn ang="0">
                  <a:pos x="116" y="81"/>
                </a:cxn>
                <a:cxn ang="0">
                  <a:pos x="103" y="89"/>
                </a:cxn>
                <a:cxn ang="0">
                  <a:pos x="102" y="72"/>
                </a:cxn>
                <a:cxn ang="0">
                  <a:pos x="87" y="82"/>
                </a:cxn>
                <a:cxn ang="0">
                  <a:pos x="84" y="63"/>
                </a:cxn>
                <a:cxn ang="0">
                  <a:pos x="69" y="68"/>
                </a:cxn>
                <a:cxn ang="0">
                  <a:pos x="68" y="47"/>
                </a:cxn>
                <a:cxn ang="0">
                  <a:pos x="50" y="53"/>
                </a:cxn>
                <a:cxn ang="0">
                  <a:pos x="55" y="31"/>
                </a:cxn>
                <a:cxn ang="0">
                  <a:pos x="36" y="39"/>
                </a:cxn>
                <a:cxn ang="0">
                  <a:pos x="42" y="18"/>
                </a:cxn>
                <a:cxn ang="0">
                  <a:pos x="18" y="23"/>
                </a:cxn>
                <a:cxn ang="0">
                  <a:pos x="31" y="0"/>
                </a:cxn>
              </a:cxnLst>
              <a:rect l="0" t="0" r="r" b="b"/>
              <a:pathLst>
                <a:path w="131" h="144">
                  <a:moveTo>
                    <a:pt x="31" y="0"/>
                  </a:moveTo>
                  <a:cubicBezTo>
                    <a:pt x="8" y="2"/>
                    <a:pt x="8" y="2"/>
                    <a:pt x="8" y="2"/>
                  </a:cubicBezTo>
                  <a:cubicBezTo>
                    <a:pt x="8" y="2"/>
                    <a:pt x="0" y="42"/>
                    <a:pt x="2" y="56"/>
                  </a:cubicBezTo>
                  <a:cubicBezTo>
                    <a:pt x="4" y="70"/>
                    <a:pt x="6" y="63"/>
                    <a:pt x="6" y="63"/>
                  </a:cubicBezTo>
                  <a:cubicBezTo>
                    <a:pt x="6" y="63"/>
                    <a:pt x="7" y="45"/>
                    <a:pt x="19" y="46"/>
                  </a:cubicBezTo>
                  <a:cubicBezTo>
                    <a:pt x="22" y="46"/>
                    <a:pt x="23" y="57"/>
                    <a:pt x="22" y="61"/>
                  </a:cubicBezTo>
                  <a:cubicBezTo>
                    <a:pt x="18" y="69"/>
                    <a:pt x="14" y="71"/>
                    <a:pt x="12" y="74"/>
                  </a:cubicBezTo>
                  <a:cubicBezTo>
                    <a:pt x="9" y="77"/>
                    <a:pt x="15" y="85"/>
                    <a:pt x="15" y="85"/>
                  </a:cubicBezTo>
                  <a:cubicBezTo>
                    <a:pt x="15" y="85"/>
                    <a:pt x="18" y="71"/>
                    <a:pt x="21" y="69"/>
                  </a:cubicBezTo>
                  <a:cubicBezTo>
                    <a:pt x="24" y="68"/>
                    <a:pt x="31" y="66"/>
                    <a:pt x="31" y="66"/>
                  </a:cubicBezTo>
                  <a:cubicBezTo>
                    <a:pt x="31" y="66"/>
                    <a:pt x="31" y="77"/>
                    <a:pt x="31" y="83"/>
                  </a:cubicBezTo>
                  <a:cubicBezTo>
                    <a:pt x="30" y="90"/>
                    <a:pt x="20" y="88"/>
                    <a:pt x="20" y="88"/>
                  </a:cubicBezTo>
                  <a:cubicBezTo>
                    <a:pt x="20" y="88"/>
                    <a:pt x="24" y="102"/>
                    <a:pt x="27" y="102"/>
                  </a:cubicBezTo>
                  <a:cubicBezTo>
                    <a:pt x="30" y="101"/>
                    <a:pt x="28" y="95"/>
                    <a:pt x="34" y="90"/>
                  </a:cubicBezTo>
                  <a:cubicBezTo>
                    <a:pt x="35" y="89"/>
                    <a:pt x="40" y="86"/>
                    <a:pt x="41" y="86"/>
                  </a:cubicBezTo>
                  <a:cubicBezTo>
                    <a:pt x="43" y="86"/>
                    <a:pt x="43" y="94"/>
                    <a:pt x="44" y="98"/>
                  </a:cubicBezTo>
                  <a:cubicBezTo>
                    <a:pt x="44" y="102"/>
                    <a:pt x="39" y="118"/>
                    <a:pt x="39" y="118"/>
                  </a:cubicBezTo>
                  <a:cubicBezTo>
                    <a:pt x="39" y="118"/>
                    <a:pt x="48" y="103"/>
                    <a:pt x="50" y="101"/>
                  </a:cubicBezTo>
                  <a:cubicBezTo>
                    <a:pt x="51" y="98"/>
                    <a:pt x="59" y="96"/>
                    <a:pt x="59" y="96"/>
                  </a:cubicBezTo>
                  <a:cubicBezTo>
                    <a:pt x="59" y="96"/>
                    <a:pt x="60" y="101"/>
                    <a:pt x="60" y="105"/>
                  </a:cubicBezTo>
                  <a:cubicBezTo>
                    <a:pt x="60" y="108"/>
                    <a:pt x="54" y="118"/>
                    <a:pt x="54" y="118"/>
                  </a:cubicBezTo>
                  <a:cubicBezTo>
                    <a:pt x="54" y="118"/>
                    <a:pt x="63" y="109"/>
                    <a:pt x="66" y="106"/>
                  </a:cubicBezTo>
                  <a:cubicBezTo>
                    <a:pt x="70" y="104"/>
                    <a:pt x="72" y="103"/>
                    <a:pt x="74" y="103"/>
                  </a:cubicBezTo>
                  <a:cubicBezTo>
                    <a:pt x="76" y="103"/>
                    <a:pt x="77" y="104"/>
                    <a:pt x="77" y="107"/>
                  </a:cubicBezTo>
                  <a:cubicBezTo>
                    <a:pt x="76" y="111"/>
                    <a:pt x="77" y="115"/>
                    <a:pt x="74" y="118"/>
                  </a:cubicBezTo>
                  <a:cubicBezTo>
                    <a:pt x="72" y="122"/>
                    <a:pt x="63" y="130"/>
                    <a:pt x="59" y="133"/>
                  </a:cubicBezTo>
                  <a:cubicBezTo>
                    <a:pt x="54" y="135"/>
                    <a:pt x="66" y="138"/>
                    <a:pt x="67" y="139"/>
                  </a:cubicBezTo>
                  <a:cubicBezTo>
                    <a:pt x="69" y="139"/>
                    <a:pt x="74" y="142"/>
                    <a:pt x="76" y="143"/>
                  </a:cubicBezTo>
                  <a:cubicBezTo>
                    <a:pt x="78" y="143"/>
                    <a:pt x="82" y="144"/>
                    <a:pt x="84" y="144"/>
                  </a:cubicBezTo>
                  <a:cubicBezTo>
                    <a:pt x="85" y="144"/>
                    <a:pt x="102" y="142"/>
                    <a:pt x="102" y="142"/>
                  </a:cubicBezTo>
                  <a:cubicBezTo>
                    <a:pt x="114" y="140"/>
                    <a:pt x="114" y="140"/>
                    <a:pt x="114" y="140"/>
                  </a:cubicBezTo>
                  <a:cubicBezTo>
                    <a:pt x="114" y="140"/>
                    <a:pt x="108" y="135"/>
                    <a:pt x="109" y="135"/>
                  </a:cubicBezTo>
                  <a:cubicBezTo>
                    <a:pt x="111" y="135"/>
                    <a:pt x="121" y="130"/>
                    <a:pt x="121" y="130"/>
                  </a:cubicBezTo>
                  <a:cubicBezTo>
                    <a:pt x="113" y="124"/>
                    <a:pt x="113" y="124"/>
                    <a:pt x="113" y="124"/>
                  </a:cubicBezTo>
                  <a:cubicBezTo>
                    <a:pt x="125" y="118"/>
                    <a:pt x="125" y="118"/>
                    <a:pt x="125" y="118"/>
                  </a:cubicBezTo>
                  <a:cubicBezTo>
                    <a:pt x="131" y="112"/>
                    <a:pt x="131" y="112"/>
                    <a:pt x="131" y="112"/>
                  </a:cubicBezTo>
                  <a:cubicBezTo>
                    <a:pt x="128" y="108"/>
                    <a:pt x="128" y="108"/>
                    <a:pt x="128" y="108"/>
                  </a:cubicBezTo>
                  <a:cubicBezTo>
                    <a:pt x="128" y="93"/>
                    <a:pt x="128" y="93"/>
                    <a:pt x="128" y="93"/>
                  </a:cubicBezTo>
                  <a:cubicBezTo>
                    <a:pt x="128" y="93"/>
                    <a:pt x="121" y="98"/>
                    <a:pt x="119" y="97"/>
                  </a:cubicBezTo>
                  <a:cubicBezTo>
                    <a:pt x="117" y="95"/>
                    <a:pt x="116" y="81"/>
                    <a:pt x="116" y="81"/>
                  </a:cubicBezTo>
                  <a:cubicBezTo>
                    <a:pt x="116" y="81"/>
                    <a:pt x="104" y="93"/>
                    <a:pt x="103" y="89"/>
                  </a:cubicBezTo>
                  <a:cubicBezTo>
                    <a:pt x="102" y="86"/>
                    <a:pt x="102" y="72"/>
                    <a:pt x="102" y="72"/>
                  </a:cubicBezTo>
                  <a:cubicBezTo>
                    <a:pt x="102" y="72"/>
                    <a:pt x="90" y="84"/>
                    <a:pt x="87" y="82"/>
                  </a:cubicBezTo>
                  <a:cubicBezTo>
                    <a:pt x="83" y="79"/>
                    <a:pt x="84" y="63"/>
                    <a:pt x="84" y="63"/>
                  </a:cubicBezTo>
                  <a:cubicBezTo>
                    <a:pt x="84" y="63"/>
                    <a:pt x="72" y="71"/>
                    <a:pt x="69" y="68"/>
                  </a:cubicBezTo>
                  <a:cubicBezTo>
                    <a:pt x="66" y="64"/>
                    <a:pt x="68" y="47"/>
                    <a:pt x="68" y="47"/>
                  </a:cubicBezTo>
                  <a:cubicBezTo>
                    <a:pt x="68" y="47"/>
                    <a:pt x="53" y="57"/>
                    <a:pt x="50" y="53"/>
                  </a:cubicBezTo>
                  <a:cubicBezTo>
                    <a:pt x="47" y="49"/>
                    <a:pt x="55" y="31"/>
                    <a:pt x="55" y="31"/>
                  </a:cubicBezTo>
                  <a:cubicBezTo>
                    <a:pt x="55" y="31"/>
                    <a:pt x="41" y="43"/>
                    <a:pt x="36" y="39"/>
                  </a:cubicBezTo>
                  <a:cubicBezTo>
                    <a:pt x="31" y="35"/>
                    <a:pt x="43" y="17"/>
                    <a:pt x="42" y="18"/>
                  </a:cubicBezTo>
                  <a:cubicBezTo>
                    <a:pt x="40" y="18"/>
                    <a:pt x="23" y="27"/>
                    <a:pt x="18" y="23"/>
                  </a:cubicBezTo>
                  <a:cubicBezTo>
                    <a:pt x="14" y="18"/>
                    <a:pt x="31" y="0"/>
                    <a:pt x="31"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45"/>
            <p:cNvSpPr>
              <a:spLocks/>
            </p:cNvSpPr>
            <p:nvPr/>
          </p:nvSpPr>
          <p:spPr bwMode="auto">
            <a:xfrm>
              <a:off x="1365" y="3456"/>
              <a:ext cx="67" cy="73"/>
            </a:xfrm>
            <a:custGeom>
              <a:avLst/>
              <a:gdLst/>
              <a:ahLst/>
              <a:cxnLst>
                <a:cxn ang="0">
                  <a:pos x="102" y="0"/>
                </a:cxn>
                <a:cxn ang="0">
                  <a:pos x="122" y="4"/>
                </a:cxn>
                <a:cxn ang="0">
                  <a:pos x="128" y="51"/>
                </a:cxn>
                <a:cxn ang="0">
                  <a:pos x="115" y="60"/>
                </a:cxn>
                <a:cxn ang="0">
                  <a:pos x="114" y="66"/>
                </a:cxn>
                <a:cxn ang="0">
                  <a:pos x="99" y="82"/>
                </a:cxn>
                <a:cxn ang="0">
                  <a:pos x="101" y="73"/>
                </a:cxn>
                <a:cxn ang="0">
                  <a:pos x="92" y="77"/>
                </a:cxn>
                <a:cxn ang="0">
                  <a:pos x="94" y="59"/>
                </a:cxn>
                <a:cxn ang="0">
                  <a:pos x="83" y="71"/>
                </a:cxn>
                <a:cxn ang="0">
                  <a:pos x="83" y="77"/>
                </a:cxn>
                <a:cxn ang="0">
                  <a:pos x="48" y="142"/>
                </a:cxn>
                <a:cxn ang="0">
                  <a:pos x="25" y="144"/>
                </a:cxn>
                <a:cxn ang="0">
                  <a:pos x="16" y="141"/>
                </a:cxn>
                <a:cxn ang="0">
                  <a:pos x="24" y="139"/>
                </a:cxn>
                <a:cxn ang="0">
                  <a:pos x="12" y="131"/>
                </a:cxn>
                <a:cxn ang="0">
                  <a:pos x="17" y="128"/>
                </a:cxn>
                <a:cxn ang="0">
                  <a:pos x="6" y="122"/>
                </a:cxn>
                <a:cxn ang="0">
                  <a:pos x="9" y="120"/>
                </a:cxn>
                <a:cxn ang="0">
                  <a:pos x="0" y="113"/>
                </a:cxn>
                <a:cxn ang="0">
                  <a:pos x="4" y="110"/>
                </a:cxn>
                <a:cxn ang="0">
                  <a:pos x="5" y="97"/>
                </a:cxn>
                <a:cxn ang="0">
                  <a:pos x="15" y="100"/>
                </a:cxn>
                <a:cxn ang="0">
                  <a:pos x="13" y="78"/>
                </a:cxn>
                <a:cxn ang="0">
                  <a:pos x="29" y="92"/>
                </a:cxn>
                <a:cxn ang="0">
                  <a:pos x="27" y="70"/>
                </a:cxn>
                <a:cxn ang="0">
                  <a:pos x="45" y="83"/>
                </a:cxn>
                <a:cxn ang="0">
                  <a:pos x="44" y="58"/>
                </a:cxn>
                <a:cxn ang="0">
                  <a:pos x="64" y="69"/>
                </a:cxn>
                <a:cxn ang="0">
                  <a:pos x="59" y="47"/>
                </a:cxn>
                <a:cxn ang="0">
                  <a:pos x="80" y="55"/>
                </a:cxn>
                <a:cxn ang="0">
                  <a:pos x="76" y="34"/>
                </a:cxn>
                <a:cxn ang="0">
                  <a:pos x="98" y="41"/>
                </a:cxn>
                <a:cxn ang="0">
                  <a:pos x="91" y="20"/>
                </a:cxn>
                <a:cxn ang="0">
                  <a:pos x="116" y="23"/>
                </a:cxn>
                <a:cxn ang="0">
                  <a:pos x="102" y="0"/>
                </a:cxn>
              </a:cxnLst>
              <a:rect l="0" t="0" r="r" b="b"/>
              <a:pathLst>
                <a:path w="131" h="144">
                  <a:moveTo>
                    <a:pt x="102" y="0"/>
                  </a:moveTo>
                  <a:cubicBezTo>
                    <a:pt x="103" y="1"/>
                    <a:pt x="122" y="4"/>
                    <a:pt x="122" y="4"/>
                  </a:cubicBezTo>
                  <a:cubicBezTo>
                    <a:pt x="122" y="4"/>
                    <a:pt x="131" y="37"/>
                    <a:pt x="128" y="51"/>
                  </a:cubicBezTo>
                  <a:cubicBezTo>
                    <a:pt x="115" y="60"/>
                    <a:pt x="115" y="60"/>
                    <a:pt x="115" y="60"/>
                  </a:cubicBezTo>
                  <a:cubicBezTo>
                    <a:pt x="114" y="66"/>
                    <a:pt x="114" y="66"/>
                    <a:pt x="114" y="66"/>
                  </a:cubicBezTo>
                  <a:cubicBezTo>
                    <a:pt x="99" y="82"/>
                    <a:pt x="99" y="82"/>
                    <a:pt x="99" y="82"/>
                  </a:cubicBezTo>
                  <a:cubicBezTo>
                    <a:pt x="101" y="73"/>
                    <a:pt x="101" y="73"/>
                    <a:pt x="101" y="73"/>
                  </a:cubicBezTo>
                  <a:cubicBezTo>
                    <a:pt x="92" y="77"/>
                    <a:pt x="92" y="77"/>
                    <a:pt x="92" y="77"/>
                  </a:cubicBezTo>
                  <a:cubicBezTo>
                    <a:pt x="94" y="59"/>
                    <a:pt x="94" y="59"/>
                    <a:pt x="94" y="59"/>
                  </a:cubicBezTo>
                  <a:cubicBezTo>
                    <a:pt x="83" y="71"/>
                    <a:pt x="83" y="71"/>
                    <a:pt x="83" y="71"/>
                  </a:cubicBezTo>
                  <a:cubicBezTo>
                    <a:pt x="83" y="77"/>
                    <a:pt x="83" y="77"/>
                    <a:pt x="83" y="77"/>
                  </a:cubicBezTo>
                  <a:cubicBezTo>
                    <a:pt x="48" y="142"/>
                    <a:pt x="48" y="142"/>
                    <a:pt x="48" y="142"/>
                  </a:cubicBezTo>
                  <a:cubicBezTo>
                    <a:pt x="25" y="144"/>
                    <a:pt x="25" y="144"/>
                    <a:pt x="25" y="144"/>
                  </a:cubicBezTo>
                  <a:cubicBezTo>
                    <a:pt x="16" y="141"/>
                    <a:pt x="16" y="141"/>
                    <a:pt x="16" y="141"/>
                  </a:cubicBezTo>
                  <a:cubicBezTo>
                    <a:pt x="24" y="139"/>
                    <a:pt x="24" y="139"/>
                    <a:pt x="24" y="139"/>
                  </a:cubicBezTo>
                  <a:cubicBezTo>
                    <a:pt x="12" y="131"/>
                    <a:pt x="12" y="131"/>
                    <a:pt x="12" y="131"/>
                  </a:cubicBezTo>
                  <a:cubicBezTo>
                    <a:pt x="17" y="128"/>
                    <a:pt x="17" y="128"/>
                    <a:pt x="17" y="128"/>
                  </a:cubicBezTo>
                  <a:cubicBezTo>
                    <a:pt x="6" y="122"/>
                    <a:pt x="6" y="122"/>
                    <a:pt x="6" y="122"/>
                  </a:cubicBezTo>
                  <a:cubicBezTo>
                    <a:pt x="9" y="120"/>
                    <a:pt x="9" y="120"/>
                    <a:pt x="9" y="120"/>
                  </a:cubicBezTo>
                  <a:cubicBezTo>
                    <a:pt x="0" y="113"/>
                    <a:pt x="0" y="113"/>
                    <a:pt x="0" y="113"/>
                  </a:cubicBezTo>
                  <a:cubicBezTo>
                    <a:pt x="4" y="110"/>
                    <a:pt x="4" y="110"/>
                    <a:pt x="4" y="110"/>
                  </a:cubicBezTo>
                  <a:cubicBezTo>
                    <a:pt x="5" y="97"/>
                    <a:pt x="5" y="97"/>
                    <a:pt x="5" y="97"/>
                  </a:cubicBezTo>
                  <a:cubicBezTo>
                    <a:pt x="5" y="97"/>
                    <a:pt x="12" y="103"/>
                    <a:pt x="15" y="100"/>
                  </a:cubicBezTo>
                  <a:cubicBezTo>
                    <a:pt x="19" y="97"/>
                    <a:pt x="11" y="77"/>
                    <a:pt x="13" y="78"/>
                  </a:cubicBezTo>
                  <a:cubicBezTo>
                    <a:pt x="15" y="79"/>
                    <a:pt x="24" y="96"/>
                    <a:pt x="29" y="92"/>
                  </a:cubicBezTo>
                  <a:cubicBezTo>
                    <a:pt x="33" y="87"/>
                    <a:pt x="27" y="70"/>
                    <a:pt x="27" y="70"/>
                  </a:cubicBezTo>
                  <a:cubicBezTo>
                    <a:pt x="27" y="70"/>
                    <a:pt x="42" y="86"/>
                    <a:pt x="45" y="83"/>
                  </a:cubicBezTo>
                  <a:cubicBezTo>
                    <a:pt x="49" y="80"/>
                    <a:pt x="44" y="58"/>
                    <a:pt x="44" y="58"/>
                  </a:cubicBezTo>
                  <a:cubicBezTo>
                    <a:pt x="44" y="58"/>
                    <a:pt x="60" y="74"/>
                    <a:pt x="64" y="69"/>
                  </a:cubicBezTo>
                  <a:cubicBezTo>
                    <a:pt x="69" y="65"/>
                    <a:pt x="59" y="47"/>
                    <a:pt x="59" y="47"/>
                  </a:cubicBezTo>
                  <a:cubicBezTo>
                    <a:pt x="59" y="47"/>
                    <a:pt x="75" y="60"/>
                    <a:pt x="80" y="55"/>
                  </a:cubicBezTo>
                  <a:cubicBezTo>
                    <a:pt x="85" y="51"/>
                    <a:pt x="76" y="34"/>
                    <a:pt x="76" y="34"/>
                  </a:cubicBezTo>
                  <a:cubicBezTo>
                    <a:pt x="76" y="34"/>
                    <a:pt x="92" y="46"/>
                    <a:pt x="98" y="41"/>
                  </a:cubicBezTo>
                  <a:cubicBezTo>
                    <a:pt x="103" y="35"/>
                    <a:pt x="91" y="20"/>
                    <a:pt x="91" y="20"/>
                  </a:cubicBezTo>
                  <a:cubicBezTo>
                    <a:pt x="91" y="20"/>
                    <a:pt x="112" y="29"/>
                    <a:pt x="116" y="23"/>
                  </a:cubicBezTo>
                  <a:cubicBezTo>
                    <a:pt x="120" y="17"/>
                    <a:pt x="102" y="0"/>
                    <a:pt x="102"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46"/>
            <p:cNvSpPr>
              <a:spLocks/>
            </p:cNvSpPr>
            <p:nvPr/>
          </p:nvSpPr>
          <p:spPr bwMode="auto">
            <a:xfrm>
              <a:off x="1247" y="3520"/>
              <a:ext cx="177" cy="71"/>
            </a:xfrm>
            <a:custGeom>
              <a:avLst/>
              <a:gdLst/>
              <a:ahLst/>
              <a:cxnLst>
                <a:cxn ang="0">
                  <a:pos x="52" y="25"/>
                </a:cxn>
                <a:cxn ang="0">
                  <a:pos x="66" y="31"/>
                </a:cxn>
                <a:cxn ang="0">
                  <a:pos x="80" y="31"/>
                </a:cxn>
                <a:cxn ang="0">
                  <a:pos x="94" y="30"/>
                </a:cxn>
                <a:cxn ang="0">
                  <a:pos x="118" y="27"/>
                </a:cxn>
                <a:cxn ang="0">
                  <a:pos x="108" y="49"/>
                </a:cxn>
                <a:cxn ang="0">
                  <a:pos x="113" y="63"/>
                </a:cxn>
                <a:cxn ang="0">
                  <a:pos x="124" y="74"/>
                </a:cxn>
                <a:cxn ang="0">
                  <a:pos x="140" y="83"/>
                </a:cxn>
                <a:cxn ang="0">
                  <a:pos x="158" y="89"/>
                </a:cxn>
                <a:cxn ang="0">
                  <a:pos x="176" y="83"/>
                </a:cxn>
                <a:cxn ang="0">
                  <a:pos x="192" y="75"/>
                </a:cxn>
                <a:cxn ang="0">
                  <a:pos x="203" y="64"/>
                </a:cxn>
                <a:cxn ang="0">
                  <a:pos x="210" y="48"/>
                </a:cxn>
                <a:cxn ang="0">
                  <a:pos x="207" y="22"/>
                </a:cxn>
                <a:cxn ang="0">
                  <a:pos x="225" y="24"/>
                </a:cxn>
                <a:cxn ang="0">
                  <a:pos x="238" y="25"/>
                </a:cxn>
                <a:cxn ang="0">
                  <a:pos x="261" y="26"/>
                </a:cxn>
                <a:cxn ang="0">
                  <a:pos x="270" y="32"/>
                </a:cxn>
                <a:cxn ang="0">
                  <a:pos x="257" y="40"/>
                </a:cxn>
                <a:cxn ang="0">
                  <a:pos x="216" y="66"/>
                </a:cxn>
                <a:cxn ang="0">
                  <a:pos x="217" y="68"/>
                </a:cxn>
                <a:cxn ang="0">
                  <a:pos x="263" y="44"/>
                </a:cxn>
                <a:cxn ang="0">
                  <a:pos x="237" y="73"/>
                </a:cxn>
                <a:cxn ang="0">
                  <a:pos x="274" y="40"/>
                </a:cxn>
                <a:cxn ang="0">
                  <a:pos x="247" y="82"/>
                </a:cxn>
                <a:cxn ang="0">
                  <a:pos x="256" y="89"/>
                </a:cxn>
                <a:cxn ang="0">
                  <a:pos x="278" y="48"/>
                </a:cxn>
                <a:cxn ang="0">
                  <a:pos x="286" y="44"/>
                </a:cxn>
                <a:cxn ang="0">
                  <a:pos x="296" y="28"/>
                </a:cxn>
                <a:cxn ang="0">
                  <a:pos x="347" y="6"/>
                </a:cxn>
                <a:cxn ang="0">
                  <a:pos x="168" y="137"/>
                </a:cxn>
                <a:cxn ang="0">
                  <a:pos x="6" y="68"/>
                </a:cxn>
                <a:cxn ang="0">
                  <a:pos x="8" y="51"/>
                </a:cxn>
                <a:cxn ang="0">
                  <a:pos x="3" y="6"/>
                </a:cxn>
                <a:cxn ang="0">
                  <a:pos x="25" y="40"/>
                </a:cxn>
                <a:cxn ang="0">
                  <a:pos x="45" y="51"/>
                </a:cxn>
                <a:cxn ang="0">
                  <a:pos x="68" y="62"/>
                </a:cxn>
                <a:cxn ang="0">
                  <a:pos x="80" y="81"/>
                </a:cxn>
                <a:cxn ang="0">
                  <a:pos x="72" y="56"/>
                </a:cxn>
                <a:cxn ang="0">
                  <a:pos x="52" y="36"/>
                </a:cxn>
              </a:cxnLst>
              <a:rect l="0" t="0" r="r" b="b"/>
              <a:pathLst>
                <a:path w="347" h="138">
                  <a:moveTo>
                    <a:pt x="49" y="33"/>
                  </a:moveTo>
                  <a:cubicBezTo>
                    <a:pt x="49" y="33"/>
                    <a:pt x="48" y="27"/>
                    <a:pt x="52" y="25"/>
                  </a:cubicBezTo>
                  <a:cubicBezTo>
                    <a:pt x="56" y="23"/>
                    <a:pt x="56" y="27"/>
                    <a:pt x="59" y="29"/>
                  </a:cubicBezTo>
                  <a:cubicBezTo>
                    <a:pt x="62" y="31"/>
                    <a:pt x="66" y="31"/>
                    <a:pt x="66" y="31"/>
                  </a:cubicBezTo>
                  <a:cubicBezTo>
                    <a:pt x="80" y="24"/>
                    <a:pt x="80" y="24"/>
                    <a:pt x="80" y="24"/>
                  </a:cubicBezTo>
                  <a:cubicBezTo>
                    <a:pt x="80" y="31"/>
                    <a:pt x="80" y="31"/>
                    <a:pt x="80" y="31"/>
                  </a:cubicBezTo>
                  <a:cubicBezTo>
                    <a:pt x="94" y="25"/>
                    <a:pt x="94" y="25"/>
                    <a:pt x="94" y="25"/>
                  </a:cubicBezTo>
                  <a:cubicBezTo>
                    <a:pt x="94" y="30"/>
                    <a:pt x="94" y="30"/>
                    <a:pt x="94" y="30"/>
                  </a:cubicBezTo>
                  <a:cubicBezTo>
                    <a:pt x="94" y="30"/>
                    <a:pt x="112" y="21"/>
                    <a:pt x="113" y="22"/>
                  </a:cubicBezTo>
                  <a:cubicBezTo>
                    <a:pt x="115" y="24"/>
                    <a:pt x="118" y="27"/>
                    <a:pt x="118" y="27"/>
                  </a:cubicBezTo>
                  <a:cubicBezTo>
                    <a:pt x="118" y="27"/>
                    <a:pt x="106" y="42"/>
                    <a:pt x="107" y="45"/>
                  </a:cubicBezTo>
                  <a:cubicBezTo>
                    <a:pt x="107" y="47"/>
                    <a:pt x="108" y="49"/>
                    <a:pt x="108" y="49"/>
                  </a:cubicBezTo>
                  <a:cubicBezTo>
                    <a:pt x="108" y="49"/>
                    <a:pt x="114" y="49"/>
                    <a:pt x="115" y="49"/>
                  </a:cubicBezTo>
                  <a:cubicBezTo>
                    <a:pt x="116" y="48"/>
                    <a:pt x="110" y="61"/>
                    <a:pt x="113" y="63"/>
                  </a:cubicBezTo>
                  <a:cubicBezTo>
                    <a:pt x="117" y="66"/>
                    <a:pt x="123" y="59"/>
                    <a:pt x="123" y="59"/>
                  </a:cubicBezTo>
                  <a:cubicBezTo>
                    <a:pt x="123" y="59"/>
                    <a:pt x="119" y="73"/>
                    <a:pt x="124" y="74"/>
                  </a:cubicBezTo>
                  <a:cubicBezTo>
                    <a:pt x="128" y="75"/>
                    <a:pt x="136" y="67"/>
                    <a:pt x="136" y="67"/>
                  </a:cubicBezTo>
                  <a:cubicBezTo>
                    <a:pt x="136" y="67"/>
                    <a:pt x="135" y="82"/>
                    <a:pt x="140" y="83"/>
                  </a:cubicBezTo>
                  <a:cubicBezTo>
                    <a:pt x="144" y="85"/>
                    <a:pt x="148" y="76"/>
                    <a:pt x="148" y="76"/>
                  </a:cubicBezTo>
                  <a:cubicBezTo>
                    <a:pt x="148" y="76"/>
                    <a:pt x="154" y="89"/>
                    <a:pt x="158" y="89"/>
                  </a:cubicBezTo>
                  <a:cubicBezTo>
                    <a:pt x="163" y="89"/>
                    <a:pt x="165" y="76"/>
                    <a:pt x="165" y="76"/>
                  </a:cubicBezTo>
                  <a:cubicBezTo>
                    <a:pt x="165" y="76"/>
                    <a:pt x="170" y="85"/>
                    <a:pt x="176" y="83"/>
                  </a:cubicBezTo>
                  <a:cubicBezTo>
                    <a:pt x="182" y="82"/>
                    <a:pt x="180" y="67"/>
                    <a:pt x="180" y="67"/>
                  </a:cubicBezTo>
                  <a:cubicBezTo>
                    <a:pt x="180" y="67"/>
                    <a:pt x="187" y="77"/>
                    <a:pt x="192" y="75"/>
                  </a:cubicBezTo>
                  <a:cubicBezTo>
                    <a:pt x="197" y="73"/>
                    <a:pt x="192" y="58"/>
                    <a:pt x="192" y="58"/>
                  </a:cubicBezTo>
                  <a:cubicBezTo>
                    <a:pt x="192" y="58"/>
                    <a:pt x="200" y="66"/>
                    <a:pt x="203" y="64"/>
                  </a:cubicBezTo>
                  <a:cubicBezTo>
                    <a:pt x="206" y="62"/>
                    <a:pt x="201" y="47"/>
                    <a:pt x="201" y="47"/>
                  </a:cubicBezTo>
                  <a:cubicBezTo>
                    <a:pt x="201" y="47"/>
                    <a:pt x="207" y="50"/>
                    <a:pt x="210" y="48"/>
                  </a:cubicBezTo>
                  <a:cubicBezTo>
                    <a:pt x="214" y="46"/>
                    <a:pt x="198" y="24"/>
                    <a:pt x="198" y="24"/>
                  </a:cubicBezTo>
                  <a:cubicBezTo>
                    <a:pt x="207" y="22"/>
                    <a:pt x="207" y="22"/>
                    <a:pt x="207" y="22"/>
                  </a:cubicBezTo>
                  <a:cubicBezTo>
                    <a:pt x="221" y="31"/>
                    <a:pt x="221" y="31"/>
                    <a:pt x="221" y="31"/>
                  </a:cubicBezTo>
                  <a:cubicBezTo>
                    <a:pt x="221" y="31"/>
                    <a:pt x="224" y="23"/>
                    <a:pt x="225" y="24"/>
                  </a:cubicBezTo>
                  <a:cubicBezTo>
                    <a:pt x="225" y="25"/>
                    <a:pt x="235" y="31"/>
                    <a:pt x="235" y="31"/>
                  </a:cubicBezTo>
                  <a:cubicBezTo>
                    <a:pt x="235" y="31"/>
                    <a:pt x="237" y="24"/>
                    <a:pt x="238" y="25"/>
                  </a:cubicBezTo>
                  <a:cubicBezTo>
                    <a:pt x="240" y="25"/>
                    <a:pt x="259" y="31"/>
                    <a:pt x="259" y="31"/>
                  </a:cubicBezTo>
                  <a:cubicBezTo>
                    <a:pt x="259" y="31"/>
                    <a:pt x="259" y="26"/>
                    <a:pt x="261" y="26"/>
                  </a:cubicBezTo>
                  <a:cubicBezTo>
                    <a:pt x="264" y="26"/>
                    <a:pt x="266" y="25"/>
                    <a:pt x="267" y="26"/>
                  </a:cubicBezTo>
                  <a:cubicBezTo>
                    <a:pt x="268" y="28"/>
                    <a:pt x="267" y="31"/>
                    <a:pt x="270" y="32"/>
                  </a:cubicBezTo>
                  <a:cubicBezTo>
                    <a:pt x="272" y="32"/>
                    <a:pt x="268" y="37"/>
                    <a:pt x="266" y="38"/>
                  </a:cubicBezTo>
                  <a:cubicBezTo>
                    <a:pt x="263" y="40"/>
                    <a:pt x="257" y="40"/>
                    <a:pt x="257" y="40"/>
                  </a:cubicBezTo>
                  <a:cubicBezTo>
                    <a:pt x="214" y="60"/>
                    <a:pt x="214" y="60"/>
                    <a:pt x="214" y="60"/>
                  </a:cubicBezTo>
                  <a:cubicBezTo>
                    <a:pt x="216" y="66"/>
                    <a:pt x="216" y="66"/>
                    <a:pt x="216" y="66"/>
                  </a:cubicBezTo>
                  <a:cubicBezTo>
                    <a:pt x="259" y="45"/>
                    <a:pt x="259" y="45"/>
                    <a:pt x="259" y="45"/>
                  </a:cubicBezTo>
                  <a:cubicBezTo>
                    <a:pt x="217" y="68"/>
                    <a:pt x="217" y="68"/>
                    <a:pt x="217" y="68"/>
                  </a:cubicBezTo>
                  <a:cubicBezTo>
                    <a:pt x="224" y="74"/>
                    <a:pt x="224" y="74"/>
                    <a:pt x="224" y="74"/>
                  </a:cubicBezTo>
                  <a:cubicBezTo>
                    <a:pt x="263" y="44"/>
                    <a:pt x="263" y="44"/>
                    <a:pt x="263" y="44"/>
                  </a:cubicBezTo>
                  <a:cubicBezTo>
                    <a:pt x="235" y="70"/>
                    <a:pt x="235" y="70"/>
                    <a:pt x="235" y="70"/>
                  </a:cubicBezTo>
                  <a:cubicBezTo>
                    <a:pt x="237" y="73"/>
                    <a:pt x="237" y="73"/>
                    <a:pt x="237" y="73"/>
                  </a:cubicBezTo>
                  <a:cubicBezTo>
                    <a:pt x="243" y="75"/>
                    <a:pt x="243" y="75"/>
                    <a:pt x="243" y="75"/>
                  </a:cubicBezTo>
                  <a:cubicBezTo>
                    <a:pt x="274" y="40"/>
                    <a:pt x="274" y="40"/>
                    <a:pt x="274" y="40"/>
                  </a:cubicBezTo>
                  <a:cubicBezTo>
                    <a:pt x="274" y="43"/>
                    <a:pt x="274" y="43"/>
                    <a:pt x="274" y="43"/>
                  </a:cubicBezTo>
                  <a:cubicBezTo>
                    <a:pt x="247" y="82"/>
                    <a:pt x="247" y="82"/>
                    <a:pt x="247" y="82"/>
                  </a:cubicBezTo>
                  <a:cubicBezTo>
                    <a:pt x="247" y="88"/>
                    <a:pt x="247" y="88"/>
                    <a:pt x="247" y="88"/>
                  </a:cubicBezTo>
                  <a:cubicBezTo>
                    <a:pt x="247" y="88"/>
                    <a:pt x="255" y="90"/>
                    <a:pt x="256" y="89"/>
                  </a:cubicBezTo>
                  <a:cubicBezTo>
                    <a:pt x="257" y="88"/>
                    <a:pt x="272" y="51"/>
                    <a:pt x="272" y="51"/>
                  </a:cubicBezTo>
                  <a:cubicBezTo>
                    <a:pt x="278" y="48"/>
                    <a:pt x="278" y="48"/>
                    <a:pt x="278" y="48"/>
                  </a:cubicBezTo>
                  <a:cubicBezTo>
                    <a:pt x="279" y="45"/>
                    <a:pt x="279" y="45"/>
                    <a:pt x="279" y="45"/>
                  </a:cubicBezTo>
                  <a:cubicBezTo>
                    <a:pt x="286" y="44"/>
                    <a:pt x="286" y="44"/>
                    <a:pt x="286" y="44"/>
                  </a:cubicBezTo>
                  <a:cubicBezTo>
                    <a:pt x="286" y="44"/>
                    <a:pt x="294" y="41"/>
                    <a:pt x="295" y="36"/>
                  </a:cubicBezTo>
                  <a:cubicBezTo>
                    <a:pt x="296" y="31"/>
                    <a:pt x="296" y="29"/>
                    <a:pt x="296" y="28"/>
                  </a:cubicBezTo>
                  <a:cubicBezTo>
                    <a:pt x="296" y="26"/>
                    <a:pt x="347" y="0"/>
                    <a:pt x="347" y="0"/>
                  </a:cubicBezTo>
                  <a:cubicBezTo>
                    <a:pt x="347" y="6"/>
                    <a:pt x="347" y="6"/>
                    <a:pt x="347" y="6"/>
                  </a:cubicBezTo>
                  <a:cubicBezTo>
                    <a:pt x="347" y="6"/>
                    <a:pt x="337" y="50"/>
                    <a:pt x="297" y="82"/>
                  </a:cubicBezTo>
                  <a:cubicBezTo>
                    <a:pt x="257" y="113"/>
                    <a:pt x="214" y="137"/>
                    <a:pt x="168" y="137"/>
                  </a:cubicBezTo>
                  <a:cubicBezTo>
                    <a:pt x="121" y="138"/>
                    <a:pt x="83" y="125"/>
                    <a:pt x="58" y="110"/>
                  </a:cubicBezTo>
                  <a:cubicBezTo>
                    <a:pt x="33" y="95"/>
                    <a:pt x="6" y="68"/>
                    <a:pt x="6" y="68"/>
                  </a:cubicBezTo>
                  <a:cubicBezTo>
                    <a:pt x="6" y="68"/>
                    <a:pt x="6" y="61"/>
                    <a:pt x="7" y="57"/>
                  </a:cubicBezTo>
                  <a:cubicBezTo>
                    <a:pt x="8" y="54"/>
                    <a:pt x="9" y="54"/>
                    <a:pt x="8" y="51"/>
                  </a:cubicBezTo>
                  <a:cubicBezTo>
                    <a:pt x="8" y="48"/>
                    <a:pt x="8" y="41"/>
                    <a:pt x="8" y="39"/>
                  </a:cubicBezTo>
                  <a:cubicBezTo>
                    <a:pt x="2" y="14"/>
                    <a:pt x="0" y="7"/>
                    <a:pt x="3" y="6"/>
                  </a:cubicBezTo>
                  <a:cubicBezTo>
                    <a:pt x="6" y="5"/>
                    <a:pt x="19" y="18"/>
                    <a:pt x="22" y="21"/>
                  </a:cubicBezTo>
                  <a:cubicBezTo>
                    <a:pt x="25" y="23"/>
                    <a:pt x="22" y="38"/>
                    <a:pt x="25" y="40"/>
                  </a:cubicBezTo>
                  <a:cubicBezTo>
                    <a:pt x="28" y="42"/>
                    <a:pt x="37" y="50"/>
                    <a:pt x="38" y="50"/>
                  </a:cubicBezTo>
                  <a:cubicBezTo>
                    <a:pt x="40" y="50"/>
                    <a:pt x="42" y="54"/>
                    <a:pt x="45" y="51"/>
                  </a:cubicBezTo>
                  <a:cubicBezTo>
                    <a:pt x="48" y="48"/>
                    <a:pt x="50" y="45"/>
                    <a:pt x="53" y="48"/>
                  </a:cubicBezTo>
                  <a:cubicBezTo>
                    <a:pt x="57" y="51"/>
                    <a:pt x="64" y="56"/>
                    <a:pt x="68" y="62"/>
                  </a:cubicBezTo>
                  <a:cubicBezTo>
                    <a:pt x="72" y="67"/>
                    <a:pt x="74" y="68"/>
                    <a:pt x="75" y="71"/>
                  </a:cubicBezTo>
                  <a:cubicBezTo>
                    <a:pt x="76" y="73"/>
                    <a:pt x="76" y="84"/>
                    <a:pt x="80" y="81"/>
                  </a:cubicBezTo>
                  <a:cubicBezTo>
                    <a:pt x="83" y="78"/>
                    <a:pt x="81" y="70"/>
                    <a:pt x="80" y="67"/>
                  </a:cubicBezTo>
                  <a:cubicBezTo>
                    <a:pt x="78" y="64"/>
                    <a:pt x="77" y="60"/>
                    <a:pt x="72" y="56"/>
                  </a:cubicBezTo>
                  <a:cubicBezTo>
                    <a:pt x="68" y="52"/>
                    <a:pt x="63" y="44"/>
                    <a:pt x="61" y="42"/>
                  </a:cubicBezTo>
                  <a:cubicBezTo>
                    <a:pt x="58" y="40"/>
                    <a:pt x="52" y="36"/>
                    <a:pt x="52" y="36"/>
                  </a:cubicBezTo>
                  <a:lnTo>
                    <a:pt x="49" y="3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47"/>
            <p:cNvSpPr>
              <a:spLocks/>
            </p:cNvSpPr>
            <p:nvPr/>
          </p:nvSpPr>
          <p:spPr bwMode="auto">
            <a:xfrm>
              <a:off x="1177" y="3433"/>
              <a:ext cx="25" cy="24"/>
            </a:xfrm>
            <a:custGeom>
              <a:avLst/>
              <a:gdLst/>
              <a:ahLst/>
              <a:cxnLst>
                <a:cxn ang="0">
                  <a:pos x="9" y="15"/>
                </a:cxn>
                <a:cxn ang="0">
                  <a:pos x="8" y="14"/>
                </a:cxn>
                <a:cxn ang="0">
                  <a:pos x="12" y="0"/>
                </a:cxn>
                <a:cxn ang="0">
                  <a:pos x="13" y="0"/>
                </a:cxn>
                <a:cxn ang="0">
                  <a:pos x="13" y="1"/>
                </a:cxn>
                <a:cxn ang="0">
                  <a:pos x="14" y="6"/>
                </a:cxn>
                <a:cxn ang="0">
                  <a:pos x="18" y="8"/>
                </a:cxn>
                <a:cxn ang="0">
                  <a:pos x="35" y="13"/>
                </a:cxn>
                <a:cxn ang="0">
                  <a:pos x="45" y="17"/>
                </a:cxn>
                <a:cxn ang="0">
                  <a:pos x="49" y="23"/>
                </a:cxn>
                <a:cxn ang="0">
                  <a:pos x="49" y="34"/>
                </a:cxn>
                <a:cxn ang="0">
                  <a:pos x="44" y="44"/>
                </a:cxn>
                <a:cxn ang="0">
                  <a:pos x="36" y="47"/>
                </a:cxn>
                <a:cxn ang="0">
                  <a:pos x="25" y="45"/>
                </a:cxn>
                <a:cxn ang="0">
                  <a:pos x="9" y="41"/>
                </a:cxn>
                <a:cxn ang="0">
                  <a:pos x="3" y="40"/>
                </a:cxn>
                <a:cxn ang="0">
                  <a:pos x="1" y="43"/>
                </a:cxn>
                <a:cxn ang="0">
                  <a:pos x="1" y="45"/>
                </a:cxn>
                <a:cxn ang="0">
                  <a:pos x="0" y="45"/>
                </a:cxn>
                <a:cxn ang="0">
                  <a:pos x="5" y="27"/>
                </a:cxn>
                <a:cxn ang="0">
                  <a:pos x="6" y="27"/>
                </a:cxn>
                <a:cxn ang="0">
                  <a:pos x="5" y="29"/>
                </a:cxn>
                <a:cxn ang="0">
                  <a:pos x="6" y="33"/>
                </a:cxn>
                <a:cxn ang="0">
                  <a:pos x="10" y="35"/>
                </a:cxn>
                <a:cxn ang="0">
                  <a:pos x="29" y="40"/>
                </a:cxn>
                <a:cxn ang="0">
                  <a:pos x="35" y="41"/>
                </a:cxn>
                <a:cxn ang="0">
                  <a:pos x="40" y="41"/>
                </a:cxn>
                <a:cxn ang="0">
                  <a:pos x="44" y="38"/>
                </a:cxn>
                <a:cxn ang="0">
                  <a:pos x="47" y="33"/>
                </a:cxn>
                <a:cxn ang="0">
                  <a:pos x="47" y="25"/>
                </a:cxn>
                <a:cxn ang="0">
                  <a:pos x="43" y="19"/>
                </a:cxn>
                <a:cxn ang="0">
                  <a:pos x="34" y="15"/>
                </a:cxn>
                <a:cxn ang="0">
                  <a:pos x="17" y="10"/>
                </a:cxn>
                <a:cxn ang="0">
                  <a:pos x="12" y="10"/>
                </a:cxn>
                <a:cxn ang="0">
                  <a:pos x="10" y="13"/>
                </a:cxn>
                <a:cxn ang="0">
                  <a:pos x="9" y="15"/>
                </a:cxn>
              </a:cxnLst>
              <a:rect l="0" t="0" r="r" b="b"/>
              <a:pathLst>
                <a:path w="50" h="47">
                  <a:moveTo>
                    <a:pt x="9" y="15"/>
                  </a:moveTo>
                  <a:cubicBezTo>
                    <a:pt x="8" y="14"/>
                    <a:pt x="8" y="14"/>
                    <a:pt x="8" y="14"/>
                  </a:cubicBezTo>
                  <a:cubicBezTo>
                    <a:pt x="12" y="0"/>
                    <a:pt x="12" y="0"/>
                    <a:pt x="12" y="0"/>
                  </a:cubicBezTo>
                  <a:cubicBezTo>
                    <a:pt x="13" y="0"/>
                    <a:pt x="13" y="0"/>
                    <a:pt x="13" y="0"/>
                  </a:cubicBezTo>
                  <a:cubicBezTo>
                    <a:pt x="13" y="1"/>
                    <a:pt x="13" y="1"/>
                    <a:pt x="13" y="1"/>
                  </a:cubicBezTo>
                  <a:cubicBezTo>
                    <a:pt x="12" y="3"/>
                    <a:pt x="13" y="5"/>
                    <a:pt x="14" y="6"/>
                  </a:cubicBezTo>
                  <a:cubicBezTo>
                    <a:pt x="14" y="7"/>
                    <a:pt x="16" y="7"/>
                    <a:pt x="18" y="8"/>
                  </a:cubicBezTo>
                  <a:cubicBezTo>
                    <a:pt x="35" y="13"/>
                    <a:pt x="35" y="13"/>
                    <a:pt x="35" y="13"/>
                  </a:cubicBezTo>
                  <a:cubicBezTo>
                    <a:pt x="40" y="14"/>
                    <a:pt x="43" y="15"/>
                    <a:pt x="45" y="17"/>
                  </a:cubicBezTo>
                  <a:cubicBezTo>
                    <a:pt x="47" y="18"/>
                    <a:pt x="48" y="20"/>
                    <a:pt x="49" y="23"/>
                  </a:cubicBezTo>
                  <a:cubicBezTo>
                    <a:pt x="50" y="26"/>
                    <a:pt x="50" y="30"/>
                    <a:pt x="49" y="34"/>
                  </a:cubicBezTo>
                  <a:cubicBezTo>
                    <a:pt x="48" y="39"/>
                    <a:pt x="46" y="42"/>
                    <a:pt x="44" y="44"/>
                  </a:cubicBezTo>
                  <a:cubicBezTo>
                    <a:pt x="42" y="46"/>
                    <a:pt x="39" y="47"/>
                    <a:pt x="36" y="47"/>
                  </a:cubicBezTo>
                  <a:cubicBezTo>
                    <a:pt x="34" y="47"/>
                    <a:pt x="30" y="47"/>
                    <a:pt x="25" y="45"/>
                  </a:cubicBezTo>
                  <a:cubicBezTo>
                    <a:pt x="9" y="41"/>
                    <a:pt x="9" y="41"/>
                    <a:pt x="9" y="41"/>
                  </a:cubicBezTo>
                  <a:cubicBezTo>
                    <a:pt x="6" y="40"/>
                    <a:pt x="4" y="40"/>
                    <a:pt x="3" y="40"/>
                  </a:cubicBezTo>
                  <a:cubicBezTo>
                    <a:pt x="2" y="41"/>
                    <a:pt x="2" y="42"/>
                    <a:pt x="1" y="43"/>
                  </a:cubicBezTo>
                  <a:cubicBezTo>
                    <a:pt x="1" y="45"/>
                    <a:pt x="1" y="45"/>
                    <a:pt x="1" y="45"/>
                  </a:cubicBezTo>
                  <a:cubicBezTo>
                    <a:pt x="0" y="45"/>
                    <a:pt x="0" y="45"/>
                    <a:pt x="0" y="45"/>
                  </a:cubicBezTo>
                  <a:cubicBezTo>
                    <a:pt x="5" y="27"/>
                    <a:pt x="5" y="27"/>
                    <a:pt x="5" y="27"/>
                  </a:cubicBezTo>
                  <a:cubicBezTo>
                    <a:pt x="6" y="27"/>
                    <a:pt x="6" y="27"/>
                    <a:pt x="6" y="27"/>
                  </a:cubicBezTo>
                  <a:cubicBezTo>
                    <a:pt x="5" y="29"/>
                    <a:pt x="5" y="29"/>
                    <a:pt x="5" y="29"/>
                  </a:cubicBezTo>
                  <a:cubicBezTo>
                    <a:pt x="5" y="30"/>
                    <a:pt x="5" y="32"/>
                    <a:pt x="6" y="33"/>
                  </a:cubicBezTo>
                  <a:cubicBezTo>
                    <a:pt x="7" y="33"/>
                    <a:pt x="8" y="34"/>
                    <a:pt x="10" y="35"/>
                  </a:cubicBezTo>
                  <a:cubicBezTo>
                    <a:pt x="29" y="40"/>
                    <a:pt x="29" y="40"/>
                    <a:pt x="29" y="40"/>
                  </a:cubicBezTo>
                  <a:cubicBezTo>
                    <a:pt x="30" y="40"/>
                    <a:pt x="32" y="41"/>
                    <a:pt x="35" y="41"/>
                  </a:cubicBezTo>
                  <a:cubicBezTo>
                    <a:pt x="37" y="41"/>
                    <a:pt x="39" y="41"/>
                    <a:pt x="40" y="41"/>
                  </a:cubicBezTo>
                  <a:cubicBezTo>
                    <a:pt x="41" y="40"/>
                    <a:pt x="43" y="39"/>
                    <a:pt x="44" y="38"/>
                  </a:cubicBezTo>
                  <a:cubicBezTo>
                    <a:pt x="45" y="37"/>
                    <a:pt x="46" y="35"/>
                    <a:pt x="47" y="33"/>
                  </a:cubicBezTo>
                  <a:cubicBezTo>
                    <a:pt x="47" y="30"/>
                    <a:pt x="47" y="27"/>
                    <a:pt x="47" y="25"/>
                  </a:cubicBezTo>
                  <a:cubicBezTo>
                    <a:pt x="46" y="22"/>
                    <a:pt x="45" y="20"/>
                    <a:pt x="43" y="19"/>
                  </a:cubicBezTo>
                  <a:cubicBezTo>
                    <a:pt x="42" y="18"/>
                    <a:pt x="39" y="16"/>
                    <a:pt x="34" y="15"/>
                  </a:cubicBezTo>
                  <a:cubicBezTo>
                    <a:pt x="17" y="10"/>
                    <a:pt x="17" y="10"/>
                    <a:pt x="17" y="10"/>
                  </a:cubicBezTo>
                  <a:cubicBezTo>
                    <a:pt x="14" y="10"/>
                    <a:pt x="13" y="10"/>
                    <a:pt x="12" y="10"/>
                  </a:cubicBezTo>
                  <a:cubicBezTo>
                    <a:pt x="11" y="11"/>
                    <a:pt x="10" y="12"/>
                    <a:pt x="10" y="13"/>
                  </a:cubicBezTo>
                  <a:lnTo>
                    <a:pt x="9" y="15"/>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48"/>
            <p:cNvSpPr>
              <a:spLocks/>
            </p:cNvSpPr>
            <p:nvPr/>
          </p:nvSpPr>
          <p:spPr bwMode="auto">
            <a:xfrm>
              <a:off x="1203" y="3433"/>
              <a:ext cx="4" cy="3"/>
            </a:xfrm>
            <a:custGeom>
              <a:avLst/>
              <a:gdLst/>
              <a:ahLst/>
              <a:cxnLst>
                <a:cxn ang="0">
                  <a:pos x="0" y="2"/>
                </a:cxn>
                <a:cxn ang="0">
                  <a:pos x="2" y="0"/>
                </a:cxn>
                <a:cxn ang="0">
                  <a:pos x="5" y="0"/>
                </a:cxn>
                <a:cxn ang="0">
                  <a:pos x="7" y="2"/>
                </a:cxn>
                <a:cxn ang="0">
                  <a:pos x="7" y="5"/>
                </a:cxn>
                <a:cxn ang="0">
                  <a:pos x="5" y="7"/>
                </a:cxn>
                <a:cxn ang="0">
                  <a:pos x="2" y="7"/>
                </a:cxn>
                <a:cxn ang="0">
                  <a:pos x="0" y="5"/>
                </a:cxn>
                <a:cxn ang="0">
                  <a:pos x="0" y="2"/>
                </a:cxn>
              </a:cxnLst>
              <a:rect l="0" t="0" r="r" b="b"/>
              <a:pathLst>
                <a:path w="7" h="7">
                  <a:moveTo>
                    <a:pt x="0" y="2"/>
                  </a:moveTo>
                  <a:cubicBezTo>
                    <a:pt x="1" y="1"/>
                    <a:pt x="1" y="1"/>
                    <a:pt x="2" y="0"/>
                  </a:cubicBezTo>
                  <a:cubicBezTo>
                    <a:pt x="3" y="0"/>
                    <a:pt x="4" y="0"/>
                    <a:pt x="5" y="0"/>
                  </a:cubicBezTo>
                  <a:cubicBezTo>
                    <a:pt x="6" y="1"/>
                    <a:pt x="7" y="1"/>
                    <a:pt x="7" y="2"/>
                  </a:cubicBezTo>
                  <a:cubicBezTo>
                    <a:pt x="7" y="3"/>
                    <a:pt x="7" y="4"/>
                    <a:pt x="7" y="5"/>
                  </a:cubicBezTo>
                  <a:cubicBezTo>
                    <a:pt x="7" y="6"/>
                    <a:pt x="6" y="7"/>
                    <a:pt x="5" y="7"/>
                  </a:cubicBezTo>
                  <a:cubicBezTo>
                    <a:pt x="4" y="7"/>
                    <a:pt x="3" y="7"/>
                    <a:pt x="2" y="7"/>
                  </a:cubicBezTo>
                  <a:cubicBezTo>
                    <a:pt x="1" y="7"/>
                    <a:pt x="1" y="6"/>
                    <a:pt x="0" y="5"/>
                  </a:cubicBezTo>
                  <a:cubicBezTo>
                    <a:pt x="0" y="4"/>
                    <a:pt x="0" y="3"/>
                    <a:pt x="0" y="2"/>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49"/>
            <p:cNvSpPr>
              <a:spLocks/>
            </p:cNvSpPr>
            <p:nvPr/>
          </p:nvSpPr>
          <p:spPr bwMode="auto">
            <a:xfrm>
              <a:off x="1191" y="3407"/>
              <a:ext cx="23" cy="23"/>
            </a:xfrm>
            <a:custGeom>
              <a:avLst/>
              <a:gdLst/>
              <a:ahLst/>
              <a:cxnLst>
                <a:cxn ang="0">
                  <a:pos x="8" y="0"/>
                </a:cxn>
                <a:cxn ang="0">
                  <a:pos x="22" y="7"/>
                </a:cxn>
                <a:cxn ang="0">
                  <a:pos x="21" y="8"/>
                </a:cxn>
                <a:cxn ang="0">
                  <a:pos x="14" y="7"/>
                </a:cxn>
                <a:cxn ang="0">
                  <a:pos x="8" y="8"/>
                </a:cxn>
                <a:cxn ang="0">
                  <a:pos x="4" y="13"/>
                </a:cxn>
                <a:cxn ang="0">
                  <a:pos x="3" y="19"/>
                </a:cxn>
                <a:cxn ang="0">
                  <a:pos x="6" y="23"/>
                </a:cxn>
                <a:cxn ang="0">
                  <a:pos x="10" y="23"/>
                </a:cxn>
                <a:cxn ang="0">
                  <a:pos x="20" y="18"/>
                </a:cxn>
                <a:cxn ang="0">
                  <a:pos x="29" y="13"/>
                </a:cxn>
                <a:cxn ang="0">
                  <a:pos x="34" y="12"/>
                </a:cxn>
                <a:cxn ang="0">
                  <a:pos x="39" y="13"/>
                </a:cxn>
                <a:cxn ang="0">
                  <a:pos x="45" y="21"/>
                </a:cxn>
                <a:cxn ang="0">
                  <a:pos x="43" y="31"/>
                </a:cxn>
                <a:cxn ang="0">
                  <a:pos x="42" y="34"/>
                </a:cxn>
                <a:cxn ang="0">
                  <a:pos x="39" y="37"/>
                </a:cxn>
                <a:cxn ang="0">
                  <a:pos x="36" y="40"/>
                </a:cxn>
                <a:cxn ang="0">
                  <a:pos x="36" y="42"/>
                </a:cxn>
                <a:cxn ang="0">
                  <a:pos x="37" y="43"/>
                </a:cxn>
                <a:cxn ang="0">
                  <a:pos x="36" y="44"/>
                </a:cxn>
                <a:cxn ang="0">
                  <a:pos x="23" y="37"/>
                </a:cxn>
                <a:cxn ang="0">
                  <a:pos x="24" y="36"/>
                </a:cxn>
                <a:cxn ang="0">
                  <a:pos x="31" y="37"/>
                </a:cxn>
                <a:cxn ang="0">
                  <a:pos x="37" y="35"/>
                </a:cxn>
                <a:cxn ang="0">
                  <a:pos x="41" y="31"/>
                </a:cxn>
                <a:cxn ang="0">
                  <a:pos x="42" y="24"/>
                </a:cxn>
                <a:cxn ang="0">
                  <a:pos x="39" y="19"/>
                </a:cxn>
                <a:cxn ang="0">
                  <a:pos x="35" y="19"/>
                </a:cxn>
                <a:cxn ang="0">
                  <a:pos x="31" y="20"/>
                </a:cxn>
                <a:cxn ang="0">
                  <a:pos x="24" y="24"/>
                </a:cxn>
                <a:cxn ang="0">
                  <a:pos x="16" y="29"/>
                </a:cxn>
                <a:cxn ang="0">
                  <a:pos x="11" y="30"/>
                </a:cxn>
                <a:cxn ang="0">
                  <a:pos x="6" y="28"/>
                </a:cxn>
                <a:cxn ang="0">
                  <a:pos x="0" y="21"/>
                </a:cxn>
                <a:cxn ang="0">
                  <a:pos x="2" y="12"/>
                </a:cxn>
                <a:cxn ang="0">
                  <a:pos x="7" y="6"/>
                </a:cxn>
                <a:cxn ang="0">
                  <a:pos x="9" y="4"/>
                </a:cxn>
                <a:cxn ang="0">
                  <a:pos x="9" y="3"/>
                </a:cxn>
                <a:cxn ang="0">
                  <a:pos x="8" y="1"/>
                </a:cxn>
                <a:cxn ang="0">
                  <a:pos x="8" y="0"/>
                </a:cxn>
              </a:cxnLst>
              <a:rect l="0" t="0" r="r" b="b"/>
              <a:pathLst>
                <a:path w="46" h="44">
                  <a:moveTo>
                    <a:pt x="8" y="0"/>
                  </a:moveTo>
                  <a:cubicBezTo>
                    <a:pt x="22" y="7"/>
                    <a:pt x="22" y="7"/>
                    <a:pt x="22" y="7"/>
                  </a:cubicBezTo>
                  <a:cubicBezTo>
                    <a:pt x="21" y="8"/>
                    <a:pt x="21" y="8"/>
                    <a:pt x="21" y="8"/>
                  </a:cubicBezTo>
                  <a:cubicBezTo>
                    <a:pt x="18" y="7"/>
                    <a:pt x="16" y="7"/>
                    <a:pt x="14" y="7"/>
                  </a:cubicBezTo>
                  <a:cubicBezTo>
                    <a:pt x="12" y="7"/>
                    <a:pt x="10" y="7"/>
                    <a:pt x="8" y="8"/>
                  </a:cubicBezTo>
                  <a:cubicBezTo>
                    <a:pt x="6" y="10"/>
                    <a:pt x="5" y="11"/>
                    <a:pt x="4" y="13"/>
                  </a:cubicBezTo>
                  <a:cubicBezTo>
                    <a:pt x="3" y="15"/>
                    <a:pt x="3" y="17"/>
                    <a:pt x="3" y="19"/>
                  </a:cubicBezTo>
                  <a:cubicBezTo>
                    <a:pt x="4" y="21"/>
                    <a:pt x="5" y="22"/>
                    <a:pt x="6" y="23"/>
                  </a:cubicBezTo>
                  <a:cubicBezTo>
                    <a:pt x="8" y="23"/>
                    <a:pt x="9" y="24"/>
                    <a:pt x="10" y="23"/>
                  </a:cubicBezTo>
                  <a:cubicBezTo>
                    <a:pt x="12" y="23"/>
                    <a:pt x="16" y="21"/>
                    <a:pt x="20" y="18"/>
                  </a:cubicBezTo>
                  <a:cubicBezTo>
                    <a:pt x="24" y="15"/>
                    <a:pt x="27" y="14"/>
                    <a:pt x="29" y="13"/>
                  </a:cubicBezTo>
                  <a:cubicBezTo>
                    <a:pt x="31" y="12"/>
                    <a:pt x="32" y="12"/>
                    <a:pt x="34" y="12"/>
                  </a:cubicBezTo>
                  <a:cubicBezTo>
                    <a:pt x="36" y="12"/>
                    <a:pt x="38" y="12"/>
                    <a:pt x="39" y="13"/>
                  </a:cubicBezTo>
                  <a:cubicBezTo>
                    <a:pt x="42" y="15"/>
                    <a:pt x="44" y="17"/>
                    <a:pt x="45" y="21"/>
                  </a:cubicBezTo>
                  <a:cubicBezTo>
                    <a:pt x="46" y="24"/>
                    <a:pt x="45" y="28"/>
                    <a:pt x="43" y="31"/>
                  </a:cubicBezTo>
                  <a:cubicBezTo>
                    <a:pt x="43" y="32"/>
                    <a:pt x="42" y="33"/>
                    <a:pt x="42" y="34"/>
                  </a:cubicBezTo>
                  <a:cubicBezTo>
                    <a:pt x="41" y="35"/>
                    <a:pt x="40" y="36"/>
                    <a:pt x="39" y="37"/>
                  </a:cubicBezTo>
                  <a:cubicBezTo>
                    <a:pt x="37" y="39"/>
                    <a:pt x="36" y="40"/>
                    <a:pt x="36" y="40"/>
                  </a:cubicBezTo>
                  <a:cubicBezTo>
                    <a:pt x="35" y="41"/>
                    <a:pt x="35" y="41"/>
                    <a:pt x="36" y="42"/>
                  </a:cubicBezTo>
                  <a:cubicBezTo>
                    <a:pt x="36" y="42"/>
                    <a:pt x="36" y="43"/>
                    <a:pt x="37" y="43"/>
                  </a:cubicBezTo>
                  <a:cubicBezTo>
                    <a:pt x="36" y="44"/>
                    <a:pt x="36" y="44"/>
                    <a:pt x="36" y="44"/>
                  </a:cubicBezTo>
                  <a:cubicBezTo>
                    <a:pt x="23" y="37"/>
                    <a:pt x="23" y="37"/>
                    <a:pt x="23" y="37"/>
                  </a:cubicBezTo>
                  <a:cubicBezTo>
                    <a:pt x="24" y="36"/>
                    <a:pt x="24" y="36"/>
                    <a:pt x="24" y="36"/>
                  </a:cubicBezTo>
                  <a:cubicBezTo>
                    <a:pt x="27" y="37"/>
                    <a:pt x="29" y="38"/>
                    <a:pt x="31" y="37"/>
                  </a:cubicBezTo>
                  <a:cubicBezTo>
                    <a:pt x="33" y="37"/>
                    <a:pt x="35" y="37"/>
                    <a:pt x="37" y="35"/>
                  </a:cubicBezTo>
                  <a:cubicBezTo>
                    <a:pt x="38" y="34"/>
                    <a:pt x="40" y="33"/>
                    <a:pt x="41" y="31"/>
                  </a:cubicBezTo>
                  <a:cubicBezTo>
                    <a:pt x="42" y="28"/>
                    <a:pt x="43" y="26"/>
                    <a:pt x="42" y="24"/>
                  </a:cubicBezTo>
                  <a:cubicBezTo>
                    <a:pt x="42" y="22"/>
                    <a:pt x="40" y="20"/>
                    <a:pt x="39" y="19"/>
                  </a:cubicBezTo>
                  <a:cubicBezTo>
                    <a:pt x="38" y="19"/>
                    <a:pt x="37" y="19"/>
                    <a:pt x="35" y="19"/>
                  </a:cubicBezTo>
                  <a:cubicBezTo>
                    <a:pt x="34" y="19"/>
                    <a:pt x="33" y="19"/>
                    <a:pt x="31" y="20"/>
                  </a:cubicBezTo>
                  <a:cubicBezTo>
                    <a:pt x="30" y="20"/>
                    <a:pt x="28" y="21"/>
                    <a:pt x="24" y="24"/>
                  </a:cubicBezTo>
                  <a:cubicBezTo>
                    <a:pt x="21" y="26"/>
                    <a:pt x="18" y="28"/>
                    <a:pt x="16" y="29"/>
                  </a:cubicBezTo>
                  <a:cubicBezTo>
                    <a:pt x="14" y="29"/>
                    <a:pt x="13" y="30"/>
                    <a:pt x="11" y="30"/>
                  </a:cubicBezTo>
                  <a:cubicBezTo>
                    <a:pt x="9" y="30"/>
                    <a:pt x="8" y="29"/>
                    <a:pt x="6" y="28"/>
                  </a:cubicBezTo>
                  <a:cubicBezTo>
                    <a:pt x="3" y="27"/>
                    <a:pt x="1" y="25"/>
                    <a:pt x="0" y="21"/>
                  </a:cubicBezTo>
                  <a:cubicBezTo>
                    <a:pt x="0" y="18"/>
                    <a:pt x="0" y="15"/>
                    <a:pt x="2" y="12"/>
                  </a:cubicBezTo>
                  <a:cubicBezTo>
                    <a:pt x="3" y="10"/>
                    <a:pt x="5" y="8"/>
                    <a:pt x="7" y="6"/>
                  </a:cubicBezTo>
                  <a:cubicBezTo>
                    <a:pt x="8" y="5"/>
                    <a:pt x="8" y="5"/>
                    <a:pt x="9" y="4"/>
                  </a:cubicBezTo>
                  <a:cubicBezTo>
                    <a:pt x="9" y="4"/>
                    <a:pt x="9" y="3"/>
                    <a:pt x="9" y="3"/>
                  </a:cubicBezTo>
                  <a:cubicBezTo>
                    <a:pt x="9" y="2"/>
                    <a:pt x="8" y="2"/>
                    <a:pt x="8" y="1"/>
                  </a:cubicBezTo>
                  <a:lnTo>
                    <a:pt x="8"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50"/>
            <p:cNvSpPr>
              <a:spLocks/>
            </p:cNvSpPr>
            <p:nvPr/>
          </p:nvSpPr>
          <p:spPr bwMode="auto">
            <a:xfrm>
              <a:off x="1216" y="3409"/>
              <a:ext cx="4" cy="4"/>
            </a:xfrm>
            <a:custGeom>
              <a:avLst/>
              <a:gdLst/>
              <a:ahLst/>
              <a:cxnLst>
                <a:cxn ang="0">
                  <a:pos x="1" y="2"/>
                </a:cxn>
                <a:cxn ang="0">
                  <a:pos x="3" y="1"/>
                </a:cxn>
                <a:cxn ang="0">
                  <a:pos x="6" y="1"/>
                </a:cxn>
                <a:cxn ang="0">
                  <a:pos x="8" y="3"/>
                </a:cxn>
                <a:cxn ang="0">
                  <a:pos x="7" y="6"/>
                </a:cxn>
                <a:cxn ang="0">
                  <a:pos x="5" y="8"/>
                </a:cxn>
                <a:cxn ang="0">
                  <a:pos x="2" y="7"/>
                </a:cxn>
                <a:cxn ang="0">
                  <a:pos x="1" y="5"/>
                </a:cxn>
                <a:cxn ang="0">
                  <a:pos x="1" y="2"/>
                </a:cxn>
              </a:cxnLst>
              <a:rect l="0" t="0" r="r" b="b"/>
              <a:pathLst>
                <a:path w="8" h="8">
                  <a:moveTo>
                    <a:pt x="1" y="2"/>
                  </a:moveTo>
                  <a:cubicBezTo>
                    <a:pt x="2" y="1"/>
                    <a:pt x="2" y="1"/>
                    <a:pt x="3" y="1"/>
                  </a:cubicBezTo>
                  <a:cubicBezTo>
                    <a:pt x="4" y="0"/>
                    <a:pt x="5" y="1"/>
                    <a:pt x="6" y="1"/>
                  </a:cubicBezTo>
                  <a:cubicBezTo>
                    <a:pt x="7" y="2"/>
                    <a:pt x="7" y="2"/>
                    <a:pt x="8" y="3"/>
                  </a:cubicBezTo>
                  <a:cubicBezTo>
                    <a:pt x="8" y="4"/>
                    <a:pt x="8" y="5"/>
                    <a:pt x="7" y="6"/>
                  </a:cubicBezTo>
                  <a:cubicBezTo>
                    <a:pt x="6" y="7"/>
                    <a:pt x="6" y="7"/>
                    <a:pt x="5" y="8"/>
                  </a:cubicBezTo>
                  <a:cubicBezTo>
                    <a:pt x="4" y="8"/>
                    <a:pt x="3" y="8"/>
                    <a:pt x="2" y="7"/>
                  </a:cubicBezTo>
                  <a:cubicBezTo>
                    <a:pt x="1" y="7"/>
                    <a:pt x="1" y="6"/>
                    <a:pt x="1" y="5"/>
                  </a:cubicBezTo>
                  <a:cubicBezTo>
                    <a:pt x="0" y="4"/>
                    <a:pt x="1" y="3"/>
                    <a:pt x="1" y="2"/>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51"/>
            <p:cNvSpPr>
              <a:spLocks noEditPoints="1"/>
            </p:cNvSpPr>
            <p:nvPr/>
          </p:nvSpPr>
          <p:spPr bwMode="auto">
            <a:xfrm>
              <a:off x="1226" y="3360"/>
              <a:ext cx="27" cy="28"/>
            </a:xfrm>
            <a:custGeom>
              <a:avLst/>
              <a:gdLst/>
              <a:ahLst/>
              <a:cxnLst>
                <a:cxn ang="0">
                  <a:pos x="12" y="15"/>
                </a:cxn>
                <a:cxn ang="0">
                  <a:pos x="17" y="10"/>
                </a:cxn>
                <a:cxn ang="0">
                  <a:pos x="30" y="6"/>
                </a:cxn>
                <a:cxn ang="0">
                  <a:pos x="43" y="14"/>
                </a:cxn>
                <a:cxn ang="0">
                  <a:pos x="48" y="28"/>
                </a:cxn>
                <a:cxn ang="0">
                  <a:pos x="42" y="40"/>
                </a:cxn>
                <a:cxn ang="0">
                  <a:pos x="36" y="44"/>
                </a:cxn>
                <a:cxn ang="0">
                  <a:pos x="12" y="15"/>
                </a:cxn>
                <a:cxn ang="0">
                  <a:pos x="43" y="42"/>
                </a:cxn>
                <a:cxn ang="0">
                  <a:pos x="54" y="25"/>
                </a:cxn>
                <a:cxn ang="0">
                  <a:pos x="49" y="9"/>
                </a:cxn>
                <a:cxn ang="0">
                  <a:pos x="39" y="2"/>
                </a:cxn>
                <a:cxn ang="0">
                  <a:pos x="27" y="1"/>
                </a:cxn>
                <a:cxn ang="0">
                  <a:pos x="14" y="9"/>
                </a:cxn>
                <a:cxn ang="0">
                  <a:pos x="0" y="20"/>
                </a:cxn>
                <a:cxn ang="0">
                  <a:pos x="1" y="21"/>
                </a:cxn>
                <a:cxn ang="0">
                  <a:pos x="2" y="20"/>
                </a:cxn>
                <a:cxn ang="0">
                  <a:pos x="6" y="19"/>
                </a:cxn>
                <a:cxn ang="0">
                  <a:pos x="10" y="22"/>
                </a:cxn>
                <a:cxn ang="0">
                  <a:pos x="28" y="44"/>
                </a:cxn>
                <a:cxn ang="0">
                  <a:pos x="30" y="49"/>
                </a:cxn>
                <a:cxn ang="0">
                  <a:pos x="28" y="53"/>
                </a:cxn>
                <a:cxn ang="0">
                  <a:pos x="27" y="54"/>
                </a:cxn>
                <a:cxn ang="0">
                  <a:pos x="28" y="54"/>
                </a:cxn>
                <a:cxn ang="0">
                  <a:pos x="43" y="42"/>
                </a:cxn>
              </a:cxnLst>
              <a:rect l="0" t="0" r="r" b="b"/>
              <a:pathLst>
                <a:path w="54" h="54">
                  <a:moveTo>
                    <a:pt x="12" y="15"/>
                  </a:moveTo>
                  <a:cubicBezTo>
                    <a:pt x="14" y="13"/>
                    <a:pt x="15" y="11"/>
                    <a:pt x="17" y="10"/>
                  </a:cubicBezTo>
                  <a:cubicBezTo>
                    <a:pt x="21" y="7"/>
                    <a:pt x="25" y="5"/>
                    <a:pt x="30" y="6"/>
                  </a:cubicBezTo>
                  <a:cubicBezTo>
                    <a:pt x="35" y="7"/>
                    <a:pt x="39" y="9"/>
                    <a:pt x="43" y="14"/>
                  </a:cubicBezTo>
                  <a:cubicBezTo>
                    <a:pt x="47" y="19"/>
                    <a:pt x="48" y="24"/>
                    <a:pt x="48" y="28"/>
                  </a:cubicBezTo>
                  <a:cubicBezTo>
                    <a:pt x="48" y="33"/>
                    <a:pt x="46" y="37"/>
                    <a:pt x="42" y="40"/>
                  </a:cubicBezTo>
                  <a:cubicBezTo>
                    <a:pt x="40" y="42"/>
                    <a:pt x="38" y="43"/>
                    <a:pt x="36" y="44"/>
                  </a:cubicBezTo>
                  <a:lnTo>
                    <a:pt x="12" y="15"/>
                  </a:lnTo>
                  <a:close/>
                  <a:moveTo>
                    <a:pt x="43" y="42"/>
                  </a:moveTo>
                  <a:cubicBezTo>
                    <a:pt x="50" y="37"/>
                    <a:pt x="53" y="31"/>
                    <a:pt x="54" y="25"/>
                  </a:cubicBezTo>
                  <a:cubicBezTo>
                    <a:pt x="54" y="19"/>
                    <a:pt x="52" y="14"/>
                    <a:pt x="49" y="9"/>
                  </a:cubicBezTo>
                  <a:cubicBezTo>
                    <a:pt x="46" y="6"/>
                    <a:pt x="42" y="3"/>
                    <a:pt x="39" y="2"/>
                  </a:cubicBezTo>
                  <a:cubicBezTo>
                    <a:pt x="35" y="0"/>
                    <a:pt x="31" y="0"/>
                    <a:pt x="27" y="1"/>
                  </a:cubicBezTo>
                  <a:cubicBezTo>
                    <a:pt x="24" y="2"/>
                    <a:pt x="19" y="5"/>
                    <a:pt x="14" y="9"/>
                  </a:cubicBezTo>
                  <a:cubicBezTo>
                    <a:pt x="0" y="20"/>
                    <a:pt x="0" y="20"/>
                    <a:pt x="0" y="20"/>
                  </a:cubicBezTo>
                  <a:cubicBezTo>
                    <a:pt x="1" y="21"/>
                    <a:pt x="1" y="21"/>
                    <a:pt x="1" y="21"/>
                  </a:cubicBezTo>
                  <a:cubicBezTo>
                    <a:pt x="2" y="20"/>
                    <a:pt x="2" y="20"/>
                    <a:pt x="2" y="20"/>
                  </a:cubicBezTo>
                  <a:cubicBezTo>
                    <a:pt x="4" y="19"/>
                    <a:pt x="5" y="19"/>
                    <a:pt x="6" y="19"/>
                  </a:cubicBezTo>
                  <a:cubicBezTo>
                    <a:pt x="7" y="19"/>
                    <a:pt x="8" y="20"/>
                    <a:pt x="10" y="22"/>
                  </a:cubicBezTo>
                  <a:cubicBezTo>
                    <a:pt x="28" y="44"/>
                    <a:pt x="28" y="44"/>
                    <a:pt x="28" y="44"/>
                  </a:cubicBezTo>
                  <a:cubicBezTo>
                    <a:pt x="29" y="46"/>
                    <a:pt x="30" y="48"/>
                    <a:pt x="30" y="49"/>
                  </a:cubicBezTo>
                  <a:cubicBezTo>
                    <a:pt x="31" y="50"/>
                    <a:pt x="30" y="51"/>
                    <a:pt x="28" y="53"/>
                  </a:cubicBezTo>
                  <a:cubicBezTo>
                    <a:pt x="27" y="54"/>
                    <a:pt x="27" y="54"/>
                    <a:pt x="27" y="54"/>
                  </a:cubicBezTo>
                  <a:cubicBezTo>
                    <a:pt x="28" y="54"/>
                    <a:pt x="28" y="54"/>
                    <a:pt x="28" y="54"/>
                  </a:cubicBezTo>
                  <a:lnTo>
                    <a:pt x="43" y="42"/>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52"/>
            <p:cNvSpPr>
              <a:spLocks/>
            </p:cNvSpPr>
            <p:nvPr/>
          </p:nvSpPr>
          <p:spPr bwMode="auto">
            <a:xfrm>
              <a:off x="1247" y="3346"/>
              <a:ext cx="26" cy="28"/>
            </a:xfrm>
            <a:custGeom>
              <a:avLst/>
              <a:gdLst/>
              <a:ahLst/>
              <a:cxnLst>
                <a:cxn ang="0">
                  <a:pos x="12" y="12"/>
                </a:cxn>
                <a:cxn ang="0">
                  <a:pos x="20" y="27"/>
                </a:cxn>
                <a:cxn ang="0">
                  <a:pos x="29" y="23"/>
                </a:cxn>
                <a:cxn ang="0">
                  <a:pos x="33" y="19"/>
                </a:cxn>
                <a:cxn ang="0">
                  <a:pos x="32" y="14"/>
                </a:cxn>
                <a:cxn ang="0">
                  <a:pos x="33" y="13"/>
                </a:cxn>
                <a:cxn ang="0">
                  <a:pos x="40" y="27"/>
                </a:cxn>
                <a:cxn ang="0">
                  <a:pos x="39" y="27"/>
                </a:cxn>
                <a:cxn ang="0">
                  <a:pos x="36" y="24"/>
                </a:cxn>
                <a:cxn ang="0">
                  <a:pos x="34" y="24"/>
                </a:cxn>
                <a:cxn ang="0">
                  <a:pos x="30" y="25"/>
                </a:cxn>
                <a:cxn ang="0">
                  <a:pos x="22" y="29"/>
                </a:cxn>
                <a:cxn ang="0">
                  <a:pos x="28" y="42"/>
                </a:cxn>
                <a:cxn ang="0">
                  <a:pos x="30" y="45"/>
                </a:cxn>
                <a:cxn ang="0">
                  <a:pos x="32" y="46"/>
                </a:cxn>
                <a:cxn ang="0">
                  <a:pos x="34" y="45"/>
                </a:cxn>
                <a:cxn ang="0">
                  <a:pos x="40" y="41"/>
                </a:cxn>
                <a:cxn ang="0">
                  <a:pos x="45" y="38"/>
                </a:cxn>
                <a:cxn ang="0">
                  <a:pos x="47" y="35"/>
                </a:cxn>
                <a:cxn ang="0">
                  <a:pos x="48" y="28"/>
                </a:cxn>
                <a:cxn ang="0">
                  <a:pos x="49" y="27"/>
                </a:cxn>
                <a:cxn ang="0">
                  <a:pos x="51" y="39"/>
                </a:cxn>
                <a:cxn ang="0">
                  <a:pos x="21" y="55"/>
                </a:cxn>
                <a:cxn ang="0">
                  <a:pos x="20" y="54"/>
                </a:cxn>
                <a:cxn ang="0">
                  <a:pos x="22" y="53"/>
                </a:cxn>
                <a:cxn ang="0">
                  <a:pos x="24" y="51"/>
                </a:cxn>
                <a:cxn ang="0">
                  <a:pos x="24" y="49"/>
                </a:cxn>
                <a:cxn ang="0">
                  <a:pos x="23" y="45"/>
                </a:cxn>
                <a:cxn ang="0">
                  <a:pos x="9" y="20"/>
                </a:cxn>
                <a:cxn ang="0">
                  <a:pos x="6" y="16"/>
                </a:cxn>
                <a:cxn ang="0">
                  <a:pos x="2" y="16"/>
                </a:cxn>
                <a:cxn ang="0">
                  <a:pos x="1" y="17"/>
                </a:cxn>
                <a:cxn ang="0">
                  <a:pos x="0" y="16"/>
                </a:cxn>
                <a:cxn ang="0">
                  <a:pos x="30" y="0"/>
                </a:cxn>
                <a:cxn ang="0">
                  <a:pos x="35" y="8"/>
                </a:cxn>
                <a:cxn ang="0">
                  <a:pos x="34" y="9"/>
                </a:cxn>
                <a:cxn ang="0">
                  <a:pos x="30" y="5"/>
                </a:cxn>
                <a:cxn ang="0">
                  <a:pos x="27" y="5"/>
                </a:cxn>
                <a:cxn ang="0">
                  <a:pos x="23" y="6"/>
                </a:cxn>
                <a:cxn ang="0">
                  <a:pos x="12" y="12"/>
                </a:cxn>
              </a:cxnLst>
              <a:rect l="0" t="0" r="r" b="b"/>
              <a:pathLst>
                <a:path w="51" h="55">
                  <a:moveTo>
                    <a:pt x="12" y="12"/>
                  </a:moveTo>
                  <a:cubicBezTo>
                    <a:pt x="20" y="27"/>
                    <a:pt x="20" y="27"/>
                    <a:pt x="20" y="27"/>
                  </a:cubicBezTo>
                  <a:cubicBezTo>
                    <a:pt x="29" y="23"/>
                    <a:pt x="29" y="23"/>
                    <a:pt x="29" y="23"/>
                  </a:cubicBezTo>
                  <a:cubicBezTo>
                    <a:pt x="31" y="22"/>
                    <a:pt x="32" y="21"/>
                    <a:pt x="33" y="19"/>
                  </a:cubicBezTo>
                  <a:cubicBezTo>
                    <a:pt x="33" y="18"/>
                    <a:pt x="33" y="16"/>
                    <a:pt x="32" y="14"/>
                  </a:cubicBezTo>
                  <a:cubicBezTo>
                    <a:pt x="33" y="13"/>
                    <a:pt x="33" y="13"/>
                    <a:pt x="33" y="13"/>
                  </a:cubicBezTo>
                  <a:cubicBezTo>
                    <a:pt x="40" y="27"/>
                    <a:pt x="40" y="27"/>
                    <a:pt x="40" y="27"/>
                  </a:cubicBezTo>
                  <a:cubicBezTo>
                    <a:pt x="39" y="27"/>
                    <a:pt x="39" y="27"/>
                    <a:pt x="39" y="27"/>
                  </a:cubicBezTo>
                  <a:cubicBezTo>
                    <a:pt x="38" y="26"/>
                    <a:pt x="37" y="25"/>
                    <a:pt x="36" y="24"/>
                  </a:cubicBezTo>
                  <a:cubicBezTo>
                    <a:pt x="36" y="24"/>
                    <a:pt x="35" y="24"/>
                    <a:pt x="34" y="24"/>
                  </a:cubicBezTo>
                  <a:cubicBezTo>
                    <a:pt x="33" y="24"/>
                    <a:pt x="32" y="24"/>
                    <a:pt x="30" y="25"/>
                  </a:cubicBezTo>
                  <a:cubicBezTo>
                    <a:pt x="22" y="29"/>
                    <a:pt x="22" y="29"/>
                    <a:pt x="22" y="29"/>
                  </a:cubicBezTo>
                  <a:cubicBezTo>
                    <a:pt x="28" y="42"/>
                    <a:pt x="28" y="42"/>
                    <a:pt x="28" y="42"/>
                  </a:cubicBezTo>
                  <a:cubicBezTo>
                    <a:pt x="29" y="44"/>
                    <a:pt x="30" y="45"/>
                    <a:pt x="30" y="45"/>
                  </a:cubicBezTo>
                  <a:cubicBezTo>
                    <a:pt x="31" y="46"/>
                    <a:pt x="31" y="46"/>
                    <a:pt x="32" y="46"/>
                  </a:cubicBezTo>
                  <a:cubicBezTo>
                    <a:pt x="32" y="46"/>
                    <a:pt x="33" y="45"/>
                    <a:pt x="34" y="45"/>
                  </a:cubicBezTo>
                  <a:cubicBezTo>
                    <a:pt x="40" y="41"/>
                    <a:pt x="40" y="41"/>
                    <a:pt x="40" y="41"/>
                  </a:cubicBezTo>
                  <a:cubicBezTo>
                    <a:pt x="43" y="40"/>
                    <a:pt x="44" y="39"/>
                    <a:pt x="45" y="38"/>
                  </a:cubicBezTo>
                  <a:cubicBezTo>
                    <a:pt x="46" y="38"/>
                    <a:pt x="46" y="36"/>
                    <a:pt x="47" y="35"/>
                  </a:cubicBezTo>
                  <a:cubicBezTo>
                    <a:pt x="47" y="33"/>
                    <a:pt x="48" y="31"/>
                    <a:pt x="48" y="28"/>
                  </a:cubicBezTo>
                  <a:cubicBezTo>
                    <a:pt x="49" y="27"/>
                    <a:pt x="49" y="27"/>
                    <a:pt x="49" y="27"/>
                  </a:cubicBezTo>
                  <a:cubicBezTo>
                    <a:pt x="51" y="39"/>
                    <a:pt x="51" y="39"/>
                    <a:pt x="51" y="39"/>
                  </a:cubicBezTo>
                  <a:cubicBezTo>
                    <a:pt x="21" y="55"/>
                    <a:pt x="21" y="55"/>
                    <a:pt x="21" y="55"/>
                  </a:cubicBezTo>
                  <a:cubicBezTo>
                    <a:pt x="20" y="54"/>
                    <a:pt x="20" y="54"/>
                    <a:pt x="20" y="54"/>
                  </a:cubicBezTo>
                  <a:cubicBezTo>
                    <a:pt x="22" y="53"/>
                    <a:pt x="22" y="53"/>
                    <a:pt x="22" y="53"/>
                  </a:cubicBezTo>
                  <a:cubicBezTo>
                    <a:pt x="23" y="52"/>
                    <a:pt x="23" y="52"/>
                    <a:pt x="24" y="51"/>
                  </a:cubicBezTo>
                  <a:cubicBezTo>
                    <a:pt x="24" y="50"/>
                    <a:pt x="25" y="50"/>
                    <a:pt x="24" y="49"/>
                  </a:cubicBezTo>
                  <a:cubicBezTo>
                    <a:pt x="24" y="48"/>
                    <a:pt x="24" y="47"/>
                    <a:pt x="23" y="45"/>
                  </a:cubicBezTo>
                  <a:cubicBezTo>
                    <a:pt x="9" y="20"/>
                    <a:pt x="9" y="20"/>
                    <a:pt x="9" y="20"/>
                  </a:cubicBezTo>
                  <a:cubicBezTo>
                    <a:pt x="8" y="17"/>
                    <a:pt x="7" y="16"/>
                    <a:pt x="6" y="16"/>
                  </a:cubicBezTo>
                  <a:cubicBezTo>
                    <a:pt x="5" y="15"/>
                    <a:pt x="4" y="15"/>
                    <a:pt x="2" y="16"/>
                  </a:cubicBezTo>
                  <a:cubicBezTo>
                    <a:pt x="1" y="17"/>
                    <a:pt x="1" y="17"/>
                    <a:pt x="1" y="17"/>
                  </a:cubicBezTo>
                  <a:cubicBezTo>
                    <a:pt x="0" y="16"/>
                    <a:pt x="0" y="16"/>
                    <a:pt x="0" y="16"/>
                  </a:cubicBezTo>
                  <a:cubicBezTo>
                    <a:pt x="30" y="0"/>
                    <a:pt x="30" y="0"/>
                    <a:pt x="30" y="0"/>
                  </a:cubicBezTo>
                  <a:cubicBezTo>
                    <a:pt x="35" y="8"/>
                    <a:pt x="35" y="8"/>
                    <a:pt x="35" y="8"/>
                  </a:cubicBezTo>
                  <a:cubicBezTo>
                    <a:pt x="34" y="9"/>
                    <a:pt x="34" y="9"/>
                    <a:pt x="34" y="9"/>
                  </a:cubicBezTo>
                  <a:cubicBezTo>
                    <a:pt x="32" y="7"/>
                    <a:pt x="31" y="6"/>
                    <a:pt x="30" y="5"/>
                  </a:cubicBezTo>
                  <a:cubicBezTo>
                    <a:pt x="29" y="5"/>
                    <a:pt x="28" y="5"/>
                    <a:pt x="27" y="5"/>
                  </a:cubicBezTo>
                  <a:cubicBezTo>
                    <a:pt x="26" y="5"/>
                    <a:pt x="25" y="5"/>
                    <a:pt x="23" y="6"/>
                  </a:cubicBezTo>
                  <a:lnTo>
                    <a:pt x="12" y="12"/>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53"/>
            <p:cNvSpPr>
              <a:spLocks noEditPoints="1"/>
            </p:cNvSpPr>
            <p:nvPr/>
          </p:nvSpPr>
          <p:spPr bwMode="auto">
            <a:xfrm>
              <a:off x="1270" y="3339"/>
              <a:ext cx="19" cy="25"/>
            </a:xfrm>
            <a:custGeom>
              <a:avLst/>
              <a:gdLst/>
              <a:ahLst/>
              <a:cxnLst>
                <a:cxn ang="0">
                  <a:pos x="13" y="6"/>
                </a:cxn>
                <a:cxn ang="0">
                  <a:pos x="17" y="4"/>
                </a:cxn>
                <a:cxn ang="0">
                  <a:pos x="22" y="3"/>
                </a:cxn>
                <a:cxn ang="0">
                  <a:pos x="26" y="6"/>
                </a:cxn>
                <a:cxn ang="0">
                  <a:pos x="29" y="11"/>
                </a:cxn>
                <a:cxn ang="0">
                  <a:pos x="29" y="18"/>
                </a:cxn>
                <a:cxn ang="0">
                  <a:pos x="24" y="22"/>
                </a:cxn>
                <a:cxn ang="0">
                  <a:pos x="22" y="23"/>
                </a:cxn>
                <a:cxn ang="0">
                  <a:pos x="19" y="23"/>
                </a:cxn>
                <a:cxn ang="0">
                  <a:pos x="13" y="6"/>
                </a:cxn>
                <a:cxn ang="0">
                  <a:pos x="24" y="24"/>
                </a:cxn>
                <a:cxn ang="0">
                  <a:pos x="27" y="23"/>
                </a:cxn>
                <a:cxn ang="0">
                  <a:pos x="35" y="17"/>
                </a:cxn>
                <a:cxn ang="0">
                  <a:pos x="36" y="8"/>
                </a:cxn>
                <a:cxn ang="0">
                  <a:pos x="31" y="2"/>
                </a:cxn>
                <a:cxn ang="0">
                  <a:pos x="25" y="0"/>
                </a:cxn>
                <a:cxn ang="0">
                  <a:pos x="15" y="2"/>
                </a:cxn>
                <a:cxn ang="0">
                  <a:pos x="0" y="7"/>
                </a:cxn>
                <a:cxn ang="0">
                  <a:pos x="1" y="8"/>
                </a:cxn>
                <a:cxn ang="0">
                  <a:pos x="2" y="7"/>
                </a:cxn>
                <a:cxn ang="0">
                  <a:pos x="6" y="8"/>
                </a:cxn>
                <a:cxn ang="0">
                  <a:pos x="9" y="12"/>
                </a:cxn>
                <a:cxn ang="0">
                  <a:pos x="18" y="39"/>
                </a:cxn>
                <a:cxn ang="0">
                  <a:pos x="19" y="44"/>
                </a:cxn>
                <a:cxn ang="0">
                  <a:pos x="16" y="47"/>
                </a:cxn>
                <a:cxn ang="0">
                  <a:pos x="14" y="47"/>
                </a:cxn>
                <a:cxn ang="0">
                  <a:pos x="15" y="49"/>
                </a:cxn>
                <a:cxn ang="0">
                  <a:pos x="32" y="42"/>
                </a:cxn>
                <a:cxn ang="0">
                  <a:pos x="32" y="41"/>
                </a:cxn>
                <a:cxn ang="0">
                  <a:pos x="30" y="42"/>
                </a:cxn>
                <a:cxn ang="0">
                  <a:pos x="26" y="42"/>
                </a:cxn>
                <a:cxn ang="0">
                  <a:pos x="24" y="37"/>
                </a:cxn>
                <a:cxn ang="0">
                  <a:pos x="20" y="25"/>
                </a:cxn>
                <a:cxn ang="0">
                  <a:pos x="24" y="24"/>
                </a:cxn>
              </a:cxnLst>
              <a:rect l="0" t="0" r="r" b="b"/>
              <a:pathLst>
                <a:path w="37" h="49">
                  <a:moveTo>
                    <a:pt x="13" y="6"/>
                  </a:moveTo>
                  <a:cubicBezTo>
                    <a:pt x="15" y="5"/>
                    <a:pt x="16" y="4"/>
                    <a:pt x="17" y="4"/>
                  </a:cubicBezTo>
                  <a:cubicBezTo>
                    <a:pt x="19" y="3"/>
                    <a:pt x="20" y="3"/>
                    <a:pt x="22" y="3"/>
                  </a:cubicBezTo>
                  <a:cubicBezTo>
                    <a:pt x="23" y="4"/>
                    <a:pt x="25" y="5"/>
                    <a:pt x="26" y="6"/>
                  </a:cubicBezTo>
                  <a:cubicBezTo>
                    <a:pt x="27" y="7"/>
                    <a:pt x="28" y="9"/>
                    <a:pt x="29" y="11"/>
                  </a:cubicBezTo>
                  <a:cubicBezTo>
                    <a:pt x="30" y="13"/>
                    <a:pt x="30" y="16"/>
                    <a:pt x="29" y="18"/>
                  </a:cubicBezTo>
                  <a:cubicBezTo>
                    <a:pt x="28" y="20"/>
                    <a:pt x="26" y="21"/>
                    <a:pt x="24" y="22"/>
                  </a:cubicBezTo>
                  <a:cubicBezTo>
                    <a:pt x="24" y="22"/>
                    <a:pt x="23" y="22"/>
                    <a:pt x="22" y="23"/>
                  </a:cubicBezTo>
                  <a:cubicBezTo>
                    <a:pt x="21" y="23"/>
                    <a:pt x="20" y="23"/>
                    <a:pt x="19" y="23"/>
                  </a:cubicBezTo>
                  <a:lnTo>
                    <a:pt x="13" y="6"/>
                  </a:lnTo>
                  <a:close/>
                  <a:moveTo>
                    <a:pt x="24" y="24"/>
                  </a:moveTo>
                  <a:cubicBezTo>
                    <a:pt x="25" y="24"/>
                    <a:pt x="26" y="24"/>
                    <a:pt x="27" y="23"/>
                  </a:cubicBezTo>
                  <a:cubicBezTo>
                    <a:pt x="31" y="22"/>
                    <a:pt x="34" y="20"/>
                    <a:pt x="35" y="17"/>
                  </a:cubicBezTo>
                  <a:cubicBezTo>
                    <a:pt x="37" y="14"/>
                    <a:pt x="37" y="11"/>
                    <a:pt x="36" y="8"/>
                  </a:cubicBezTo>
                  <a:cubicBezTo>
                    <a:pt x="35" y="5"/>
                    <a:pt x="33" y="3"/>
                    <a:pt x="31" y="2"/>
                  </a:cubicBezTo>
                  <a:cubicBezTo>
                    <a:pt x="29" y="0"/>
                    <a:pt x="27" y="0"/>
                    <a:pt x="25" y="0"/>
                  </a:cubicBezTo>
                  <a:cubicBezTo>
                    <a:pt x="22" y="0"/>
                    <a:pt x="19" y="0"/>
                    <a:pt x="15" y="2"/>
                  </a:cubicBezTo>
                  <a:cubicBezTo>
                    <a:pt x="0" y="7"/>
                    <a:pt x="0" y="7"/>
                    <a:pt x="0" y="7"/>
                  </a:cubicBezTo>
                  <a:cubicBezTo>
                    <a:pt x="1" y="8"/>
                    <a:pt x="1" y="8"/>
                    <a:pt x="1" y="8"/>
                  </a:cubicBezTo>
                  <a:cubicBezTo>
                    <a:pt x="2" y="7"/>
                    <a:pt x="2" y="7"/>
                    <a:pt x="2" y="7"/>
                  </a:cubicBezTo>
                  <a:cubicBezTo>
                    <a:pt x="4" y="7"/>
                    <a:pt x="5" y="7"/>
                    <a:pt x="6" y="8"/>
                  </a:cubicBezTo>
                  <a:cubicBezTo>
                    <a:pt x="7" y="8"/>
                    <a:pt x="8" y="10"/>
                    <a:pt x="9" y="12"/>
                  </a:cubicBezTo>
                  <a:cubicBezTo>
                    <a:pt x="18" y="39"/>
                    <a:pt x="18" y="39"/>
                    <a:pt x="18" y="39"/>
                  </a:cubicBezTo>
                  <a:cubicBezTo>
                    <a:pt x="19" y="41"/>
                    <a:pt x="19" y="43"/>
                    <a:pt x="19" y="44"/>
                  </a:cubicBezTo>
                  <a:cubicBezTo>
                    <a:pt x="19" y="45"/>
                    <a:pt x="17" y="46"/>
                    <a:pt x="16" y="47"/>
                  </a:cubicBezTo>
                  <a:cubicBezTo>
                    <a:pt x="14" y="47"/>
                    <a:pt x="14" y="47"/>
                    <a:pt x="14" y="47"/>
                  </a:cubicBezTo>
                  <a:cubicBezTo>
                    <a:pt x="15" y="49"/>
                    <a:pt x="15" y="49"/>
                    <a:pt x="15" y="49"/>
                  </a:cubicBezTo>
                  <a:cubicBezTo>
                    <a:pt x="32" y="42"/>
                    <a:pt x="32" y="42"/>
                    <a:pt x="32" y="42"/>
                  </a:cubicBezTo>
                  <a:cubicBezTo>
                    <a:pt x="32" y="41"/>
                    <a:pt x="32" y="41"/>
                    <a:pt x="32" y="41"/>
                  </a:cubicBezTo>
                  <a:cubicBezTo>
                    <a:pt x="30" y="42"/>
                    <a:pt x="30" y="42"/>
                    <a:pt x="30" y="42"/>
                  </a:cubicBezTo>
                  <a:cubicBezTo>
                    <a:pt x="29" y="42"/>
                    <a:pt x="27" y="42"/>
                    <a:pt x="26" y="42"/>
                  </a:cubicBezTo>
                  <a:cubicBezTo>
                    <a:pt x="26" y="41"/>
                    <a:pt x="25" y="40"/>
                    <a:pt x="24" y="37"/>
                  </a:cubicBezTo>
                  <a:cubicBezTo>
                    <a:pt x="20" y="25"/>
                    <a:pt x="20" y="25"/>
                    <a:pt x="20" y="25"/>
                  </a:cubicBezTo>
                  <a:cubicBezTo>
                    <a:pt x="21" y="25"/>
                    <a:pt x="22" y="25"/>
                    <a:pt x="24" y="24"/>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54"/>
            <p:cNvSpPr>
              <a:spLocks noEditPoints="1"/>
            </p:cNvSpPr>
            <p:nvPr/>
          </p:nvSpPr>
          <p:spPr bwMode="auto">
            <a:xfrm>
              <a:off x="1293" y="3333"/>
              <a:ext cx="24" cy="25"/>
            </a:xfrm>
            <a:custGeom>
              <a:avLst/>
              <a:gdLst/>
              <a:ahLst/>
              <a:cxnLst>
                <a:cxn ang="0">
                  <a:pos x="11" y="30"/>
                </a:cxn>
                <a:cxn ang="0">
                  <a:pos x="16" y="11"/>
                </a:cxn>
                <a:cxn ang="0">
                  <a:pos x="26" y="27"/>
                </a:cxn>
                <a:cxn ang="0">
                  <a:pos x="11" y="30"/>
                </a:cxn>
                <a:cxn ang="0">
                  <a:pos x="31" y="35"/>
                </a:cxn>
                <a:cxn ang="0">
                  <a:pos x="33" y="39"/>
                </a:cxn>
                <a:cxn ang="0">
                  <a:pos x="32" y="41"/>
                </a:cxn>
                <a:cxn ang="0">
                  <a:pos x="29" y="43"/>
                </a:cxn>
                <a:cxn ang="0">
                  <a:pos x="29" y="44"/>
                </a:cxn>
                <a:cxn ang="0">
                  <a:pos x="47" y="41"/>
                </a:cxn>
                <a:cxn ang="0">
                  <a:pos x="46" y="40"/>
                </a:cxn>
                <a:cxn ang="0">
                  <a:pos x="42" y="39"/>
                </a:cxn>
                <a:cxn ang="0">
                  <a:pos x="38" y="34"/>
                </a:cxn>
                <a:cxn ang="0">
                  <a:pos x="16" y="0"/>
                </a:cxn>
                <a:cxn ang="0">
                  <a:pos x="15" y="1"/>
                </a:cxn>
                <a:cxn ang="0">
                  <a:pos x="6" y="39"/>
                </a:cxn>
                <a:cxn ang="0">
                  <a:pos x="3" y="46"/>
                </a:cxn>
                <a:cxn ang="0">
                  <a:pos x="0" y="48"/>
                </a:cxn>
                <a:cxn ang="0">
                  <a:pos x="0" y="49"/>
                </a:cxn>
                <a:cxn ang="0">
                  <a:pos x="14" y="47"/>
                </a:cxn>
                <a:cxn ang="0">
                  <a:pos x="14" y="45"/>
                </a:cxn>
                <a:cxn ang="0">
                  <a:pos x="10" y="45"/>
                </a:cxn>
                <a:cxn ang="0">
                  <a:pos x="8" y="44"/>
                </a:cxn>
                <a:cxn ang="0">
                  <a:pos x="9" y="40"/>
                </a:cxn>
                <a:cxn ang="0">
                  <a:pos x="10" y="32"/>
                </a:cxn>
                <a:cxn ang="0">
                  <a:pos x="27" y="29"/>
                </a:cxn>
                <a:cxn ang="0">
                  <a:pos x="31" y="35"/>
                </a:cxn>
              </a:cxnLst>
              <a:rect l="0" t="0" r="r" b="b"/>
              <a:pathLst>
                <a:path w="47" h="49">
                  <a:moveTo>
                    <a:pt x="11" y="30"/>
                  </a:moveTo>
                  <a:cubicBezTo>
                    <a:pt x="16" y="11"/>
                    <a:pt x="16" y="11"/>
                    <a:pt x="16" y="11"/>
                  </a:cubicBezTo>
                  <a:cubicBezTo>
                    <a:pt x="26" y="27"/>
                    <a:pt x="26" y="27"/>
                    <a:pt x="26" y="27"/>
                  </a:cubicBezTo>
                  <a:lnTo>
                    <a:pt x="11" y="30"/>
                  </a:lnTo>
                  <a:close/>
                  <a:moveTo>
                    <a:pt x="31" y="35"/>
                  </a:moveTo>
                  <a:cubicBezTo>
                    <a:pt x="32" y="37"/>
                    <a:pt x="33" y="38"/>
                    <a:pt x="33" y="39"/>
                  </a:cubicBezTo>
                  <a:cubicBezTo>
                    <a:pt x="33" y="40"/>
                    <a:pt x="33" y="41"/>
                    <a:pt x="32" y="41"/>
                  </a:cubicBezTo>
                  <a:cubicBezTo>
                    <a:pt x="32" y="42"/>
                    <a:pt x="31" y="42"/>
                    <a:pt x="29" y="43"/>
                  </a:cubicBezTo>
                  <a:cubicBezTo>
                    <a:pt x="29" y="44"/>
                    <a:pt x="29" y="44"/>
                    <a:pt x="29" y="44"/>
                  </a:cubicBezTo>
                  <a:cubicBezTo>
                    <a:pt x="47" y="41"/>
                    <a:pt x="47" y="41"/>
                    <a:pt x="47" y="41"/>
                  </a:cubicBezTo>
                  <a:cubicBezTo>
                    <a:pt x="46" y="40"/>
                    <a:pt x="46" y="40"/>
                    <a:pt x="46" y="40"/>
                  </a:cubicBezTo>
                  <a:cubicBezTo>
                    <a:pt x="45" y="40"/>
                    <a:pt x="43" y="40"/>
                    <a:pt x="42" y="39"/>
                  </a:cubicBezTo>
                  <a:cubicBezTo>
                    <a:pt x="41" y="38"/>
                    <a:pt x="39" y="36"/>
                    <a:pt x="38" y="34"/>
                  </a:cubicBezTo>
                  <a:cubicBezTo>
                    <a:pt x="16" y="0"/>
                    <a:pt x="16" y="0"/>
                    <a:pt x="16" y="0"/>
                  </a:cubicBezTo>
                  <a:cubicBezTo>
                    <a:pt x="15" y="1"/>
                    <a:pt x="15" y="1"/>
                    <a:pt x="15" y="1"/>
                  </a:cubicBezTo>
                  <a:cubicBezTo>
                    <a:pt x="6" y="39"/>
                    <a:pt x="6" y="39"/>
                    <a:pt x="6" y="39"/>
                  </a:cubicBezTo>
                  <a:cubicBezTo>
                    <a:pt x="5" y="42"/>
                    <a:pt x="4" y="45"/>
                    <a:pt x="3" y="46"/>
                  </a:cubicBezTo>
                  <a:cubicBezTo>
                    <a:pt x="3" y="47"/>
                    <a:pt x="2" y="47"/>
                    <a:pt x="0" y="48"/>
                  </a:cubicBezTo>
                  <a:cubicBezTo>
                    <a:pt x="0" y="49"/>
                    <a:pt x="0" y="49"/>
                    <a:pt x="0" y="49"/>
                  </a:cubicBezTo>
                  <a:cubicBezTo>
                    <a:pt x="14" y="47"/>
                    <a:pt x="14" y="47"/>
                    <a:pt x="14" y="47"/>
                  </a:cubicBezTo>
                  <a:cubicBezTo>
                    <a:pt x="14" y="45"/>
                    <a:pt x="14" y="45"/>
                    <a:pt x="14" y="45"/>
                  </a:cubicBezTo>
                  <a:cubicBezTo>
                    <a:pt x="12" y="46"/>
                    <a:pt x="10" y="46"/>
                    <a:pt x="10" y="45"/>
                  </a:cubicBezTo>
                  <a:cubicBezTo>
                    <a:pt x="9" y="45"/>
                    <a:pt x="8" y="44"/>
                    <a:pt x="8" y="44"/>
                  </a:cubicBezTo>
                  <a:cubicBezTo>
                    <a:pt x="8" y="43"/>
                    <a:pt x="8" y="41"/>
                    <a:pt x="9" y="40"/>
                  </a:cubicBezTo>
                  <a:cubicBezTo>
                    <a:pt x="10" y="32"/>
                    <a:pt x="10" y="32"/>
                    <a:pt x="10" y="32"/>
                  </a:cubicBezTo>
                  <a:cubicBezTo>
                    <a:pt x="27" y="29"/>
                    <a:pt x="27" y="29"/>
                    <a:pt x="27" y="29"/>
                  </a:cubicBezTo>
                  <a:lnTo>
                    <a:pt x="31" y="35"/>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55"/>
            <p:cNvSpPr>
              <a:spLocks noEditPoints="1"/>
            </p:cNvSpPr>
            <p:nvPr/>
          </p:nvSpPr>
          <p:spPr bwMode="auto">
            <a:xfrm>
              <a:off x="1319" y="3331"/>
              <a:ext cx="23" cy="23"/>
            </a:xfrm>
            <a:custGeom>
              <a:avLst/>
              <a:gdLst/>
              <a:ahLst/>
              <a:cxnLst>
                <a:cxn ang="0">
                  <a:pos x="14" y="3"/>
                </a:cxn>
                <a:cxn ang="0">
                  <a:pos x="19" y="2"/>
                </a:cxn>
                <a:cxn ang="0">
                  <a:pos x="25" y="5"/>
                </a:cxn>
                <a:cxn ang="0">
                  <a:pos x="28" y="12"/>
                </a:cxn>
                <a:cxn ang="0">
                  <a:pos x="25" y="19"/>
                </a:cxn>
                <a:cxn ang="0">
                  <a:pos x="15" y="21"/>
                </a:cxn>
                <a:cxn ang="0">
                  <a:pos x="14" y="21"/>
                </a:cxn>
                <a:cxn ang="0">
                  <a:pos x="13" y="21"/>
                </a:cxn>
                <a:cxn ang="0">
                  <a:pos x="14" y="3"/>
                </a:cxn>
                <a:cxn ang="0">
                  <a:pos x="44" y="43"/>
                </a:cxn>
                <a:cxn ang="0">
                  <a:pos x="39" y="41"/>
                </a:cxn>
                <a:cxn ang="0">
                  <a:pos x="33" y="35"/>
                </a:cxn>
                <a:cxn ang="0">
                  <a:pos x="24" y="23"/>
                </a:cxn>
                <a:cxn ang="0">
                  <a:pos x="33" y="18"/>
                </a:cxn>
                <a:cxn ang="0">
                  <a:pos x="35" y="11"/>
                </a:cxn>
                <a:cxn ang="0">
                  <a:pos x="33" y="5"/>
                </a:cxn>
                <a:cxn ang="0">
                  <a:pos x="27" y="1"/>
                </a:cxn>
                <a:cxn ang="0">
                  <a:pos x="17" y="0"/>
                </a:cxn>
                <a:cxn ang="0">
                  <a:pos x="1" y="0"/>
                </a:cxn>
                <a:cxn ang="0">
                  <a:pos x="1" y="1"/>
                </a:cxn>
                <a:cxn ang="0">
                  <a:pos x="3" y="1"/>
                </a:cxn>
                <a:cxn ang="0">
                  <a:pos x="6" y="2"/>
                </a:cxn>
                <a:cxn ang="0">
                  <a:pos x="7" y="7"/>
                </a:cxn>
                <a:cxn ang="0">
                  <a:pos x="7" y="36"/>
                </a:cxn>
                <a:cxn ang="0">
                  <a:pos x="6" y="41"/>
                </a:cxn>
                <a:cxn ang="0">
                  <a:pos x="2" y="42"/>
                </a:cxn>
                <a:cxn ang="0">
                  <a:pos x="1" y="42"/>
                </a:cxn>
                <a:cxn ang="0">
                  <a:pos x="0" y="44"/>
                </a:cxn>
                <a:cxn ang="0">
                  <a:pos x="19" y="44"/>
                </a:cxn>
                <a:cxn ang="0">
                  <a:pos x="19" y="43"/>
                </a:cxn>
                <a:cxn ang="0">
                  <a:pos x="18" y="43"/>
                </a:cxn>
                <a:cxn ang="0">
                  <a:pos x="14" y="41"/>
                </a:cxn>
                <a:cxn ang="0">
                  <a:pos x="13" y="36"/>
                </a:cxn>
                <a:cxn ang="0">
                  <a:pos x="13" y="23"/>
                </a:cxn>
                <a:cxn ang="0">
                  <a:pos x="14" y="23"/>
                </a:cxn>
                <a:cxn ang="0">
                  <a:pos x="15" y="23"/>
                </a:cxn>
                <a:cxn ang="0">
                  <a:pos x="18" y="23"/>
                </a:cxn>
                <a:cxn ang="0">
                  <a:pos x="33" y="44"/>
                </a:cxn>
                <a:cxn ang="0">
                  <a:pos x="44" y="44"/>
                </a:cxn>
                <a:cxn ang="0">
                  <a:pos x="44" y="43"/>
                </a:cxn>
              </a:cxnLst>
              <a:rect l="0" t="0" r="r" b="b"/>
              <a:pathLst>
                <a:path w="44" h="44">
                  <a:moveTo>
                    <a:pt x="14" y="3"/>
                  </a:moveTo>
                  <a:cubicBezTo>
                    <a:pt x="16" y="3"/>
                    <a:pt x="17" y="2"/>
                    <a:pt x="19" y="2"/>
                  </a:cubicBezTo>
                  <a:cubicBezTo>
                    <a:pt x="21" y="2"/>
                    <a:pt x="24" y="3"/>
                    <a:pt x="25" y="5"/>
                  </a:cubicBezTo>
                  <a:cubicBezTo>
                    <a:pt x="27" y="7"/>
                    <a:pt x="28" y="9"/>
                    <a:pt x="28" y="12"/>
                  </a:cubicBezTo>
                  <a:cubicBezTo>
                    <a:pt x="28" y="15"/>
                    <a:pt x="27" y="17"/>
                    <a:pt x="25" y="19"/>
                  </a:cubicBezTo>
                  <a:cubicBezTo>
                    <a:pt x="22" y="20"/>
                    <a:pt x="19" y="21"/>
                    <a:pt x="15" y="21"/>
                  </a:cubicBezTo>
                  <a:cubicBezTo>
                    <a:pt x="15" y="21"/>
                    <a:pt x="15" y="21"/>
                    <a:pt x="14" y="21"/>
                  </a:cubicBezTo>
                  <a:cubicBezTo>
                    <a:pt x="14" y="21"/>
                    <a:pt x="14" y="21"/>
                    <a:pt x="13" y="21"/>
                  </a:cubicBezTo>
                  <a:lnTo>
                    <a:pt x="14" y="3"/>
                  </a:lnTo>
                  <a:close/>
                  <a:moveTo>
                    <a:pt x="44" y="43"/>
                  </a:moveTo>
                  <a:cubicBezTo>
                    <a:pt x="42" y="43"/>
                    <a:pt x="40" y="42"/>
                    <a:pt x="39" y="41"/>
                  </a:cubicBezTo>
                  <a:cubicBezTo>
                    <a:pt x="37" y="40"/>
                    <a:pt x="35" y="38"/>
                    <a:pt x="33" y="35"/>
                  </a:cubicBezTo>
                  <a:cubicBezTo>
                    <a:pt x="24" y="23"/>
                    <a:pt x="24" y="23"/>
                    <a:pt x="24" y="23"/>
                  </a:cubicBezTo>
                  <a:cubicBezTo>
                    <a:pt x="28" y="22"/>
                    <a:pt x="31" y="20"/>
                    <a:pt x="33" y="18"/>
                  </a:cubicBezTo>
                  <a:cubicBezTo>
                    <a:pt x="34" y="16"/>
                    <a:pt x="35" y="14"/>
                    <a:pt x="35" y="11"/>
                  </a:cubicBezTo>
                  <a:cubicBezTo>
                    <a:pt x="35" y="9"/>
                    <a:pt x="35" y="7"/>
                    <a:pt x="33" y="5"/>
                  </a:cubicBezTo>
                  <a:cubicBezTo>
                    <a:pt x="32" y="3"/>
                    <a:pt x="30" y="2"/>
                    <a:pt x="27" y="1"/>
                  </a:cubicBezTo>
                  <a:cubicBezTo>
                    <a:pt x="25" y="0"/>
                    <a:pt x="22" y="0"/>
                    <a:pt x="17" y="0"/>
                  </a:cubicBezTo>
                  <a:cubicBezTo>
                    <a:pt x="1" y="0"/>
                    <a:pt x="1" y="0"/>
                    <a:pt x="1" y="0"/>
                  </a:cubicBezTo>
                  <a:cubicBezTo>
                    <a:pt x="1" y="1"/>
                    <a:pt x="1" y="1"/>
                    <a:pt x="1" y="1"/>
                  </a:cubicBezTo>
                  <a:cubicBezTo>
                    <a:pt x="3" y="1"/>
                    <a:pt x="3" y="1"/>
                    <a:pt x="3" y="1"/>
                  </a:cubicBezTo>
                  <a:cubicBezTo>
                    <a:pt x="4" y="1"/>
                    <a:pt x="6" y="1"/>
                    <a:pt x="6" y="2"/>
                  </a:cubicBezTo>
                  <a:cubicBezTo>
                    <a:pt x="7" y="3"/>
                    <a:pt x="7" y="5"/>
                    <a:pt x="7" y="7"/>
                  </a:cubicBezTo>
                  <a:cubicBezTo>
                    <a:pt x="7" y="36"/>
                    <a:pt x="7" y="36"/>
                    <a:pt x="7" y="36"/>
                  </a:cubicBezTo>
                  <a:cubicBezTo>
                    <a:pt x="7" y="38"/>
                    <a:pt x="7" y="40"/>
                    <a:pt x="6" y="41"/>
                  </a:cubicBezTo>
                  <a:cubicBezTo>
                    <a:pt x="5" y="42"/>
                    <a:pt x="4" y="42"/>
                    <a:pt x="2" y="42"/>
                  </a:cubicBezTo>
                  <a:cubicBezTo>
                    <a:pt x="1" y="42"/>
                    <a:pt x="1" y="42"/>
                    <a:pt x="1" y="42"/>
                  </a:cubicBezTo>
                  <a:cubicBezTo>
                    <a:pt x="0" y="44"/>
                    <a:pt x="0" y="44"/>
                    <a:pt x="0" y="44"/>
                  </a:cubicBezTo>
                  <a:cubicBezTo>
                    <a:pt x="19" y="44"/>
                    <a:pt x="19" y="44"/>
                    <a:pt x="19" y="44"/>
                  </a:cubicBezTo>
                  <a:cubicBezTo>
                    <a:pt x="19" y="43"/>
                    <a:pt x="19" y="43"/>
                    <a:pt x="19" y="43"/>
                  </a:cubicBezTo>
                  <a:cubicBezTo>
                    <a:pt x="18" y="43"/>
                    <a:pt x="18" y="43"/>
                    <a:pt x="18" y="43"/>
                  </a:cubicBezTo>
                  <a:cubicBezTo>
                    <a:pt x="16" y="43"/>
                    <a:pt x="15" y="42"/>
                    <a:pt x="14" y="41"/>
                  </a:cubicBezTo>
                  <a:cubicBezTo>
                    <a:pt x="13" y="40"/>
                    <a:pt x="13" y="39"/>
                    <a:pt x="13" y="36"/>
                  </a:cubicBezTo>
                  <a:cubicBezTo>
                    <a:pt x="13" y="23"/>
                    <a:pt x="13" y="23"/>
                    <a:pt x="13" y="23"/>
                  </a:cubicBezTo>
                  <a:cubicBezTo>
                    <a:pt x="14" y="23"/>
                    <a:pt x="14" y="23"/>
                    <a:pt x="14" y="23"/>
                  </a:cubicBezTo>
                  <a:cubicBezTo>
                    <a:pt x="15" y="23"/>
                    <a:pt x="15" y="23"/>
                    <a:pt x="15" y="23"/>
                  </a:cubicBezTo>
                  <a:cubicBezTo>
                    <a:pt x="16" y="23"/>
                    <a:pt x="17" y="23"/>
                    <a:pt x="18" y="23"/>
                  </a:cubicBezTo>
                  <a:cubicBezTo>
                    <a:pt x="33" y="44"/>
                    <a:pt x="33" y="44"/>
                    <a:pt x="33" y="44"/>
                  </a:cubicBezTo>
                  <a:cubicBezTo>
                    <a:pt x="44" y="44"/>
                    <a:pt x="44" y="44"/>
                    <a:pt x="44" y="44"/>
                  </a:cubicBezTo>
                  <a:lnTo>
                    <a:pt x="44" y="4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56"/>
            <p:cNvSpPr>
              <a:spLocks/>
            </p:cNvSpPr>
            <p:nvPr/>
          </p:nvSpPr>
          <p:spPr bwMode="auto">
            <a:xfrm>
              <a:off x="1345" y="3332"/>
              <a:ext cx="19" cy="24"/>
            </a:xfrm>
            <a:custGeom>
              <a:avLst/>
              <a:gdLst/>
              <a:ahLst/>
              <a:cxnLst>
                <a:cxn ang="0">
                  <a:pos x="38" y="7"/>
                </a:cxn>
                <a:cxn ang="0">
                  <a:pos x="36" y="17"/>
                </a:cxn>
                <a:cxn ang="0">
                  <a:pos x="35" y="17"/>
                </a:cxn>
                <a:cxn ang="0">
                  <a:pos x="35" y="13"/>
                </a:cxn>
                <a:cxn ang="0">
                  <a:pos x="33" y="9"/>
                </a:cxn>
                <a:cxn ang="0">
                  <a:pos x="28" y="8"/>
                </a:cxn>
                <a:cxn ang="0">
                  <a:pos x="22" y="7"/>
                </a:cxn>
                <a:cxn ang="0">
                  <a:pos x="17" y="40"/>
                </a:cxn>
                <a:cxn ang="0">
                  <a:pos x="17" y="45"/>
                </a:cxn>
                <a:cxn ang="0">
                  <a:pos x="20" y="47"/>
                </a:cxn>
                <a:cxn ang="0">
                  <a:pos x="22" y="47"/>
                </a:cxn>
                <a:cxn ang="0">
                  <a:pos x="21" y="48"/>
                </a:cxn>
                <a:cxn ang="0">
                  <a:pos x="3" y="45"/>
                </a:cxn>
                <a:cxn ang="0">
                  <a:pos x="3" y="44"/>
                </a:cxn>
                <a:cxn ang="0">
                  <a:pos x="5" y="44"/>
                </a:cxn>
                <a:cxn ang="0">
                  <a:pos x="9" y="43"/>
                </a:cxn>
                <a:cxn ang="0">
                  <a:pos x="10" y="39"/>
                </a:cxn>
                <a:cxn ang="0">
                  <a:pos x="16" y="6"/>
                </a:cxn>
                <a:cxn ang="0">
                  <a:pos x="11" y="5"/>
                </a:cxn>
                <a:cxn ang="0">
                  <a:pos x="7" y="4"/>
                </a:cxn>
                <a:cxn ang="0">
                  <a:pos x="3" y="6"/>
                </a:cxn>
                <a:cxn ang="0">
                  <a:pos x="1" y="11"/>
                </a:cxn>
                <a:cxn ang="0">
                  <a:pos x="0" y="10"/>
                </a:cxn>
                <a:cxn ang="0">
                  <a:pos x="2" y="0"/>
                </a:cxn>
                <a:cxn ang="0">
                  <a:pos x="38" y="7"/>
                </a:cxn>
              </a:cxnLst>
              <a:rect l="0" t="0" r="r" b="b"/>
              <a:pathLst>
                <a:path w="38" h="48">
                  <a:moveTo>
                    <a:pt x="38" y="7"/>
                  </a:moveTo>
                  <a:cubicBezTo>
                    <a:pt x="36" y="17"/>
                    <a:pt x="36" y="17"/>
                    <a:pt x="36" y="17"/>
                  </a:cubicBezTo>
                  <a:cubicBezTo>
                    <a:pt x="35" y="17"/>
                    <a:pt x="35" y="17"/>
                    <a:pt x="35" y="17"/>
                  </a:cubicBezTo>
                  <a:cubicBezTo>
                    <a:pt x="35" y="15"/>
                    <a:pt x="35" y="13"/>
                    <a:pt x="35" y="13"/>
                  </a:cubicBezTo>
                  <a:cubicBezTo>
                    <a:pt x="34" y="11"/>
                    <a:pt x="34" y="10"/>
                    <a:pt x="33" y="9"/>
                  </a:cubicBezTo>
                  <a:cubicBezTo>
                    <a:pt x="32" y="9"/>
                    <a:pt x="30" y="8"/>
                    <a:pt x="28" y="8"/>
                  </a:cubicBezTo>
                  <a:cubicBezTo>
                    <a:pt x="22" y="7"/>
                    <a:pt x="22" y="7"/>
                    <a:pt x="22" y="7"/>
                  </a:cubicBezTo>
                  <a:cubicBezTo>
                    <a:pt x="17" y="40"/>
                    <a:pt x="17" y="40"/>
                    <a:pt x="17" y="40"/>
                  </a:cubicBezTo>
                  <a:cubicBezTo>
                    <a:pt x="16" y="43"/>
                    <a:pt x="16" y="44"/>
                    <a:pt x="17" y="45"/>
                  </a:cubicBezTo>
                  <a:cubicBezTo>
                    <a:pt x="17" y="46"/>
                    <a:pt x="18" y="47"/>
                    <a:pt x="20" y="47"/>
                  </a:cubicBezTo>
                  <a:cubicBezTo>
                    <a:pt x="22" y="47"/>
                    <a:pt x="22" y="47"/>
                    <a:pt x="22" y="47"/>
                  </a:cubicBezTo>
                  <a:cubicBezTo>
                    <a:pt x="21" y="48"/>
                    <a:pt x="21" y="48"/>
                    <a:pt x="21" y="48"/>
                  </a:cubicBezTo>
                  <a:cubicBezTo>
                    <a:pt x="3" y="45"/>
                    <a:pt x="3" y="45"/>
                    <a:pt x="3" y="45"/>
                  </a:cubicBezTo>
                  <a:cubicBezTo>
                    <a:pt x="3" y="44"/>
                    <a:pt x="3" y="44"/>
                    <a:pt x="3" y="44"/>
                  </a:cubicBezTo>
                  <a:cubicBezTo>
                    <a:pt x="5" y="44"/>
                    <a:pt x="5" y="44"/>
                    <a:pt x="5" y="44"/>
                  </a:cubicBezTo>
                  <a:cubicBezTo>
                    <a:pt x="6" y="45"/>
                    <a:pt x="8" y="44"/>
                    <a:pt x="9" y="43"/>
                  </a:cubicBezTo>
                  <a:cubicBezTo>
                    <a:pt x="9" y="43"/>
                    <a:pt x="10" y="41"/>
                    <a:pt x="10" y="39"/>
                  </a:cubicBezTo>
                  <a:cubicBezTo>
                    <a:pt x="16" y="6"/>
                    <a:pt x="16" y="6"/>
                    <a:pt x="16" y="6"/>
                  </a:cubicBezTo>
                  <a:cubicBezTo>
                    <a:pt x="11" y="5"/>
                    <a:pt x="11" y="5"/>
                    <a:pt x="11" y="5"/>
                  </a:cubicBezTo>
                  <a:cubicBezTo>
                    <a:pt x="9" y="4"/>
                    <a:pt x="8" y="4"/>
                    <a:pt x="7" y="4"/>
                  </a:cubicBezTo>
                  <a:cubicBezTo>
                    <a:pt x="5" y="5"/>
                    <a:pt x="4" y="5"/>
                    <a:pt x="3" y="6"/>
                  </a:cubicBezTo>
                  <a:cubicBezTo>
                    <a:pt x="2" y="7"/>
                    <a:pt x="2" y="9"/>
                    <a:pt x="1" y="11"/>
                  </a:cubicBezTo>
                  <a:cubicBezTo>
                    <a:pt x="0" y="10"/>
                    <a:pt x="0" y="10"/>
                    <a:pt x="0" y="10"/>
                  </a:cubicBezTo>
                  <a:cubicBezTo>
                    <a:pt x="2" y="0"/>
                    <a:pt x="2" y="0"/>
                    <a:pt x="2" y="0"/>
                  </a:cubicBezTo>
                  <a:lnTo>
                    <a:pt x="38" y="7"/>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57"/>
            <p:cNvSpPr>
              <a:spLocks/>
            </p:cNvSpPr>
            <p:nvPr/>
          </p:nvSpPr>
          <p:spPr bwMode="auto">
            <a:xfrm>
              <a:off x="1362" y="3337"/>
              <a:ext cx="35" cy="32"/>
            </a:xfrm>
            <a:custGeom>
              <a:avLst/>
              <a:gdLst/>
              <a:ahLst/>
              <a:cxnLst>
                <a:cxn ang="0">
                  <a:pos x="25" y="50"/>
                </a:cxn>
                <a:cxn ang="0">
                  <a:pos x="23" y="10"/>
                </a:cxn>
                <a:cxn ang="0">
                  <a:pos x="12" y="37"/>
                </a:cxn>
                <a:cxn ang="0">
                  <a:pos x="11" y="42"/>
                </a:cxn>
                <a:cxn ang="0">
                  <a:pos x="14" y="45"/>
                </a:cxn>
                <a:cxn ang="0">
                  <a:pos x="15" y="45"/>
                </a:cxn>
                <a:cxn ang="0">
                  <a:pos x="15" y="46"/>
                </a:cxn>
                <a:cxn ang="0">
                  <a:pos x="0" y="41"/>
                </a:cxn>
                <a:cxn ang="0">
                  <a:pos x="1" y="39"/>
                </a:cxn>
                <a:cxn ang="0">
                  <a:pos x="2" y="40"/>
                </a:cxn>
                <a:cxn ang="0">
                  <a:pos x="7" y="40"/>
                </a:cxn>
                <a:cxn ang="0">
                  <a:pos x="9" y="36"/>
                </a:cxn>
                <a:cxn ang="0">
                  <a:pos x="20" y="9"/>
                </a:cxn>
                <a:cxn ang="0">
                  <a:pos x="21" y="5"/>
                </a:cxn>
                <a:cxn ang="0">
                  <a:pos x="20" y="3"/>
                </a:cxn>
                <a:cxn ang="0">
                  <a:pos x="16" y="1"/>
                </a:cxn>
                <a:cxn ang="0">
                  <a:pos x="17" y="0"/>
                </a:cxn>
                <a:cxn ang="0">
                  <a:pos x="29" y="4"/>
                </a:cxn>
                <a:cxn ang="0">
                  <a:pos x="31" y="42"/>
                </a:cxn>
                <a:cxn ang="0">
                  <a:pos x="58" y="16"/>
                </a:cxn>
                <a:cxn ang="0">
                  <a:pos x="69" y="21"/>
                </a:cxn>
                <a:cxn ang="0">
                  <a:pos x="69" y="22"/>
                </a:cxn>
                <a:cxn ang="0">
                  <a:pos x="68" y="21"/>
                </a:cxn>
                <a:cxn ang="0">
                  <a:pos x="63" y="21"/>
                </a:cxn>
                <a:cxn ang="0">
                  <a:pos x="61" y="25"/>
                </a:cxn>
                <a:cxn ang="0">
                  <a:pos x="50" y="52"/>
                </a:cxn>
                <a:cxn ang="0">
                  <a:pos x="49" y="57"/>
                </a:cxn>
                <a:cxn ang="0">
                  <a:pos x="52" y="60"/>
                </a:cxn>
                <a:cxn ang="0">
                  <a:pos x="54" y="61"/>
                </a:cxn>
                <a:cxn ang="0">
                  <a:pos x="53" y="62"/>
                </a:cxn>
                <a:cxn ang="0">
                  <a:pos x="36" y="55"/>
                </a:cxn>
                <a:cxn ang="0">
                  <a:pos x="36" y="54"/>
                </a:cxn>
                <a:cxn ang="0">
                  <a:pos x="38" y="54"/>
                </a:cxn>
                <a:cxn ang="0">
                  <a:pos x="42" y="54"/>
                </a:cxn>
                <a:cxn ang="0">
                  <a:pos x="44" y="50"/>
                </a:cxn>
                <a:cxn ang="0">
                  <a:pos x="55" y="23"/>
                </a:cxn>
                <a:cxn ang="0">
                  <a:pos x="26" y="51"/>
                </a:cxn>
                <a:cxn ang="0">
                  <a:pos x="25" y="50"/>
                </a:cxn>
              </a:cxnLst>
              <a:rect l="0" t="0" r="r" b="b"/>
              <a:pathLst>
                <a:path w="69" h="62">
                  <a:moveTo>
                    <a:pt x="25" y="50"/>
                  </a:moveTo>
                  <a:cubicBezTo>
                    <a:pt x="23" y="10"/>
                    <a:pt x="23" y="10"/>
                    <a:pt x="23" y="10"/>
                  </a:cubicBezTo>
                  <a:cubicBezTo>
                    <a:pt x="12" y="37"/>
                    <a:pt x="12" y="37"/>
                    <a:pt x="12" y="37"/>
                  </a:cubicBezTo>
                  <a:cubicBezTo>
                    <a:pt x="11" y="39"/>
                    <a:pt x="10" y="41"/>
                    <a:pt x="11" y="42"/>
                  </a:cubicBezTo>
                  <a:cubicBezTo>
                    <a:pt x="11" y="43"/>
                    <a:pt x="12" y="44"/>
                    <a:pt x="14" y="45"/>
                  </a:cubicBezTo>
                  <a:cubicBezTo>
                    <a:pt x="15" y="45"/>
                    <a:pt x="15" y="45"/>
                    <a:pt x="15" y="45"/>
                  </a:cubicBezTo>
                  <a:cubicBezTo>
                    <a:pt x="15" y="46"/>
                    <a:pt x="15" y="46"/>
                    <a:pt x="15" y="46"/>
                  </a:cubicBezTo>
                  <a:cubicBezTo>
                    <a:pt x="0" y="41"/>
                    <a:pt x="0" y="41"/>
                    <a:pt x="0" y="41"/>
                  </a:cubicBezTo>
                  <a:cubicBezTo>
                    <a:pt x="1" y="39"/>
                    <a:pt x="1" y="39"/>
                    <a:pt x="1" y="39"/>
                  </a:cubicBezTo>
                  <a:cubicBezTo>
                    <a:pt x="2" y="40"/>
                    <a:pt x="2" y="40"/>
                    <a:pt x="2" y="40"/>
                  </a:cubicBezTo>
                  <a:cubicBezTo>
                    <a:pt x="4" y="41"/>
                    <a:pt x="6" y="41"/>
                    <a:pt x="7" y="40"/>
                  </a:cubicBezTo>
                  <a:cubicBezTo>
                    <a:pt x="7" y="40"/>
                    <a:pt x="8" y="38"/>
                    <a:pt x="9" y="36"/>
                  </a:cubicBezTo>
                  <a:cubicBezTo>
                    <a:pt x="20" y="9"/>
                    <a:pt x="20" y="9"/>
                    <a:pt x="20" y="9"/>
                  </a:cubicBezTo>
                  <a:cubicBezTo>
                    <a:pt x="21" y="7"/>
                    <a:pt x="21" y="6"/>
                    <a:pt x="21" y="5"/>
                  </a:cubicBezTo>
                  <a:cubicBezTo>
                    <a:pt x="21" y="4"/>
                    <a:pt x="20" y="4"/>
                    <a:pt x="20" y="3"/>
                  </a:cubicBezTo>
                  <a:cubicBezTo>
                    <a:pt x="19" y="2"/>
                    <a:pt x="18" y="2"/>
                    <a:pt x="16" y="1"/>
                  </a:cubicBezTo>
                  <a:cubicBezTo>
                    <a:pt x="17" y="0"/>
                    <a:pt x="17" y="0"/>
                    <a:pt x="17" y="0"/>
                  </a:cubicBezTo>
                  <a:cubicBezTo>
                    <a:pt x="29" y="4"/>
                    <a:pt x="29" y="4"/>
                    <a:pt x="29" y="4"/>
                  </a:cubicBezTo>
                  <a:cubicBezTo>
                    <a:pt x="31" y="42"/>
                    <a:pt x="31" y="42"/>
                    <a:pt x="31" y="42"/>
                  </a:cubicBezTo>
                  <a:cubicBezTo>
                    <a:pt x="58" y="16"/>
                    <a:pt x="58" y="16"/>
                    <a:pt x="58" y="16"/>
                  </a:cubicBezTo>
                  <a:cubicBezTo>
                    <a:pt x="69" y="21"/>
                    <a:pt x="69" y="21"/>
                    <a:pt x="69" y="21"/>
                  </a:cubicBezTo>
                  <a:cubicBezTo>
                    <a:pt x="69" y="22"/>
                    <a:pt x="69" y="22"/>
                    <a:pt x="69" y="22"/>
                  </a:cubicBezTo>
                  <a:cubicBezTo>
                    <a:pt x="68" y="21"/>
                    <a:pt x="68" y="21"/>
                    <a:pt x="68" y="21"/>
                  </a:cubicBezTo>
                  <a:cubicBezTo>
                    <a:pt x="66" y="21"/>
                    <a:pt x="64" y="21"/>
                    <a:pt x="63" y="21"/>
                  </a:cubicBezTo>
                  <a:cubicBezTo>
                    <a:pt x="62" y="22"/>
                    <a:pt x="62" y="23"/>
                    <a:pt x="61" y="25"/>
                  </a:cubicBezTo>
                  <a:cubicBezTo>
                    <a:pt x="50" y="52"/>
                    <a:pt x="50" y="52"/>
                    <a:pt x="50" y="52"/>
                  </a:cubicBezTo>
                  <a:cubicBezTo>
                    <a:pt x="49" y="55"/>
                    <a:pt x="49" y="56"/>
                    <a:pt x="49" y="57"/>
                  </a:cubicBezTo>
                  <a:cubicBezTo>
                    <a:pt x="49" y="58"/>
                    <a:pt x="51" y="59"/>
                    <a:pt x="52" y="60"/>
                  </a:cubicBezTo>
                  <a:cubicBezTo>
                    <a:pt x="54" y="61"/>
                    <a:pt x="54" y="61"/>
                    <a:pt x="54" y="61"/>
                  </a:cubicBezTo>
                  <a:cubicBezTo>
                    <a:pt x="53" y="62"/>
                    <a:pt x="53" y="62"/>
                    <a:pt x="53" y="62"/>
                  </a:cubicBezTo>
                  <a:cubicBezTo>
                    <a:pt x="36" y="55"/>
                    <a:pt x="36" y="55"/>
                    <a:pt x="36" y="55"/>
                  </a:cubicBezTo>
                  <a:cubicBezTo>
                    <a:pt x="36" y="54"/>
                    <a:pt x="36" y="54"/>
                    <a:pt x="36" y="54"/>
                  </a:cubicBezTo>
                  <a:cubicBezTo>
                    <a:pt x="38" y="54"/>
                    <a:pt x="38" y="54"/>
                    <a:pt x="38" y="54"/>
                  </a:cubicBezTo>
                  <a:cubicBezTo>
                    <a:pt x="39" y="55"/>
                    <a:pt x="41" y="55"/>
                    <a:pt x="42" y="54"/>
                  </a:cubicBezTo>
                  <a:cubicBezTo>
                    <a:pt x="43" y="54"/>
                    <a:pt x="43" y="52"/>
                    <a:pt x="44" y="50"/>
                  </a:cubicBezTo>
                  <a:cubicBezTo>
                    <a:pt x="55" y="23"/>
                    <a:pt x="55" y="23"/>
                    <a:pt x="55" y="23"/>
                  </a:cubicBezTo>
                  <a:cubicBezTo>
                    <a:pt x="26" y="51"/>
                    <a:pt x="26" y="51"/>
                    <a:pt x="26" y="51"/>
                  </a:cubicBezTo>
                  <a:lnTo>
                    <a:pt x="25" y="5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58"/>
            <p:cNvSpPr>
              <a:spLocks/>
            </p:cNvSpPr>
            <p:nvPr/>
          </p:nvSpPr>
          <p:spPr bwMode="auto">
            <a:xfrm>
              <a:off x="1392" y="3351"/>
              <a:ext cx="27" cy="29"/>
            </a:xfrm>
            <a:custGeom>
              <a:avLst/>
              <a:gdLst/>
              <a:ahLst/>
              <a:cxnLst>
                <a:cxn ang="0">
                  <a:pos x="34" y="9"/>
                </a:cxn>
                <a:cxn ang="0">
                  <a:pos x="24" y="24"/>
                </a:cxn>
                <a:cxn ang="0">
                  <a:pos x="32" y="29"/>
                </a:cxn>
                <a:cxn ang="0">
                  <a:pos x="37" y="31"/>
                </a:cxn>
                <a:cxn ang="0">
                  <a:pos x="41" y="27"/>
                </a:cxn>
                <a:cxn ang="0">
                  <a:pos x="42" y="28"/>
                </a:cxn>
                <a:cxn ang="0">
                  <a:pos x="34" y="41"/>
                </a:cxn>
                <a:cxn ang="0">
                  <a:pos x="33" y="40"/>
                </a:cxn>
                <a:cxn ang="0">
                  <a:pos x="34" y="36"/>
                </a:cxn>
                <a:cxn ang="0">
                  <a:pos x="34" y="34"/>
                </a:cxn>
                <a:cxn ang="0">
                  <a:pos x="31" y="31"/>
                </a:cxn>
                <a:cxn ang="0">
                  <a:pos x="23" y="26"/>
                </a:cxn>
                <a:cxn ang="0">
                  <a:pos x="15" y="38"/>
                </a:cxn>
                <a:cxn ang="0">
                  <a:pos x="13" y="41"/>
                </a:cxn>
                <a:cxn ang="0">
                  <a:pos x="13" y="42"/>
                </a:cxn>
                <a:cxn ang="0">
                  <a:pos x="15" y="44"/>
                </a:cxn>
                <a:cxn ang="0">
                  <a:pos x="21" y="48"/>
                </a:cxn>
                <a:cxn ang="0">
                  <a:pos x="26" y="50"/>
                </a:cxn>
                <a:cxn ang="0">
                  <a:pos x="30" y="51"/>
                </a:cxn>
                <a:cxn ang="0">
                  <a:pos x="37" y="48"/>
                </a:cxn>
                <a:cxn ang="0">
                  <a:pos x="38" y="49"/>
                </a:cxn>
                <a:cxn ang="0">
                  <a:pos x="29" y="56"/>
                </a:cxn>
                <a:cxn ang="0">
                  <a:pos x="0" y="37"/>
                </a:cxn>
                <a:cxn ang="0">
                  <a:pos x="1" y="36"/>
                </a:cxn>
                <a:cxn ang="0">
                  <a:pos x="2" y="37"/>
                </a:cxn>
                <a:cxn ang="0">
                  <a:pos x="5" y="38"/>
                </a:cxn>
                <a:cxn ang="0">
                  <a:pos x="7" y="37"/>
                </a:cxn>
                <a:cxn ang="0">
                  <a:pos x="10" y="34"/>
                </a:cxn>
                <a:cxn ang="0">
                  <a:pos x="26" y="10"/>
                </a:cxn>
                <a:cxn ang="0">
                  <a:pos x="28" y="5"/>
                </a:cxn>
                <a:cxn ang="0">
                  <a:pos x="25" y="2"/>
                </a:cxn>
                <a:cxn ang="0">
                  <a:pos x="24" y="1"/>
                </a:cxn>
                <a:cxn ang="0">
                  <a:pos x="25" y="0"/>
                </a:cxn>
                <a:cxn ang="0">
                  <a:pos x="53" y="19"/>
                </a:cxn>
                <a:cxn ang="0">
                  <a:pos x="48" y="27"/>
                </a:cxn>
                <a:cxn ang="0">
                  <a:pos x="47" y="27"/>
                </a:cxn>
                <a:cxn ang="0">
                  <a:pos x="48" y="22"/>
                </a:cxn>
                <a:cxn ang="0">
                  <a:pos x="47" y="19"/>
                </a:cxn>
                <a:cxn ang="0">
                  <a:pos x="44" y="16"/>
                </a:cxn>
                <a:cxn ang="0">
                  <a:pos x="34" y="9"/>
                </a:cxn>
              </a:cxnLst>
              <a:rect l="0" t="0" r="r" b="b"/>
              <a:pathLst>
                <a:path w="53" h="56">
                  <a:moveTo>
                    <a:pt x="34" y="9"/>
                  </a:moveTo>
                  <a:cubicBezTo>
                    <a:pt x="24" y="24"/>
                    <a:pt x="24" y="24"/>
                    <a:pt x="24" y="24"/>
                  </a:cubicBezTo>
                  <a:cubicBezTo>
                    <a:pt x="32" y="29"/>
                    <a:pt x="32" y="29"/>
                    <a:pt x="32" y="29"/>
                  </a:cubicBezTo>
                  <a:cubicBezTo>
                    <a:pt x="34" y="30"/>
                    <a:pt x="36" y="31"/>
                    <a:pt x="37" y="31"/>
                  </a:cubicBezTo>
                  <a:cubicBezTo>
                    <a:pt x="38" y="31"/>
                    <a:pt x="40" y="29"/>
                    <a:pt x="41" y="27"/>
                  </a:cubicBezTo>
                  <a:cubicBezTo>
                    <a:pt x="42" y="28"/>
                    <a:pt x="42" y="28"/>
                    <a:pt x="42" y="28"/>
                  </a:cubicBezTo>
                  <a:cubicBezTo>
                    <a:pt x="34" y="41"/>
                    <a:pt x="34" y="41"/>
                    <a:pt x="34" y="41"/>
                  </a:cubicBezTo>
                  <a:cubicBezTo>
                    <a:pt x="33" y="40"/>
                    <a:pt x="33" y="40"/>
                    <a:pt x="33" y="40"/>
                  </a:cubicBezTo>
                  <a:cubicBezTo>
                    <a:pt x="34" y="38"/>
                    <a:pt x="34" y="37"/>
                    <a:pt x="34" y="36"/>
                  </a:cubicBezTo>
                  <a:cubicBezTo>
                    <a:pt x="35" y="35"/>
                    <a:pt x="34" y="35"/>
                    <a:pt x="34" y="34"/>
                  </a:cubicBezTo>
                  <a:cubicBezTo>
                    <a:pt x="33" y="33"/>
                    <a:pt x="32" y="32"/>
                    <a:pt x="31" y="31"/>
                  </a:cubicBezTo>
                  <a:cubicBezTo>
                    <a:pt x="23" y="26"/>
                    <a:pt x="23" y="26"/>
                    <a:pt x="23" y="26"/>
                  </a:cubicBezTo>
                  <a:cubicBezTo>
                    <a:pt x="15" y="38"/>
                    <a:pt x="15" y="38"/>
                    <a:pt x="15" y="38"/>
                  </a:cubicBezTo>
                  <a:cubicBezTo>
                    <a:pt x="14" y="39"/>
                    <a:pt x="13" y="40"/>
                    <a:pt x="13" y="41"/>
                  </a:cubicBezTo>
                  <a:cubicBezTo>
                    <a:pt x="13" y="41"/>
                    <a:pt x="13" y="42"/>
                    <a:pt x="13" y="42"/>
                  </a:cubicBezTo>
                  <a:cubicBezTo>
                    <a:pt x="13" y="43"/>
                    <a:pt x="14" y="43"/>
                    <a:pt x="15" y="44"/>
                  </a:cubicBezTo>
                  <a:cubicBezTo>
                    <a:pt x="21" y="48"/>
                    <a:pt x="21" y="48"/>
                    <a:pt x="21" y="48"/>
                  </a:cubicBezTo>
                  <a:cubicBezTo>
                    <a:pt x="23" y="49"/>
                    <a:pt x="25" y="50"/>
                    <a:pt x="26" y="50"/>
                  </a:cubicBezTo>
                  <a:cubicBezTo>
                    <a:pt x="27" y="51"/>
                    <a:pt x="28" y="51"/>
                    <a:pt x="30" y="51"/>
                  </a:cubicBezTo>
                  <a:cubicBezTo>
                    <a:pt x="32" y="50"/>
                    <a:pt x="34" y="49"/>
                    <a:pt x="37" y="48"/>
                  </a:cubicBezTo>
                  <a:cubicBezTo>
                    <a:pt x="38" y="49"/>
                    <a:pt x="38" y="49"/>
                    <a:pt x="38" y="49"/>
                  </a:cubicBezTo>
                  <a:cubicBezTo>
                    <a:pt x="29" y="56"/>
                    <a:pt x="29" y="56"/>
                    <a:pt x="29" y="56"/>
                  </a:cubicBezTo>
                  <a:cubicBezTo>
                    <a:pt x="0" y="37"/>
                    <a:pt x="0" y="37"/>
                    <a:pt x="0" y="37"/>
                  </a:cubicBezTo>
                  <a:cubicBezTo>
                    <a:pt x="1" y="36"/>
                    <a:pt x="1" y="36"/>
                    <a:pt x="1" y="36"/>
                  </a:cubicBezTo>
                  <a:cubicBezTo>
                    <a:pt x="2" y="37"/>
                    <a:pt x="2" y="37"/>
                    <a:pt x="2" y="37"/>
                  </a:cubicBezTo>
                  <a:cubicBezTo>
                    <a:pt x="3" y="37"/>
                    <a:pt x="4" y="38"/>
                    <a:pt x="5" y="38"/>
                  </a:cubicBezTo>
                  <a:cubicBezTo>
                    <a:pt x="6" y="38"/>
                    <a:pt x="7" y="38"/>
                    <a:pt x="7" y="37"/>
                  </a:cubicBezTo>
                  <a:cubicBezTo>
                    <a:pt x="8" y="37"/>
                    <a:pt x="9" y="36"/>
                    <a:pt x="10" y="34"/>
                  </a:cubicBezTo>
                  <a:cubicBezTo>
                    <a:pt x="26" y="10"/>
                    <a:pt x="26" y="10"/>
                    <a:pt x="26" y="10"/>
                  </a:cubicBezTo>
                  <a:cubicBezTo>
                    <a:pt x="27" y="8"/>
                    <a:pt x="28" y="6"/>
                    <a:pt x="28" y="5"/>
                  </a:cubicBezTo>
                  <a:cubicBezTo>
                    <a:pt x="28" y="4"/>
                    <a:pt x="27" y="3"/>
                    <a:pt x="25" y="2"/>
                  </a:cubicBezTo>
                  <a:cubicBezTo>
                    <a:pt x="24" y="1"/>
                    <a:pt x="24" y="1"/>
                    <a:pt x="24" y="1"/>
                  </a:cubicBezTo>
                  <a:cubicBezTo>
                    <a:pt x="25" y="0"/>
                    <a:pt x="25" y="0"/>
                    <a:pt x="25" y="0"/>
                  </a:cubicBezTo>
                  <a:cubicBezTo>
                    <a:pt x="53" y="19"/>
                    <a:pt x="53" y="19"/>
                    <a:pt x="53" y="19"/>
                  </a:cubicBezTo>
                  <a:cubicBezTo>
                    <a:pt x="48" y="27"/>
                    <a:pt x="48" y="27"/>
                    <a:pt x="48" y="27"/>
                  </a:cubicBezTo>
                  <a:cubicBezTo>
                    <a:pt x="47" y="27"/>
                    <a:pt x="47" y="27"/>
                    <a:pt x="47" y="27"/>
                  </a:cubicBezTo>
                  <a:cubicBezTo>
                    <a:pt x="48" y="24"/>
                    <a:pt x="48" y="23"/>
                    <a:pt x="48" y="22"/>
                  </a:cubicBezTo>
                  <a:cubicBezTo>
                    <a:pt x="48" y="21"/>
                    <a:pt x="48" y="20"/>
                    <a:pt x="47" y="19"/>
                  </a:cubicBezTo>
                  <a:cubicBezTo>
                    <a:pt x="47" y="18"/>
                    <a:pt x="46" y="17"/>
                    <a:pt x="44" y="16"/>
                  </a:cubicBezTo>
                  <a:lnTo>
                    <a:pt x="34" y="9"/>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59"/>
            <p:cNvSpPr>
              <a:spLocks/>
            </p:cNvSpPr>
            <p:nvPr/>
          </p:nvSpPr>
          <p:spPr bwMode="auto">
            <a:xfrm>
              <a:off x="1409" y="3363"/>
              <a:ext cx="32" cy="32"/>
            </a:xfrm>
            <a:custGeom>
              <a:avLst/>
              <a:gdLst/>
              <a:ahLst/>
              <a:cxnLst>
                <a:cxn ang="0">
                  <a:pos x="29" y="0"/>
                </a:cxn>
                <a:cxn ang="0">
                  <a:pos x="38" y="9"/>
                </a:cxn>
                <a:cxn ang="0">
                  <a:pos x="34" y="51"/>
                </a:cxn>
                <a:cxn ang="0">
                  <a:pos x="52" y="33"/>
                </a:cxn>
                <a:cxn ang="0">
                  <a:pos x="55" y="28"/>
                </a:cxn>
                <a:cxn ang="0">
                  <a:pos x="53" y="25"/>
                </a:cxn>
                <a:cxn ang="0">
                  <a:pos x="52" y="24"/>
                </a:cxn>
                <a:cxn ang="0">
                  <a:pos x="52" y="23"/>
                </a:cxn>
                <a:cxn ang="0">
                  <a:pos x="64" y="34"/>
                </a:cxn>
                <a:cxn ang="0">
                  <a:pos x="63" y="34"/>
                </a:cxn>
                <a:cxn ang="0">
                  <a:pos x="62" y="33"/>
                </a:cxn>
                <a:cxn ang="0">
                  <a:pos x="58" y="32"/>
                </a:cxn>
                <a:cxn ang="0">
                  <a:pos x="54" y="35"/>
                </a:cxn>
                <a:cxn ang="0">
                  <a:pos x="28" y="61"/>
                </a:cxn>
                <a:cxn ang="0">
                  <a:pos x="27" y="61"/>
                </a:cxn>
                <a:cxn ang="0">
                  <a:pos x="31" y="15"/>
                </a:cxn>
                <a:cxn ang="0">
                  <a:pos x="12" y="35"/>
                </a:cxn>
                <a:cxn ang="0">
                  <a:pos x="9" y="39"/>
                </a:cxn>
                <a:cxn ang="0">
                  <a:pos x="11" y="42"/>
                </a:cxn>
                <a:cxn ang="0">
                  <a:pos x="12" y="44"/>
                </a:cxn>
                <a:cxn ang="0">
                  <a:pos x="11" y="44"/>
                </a:cxn>
                <a:cxn ang="0">
                  <a:pos x="0" y="34"/>
                </a:cxn>
                <a:cxn ang="0">
                  <a:pos x="1" y="33"/>
                </a:cxn>
                <a:cxn ang="0">
                  <a:pos x="2" y="34"/>
                </a:cxn>
                <a:cxn ang="0">
                  <a:pos x="6" y="35"/>
                </a:cxn>
                <a:cxn ang="0">
                  <a:pos x="10" y="33"/>
                </a:cxn>
                <a:cxn ang="0">
                  <a:pos x="31" y="10"/>
                </a:cxn>
                <a:cxn ang="0">
                  <a:pos x="31" y="6"/>
                </a:cxn>
                <a:cxn ang="0">
                  <a:pos x="30" y="3"/>
                </a:cxn>
                <a:cxn ang="0">
                  <a:pos x="28" y="1"/>
                </a:cxn>
                <a:cxn ang="0">
                  <a:pos x="29" y="0"/>
                </a:cxn>
              </a:cxnLst>
              <a:rect l="0" t="0" r="r" b="b"/>
              <a:pathLst>
                <a:path w="64" h="61">
                  <a:moveTo>
                    <a:pt x="29" y="0"/>
                  </a:moveTo>
                  <a:cubicBezTo>
                    <a:pt x="38" y="9"/>
                    <a:pt x="38" y="9"/>
                    <a:pt x="38" y="9"/>
                  </a:cubicBezTo>
                  <a:cubicBezTo>
                    <a:pt x="34" y="51"/>
                    <a:pt x="34" y="51"/>
                    <a:pt x="34" y="51"/>
                  </a:cubicBezTo>
                  <a:cubicBezTo>
                    <a:pt x="52" y="33"/>
                    <a:pt x="52" y="33"/>
                    <a:pt x="52" y="33"/>
                  </a:cubicBezTo>
                  <a:cubicBezTo>
                    <a:pt x="54" y="31"/>
                    <a:pt x="54" y="29"/>
                    <a:pt x="55" y="28"/>
                  </a:cubicBezTo>
                  <a:cubicBezTo>
                    <a:pt x="55" y="27"/>
                    <a:pt x="54" y="26"/>
                    <a:pt x="53" y="25"/>
                  </a:cubicBezTo>
                  <a:cubicBezTo>
                    <a:pt x="52" y="24"/>
                    <a:pt x="52" y="24"/>
                    <a:pt x="52" y="24"/>
                  </a:cubicBezTo>
                  <a:cubicBezTo>
                    <a:pt x="52" y="23"/>
                    <a:pt x="52" y="23"/>
                    <a:pt x="52" y="23"/>
                  </a:cubicBezTo>
                  <a:cubicBezTo>
                    <a:pt x="64" y="34"/>
                    <a:pt x="64" y="34"/>
                    <a:pt x="64" y="34"/>
                  </a:cubicBezTo>
                  <a:cubicBezTo>
                    <a:pt x="63" y="34"/>
                    <a:pt x="63" y="34"/>
                    <a:pt x="63" y="34"/>
                  </a:cubicBezTo>
                  <a:cubicBezTo>
                    <a:pt x="62" y="33"/>
                    <a:pt x="62" y="33"/>
                    <a:pt x="62" y="33"/>
                  </a:cubicBezTo>
                  <a:cubicBezTo>
                    <a:pt x="60" y="32"/>
                    <a:pt x="59" y="32"/>
                    <a:pt x="58" y="32"/>
                  </a:cubicBezTo>
                  <a:cubicBezTo>
                    <a:pt x="57" y="32"/>
                    <a:pt x="55" y="33"/>
                    <a:pt x="54" y="35"/>
                  </a:cubicBezTo>
                  <a:cubicBezTo>
                    <a:pt x="28" y="61"/>
                    <a:pt x="28" y="61"/>
                    <a:pt x="28" y="61"/>
                  </a:cubicBezTo>
                  <a:cubicBezTo>
                    <a:pt x="27" y="61"/>
                    <a:pt x="27" y="61"/>
                    <a:pt x="27" y="61"/>
                  </a:cubicBezTo>
                  <a:cubicBezTo>
                    <a:pt x="31" y="15"/>
                    <a:pt x="31" y="15"/>
                    <a:pt x="31" y="15"/>
                  </a:cubicBezTo>
                  <a:cubicBezTo>
                    <a:pt x="12" y="35"/>
                    <a:pt x="12" y="35"/>
                    <a:pt x="12" y="35"/>
                  </a:cubicBezTo>
                  <a:cubicBezTo>
                    <a:pt x="10" y="36"/>
                    <a:pt x="9" y="38"/>
                    <a:pt x="9" y="39"/>
                  </a:cubicBezTo>
                  <a:cubicBezTo>
                    <a:pt x="9" y="40"/>
                    <a:pt x="10" y="41"/>
                    <a:pt x="11" y="42"/>
                  </a:cubicBezTo>
                  <a:cubicBezTo>
                    <a:pt x="12" y="44"/>
                    <a:pt x="12" y="44"/>
                    <a:pt x="12" y="44"/>
                  </a:cubicBezTo>
                  <a:cubicBezTo>
                    <a:pt x="11" y="44"/>
                    <a:pt x="11" y="44"/>
                    <a:pt x="11" y="44"/>
                  </a:cubicBezTo>
                  <a:cubicBezTo>
                    <a:pt x="0" y="34"/>
                    <a:pt x="0" y="34"/>
                    <a:pt x="0" y="34"/>
                  </a:cubicBezTo>
                  <a:cubicBezTo>
                    <a:pt x="1" y="33"/>
                    <a:pt x="1" y="33"/>
                    <a:pt x="1" y="33"/>
                  </a:cubicBezTo>
                  <a:cubicBezTo>
                    <a:pt x="2" y="34"/>
                    <a:pt x="2" y="34"/>
                    <a:pt x="2" y="34"/>
                  </a:cubicBezTo>
                  <a:cubicBezTo>
                    <a:pt x="3" y="35"/>
                    <a:pt x="5" y="36"/>
                    <a:pt x="6" y="35"/>
                  </a:cubicBezTo>
                  <a:cubicBezTo>
                    <a:pt x="7" y="35"/>
                    <a:pt x="8" y="34"/>
                    <a:pt x="10" y="33"/>
                  </a:cubicBezTo>
                  <a:cubicBezTo>
                    <a:pt x="31" y="10"/>
                    <a:pt x="31" y="10"/>
                    <a:pt x="31" y="10"/>
                  </a:cubicBezTo>
                  <a:cubicBezTo>
                    <a:pt x="31" y="9"/>
                    <a:pt x="31" y="7"/>
                    <a:pt x="31" y="6"/>
                  </a:cubicBezTo>
                  <a:cubicBezTo>
                    <a:pt x="31" y="6"/>
                    <a:pt x="31" y="5"/>
                    <a:pt x="30" y="3"/>
                  </a:cubicBezTo>
                  <a:cubicBezTo>
                    <a:pt x="30" y="3"/>
                    <a:pt x="29" y="2"/>
                    <a:pt x="28" y="1"/>
                  </a:cubicBezTo>
                  <a:lnTo>
                    <a:pt x="29"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60"/>
            <p:cNvSpPr>
              <a:spLocks/>
            </p:cNvSpPr>
            <p:nvPr/>
          </p:nvSpPr>
          <p:spPr bwMode="auto">
            <a:xfrm>
              <a:off x="1432" y="3388"/>
              <a:ext cx="27" cy="24"/>
            </a:xfrm>
            <a:custGeom>
              <a:avLst/>
              <a:gdLst/>
              <a:ahLst/>
              <a:cxnLst>
                <a:cxn ang="0">
                  <a:pos x="52" y="30"/>
                </a:cxn>
                <a:cxn ang="0">
                  <a:pos x="44" y="36"/>
                </a:cxn>
                <a:cxn ang="0">
                  <a:pos x="43" y="35"/>
                </a:cxn>
                <a:cxn ang="0">
                  <a:pos x="46" y="32"/>
                </a:cxn>
                <a:cxn ang="0">
                  <a:pos x="47" y="28"/>
                </a:cxn>
                <a:cxn ang="0">
                  <a:pos x="45" y="24"/>
                </a:cxn>
                <a:cxn ang="0">
                  <a:pos x="41" y="19"/>
                </a:cxn>
                <a:cxn ang="0">
                  <a:pos x="14" y="39"/>
                </a:cxn>
                <a:cxn ang="0">
                  <a:pos x="10" y="42"/>
                </a:cxn>
                <a:cxn ang="0">
                  <a:pos x="11" y="46"/>
                </a:cxn>
                <a:cxn ang="0">
                  <a:pos x="12" y="48"/>
                </a:cxn>
                <a:cxn ang="0">
                  <a:pos x="11" y="48"/>
                </a:cxn>
                <a:cxn ang="0">
                  <a:pos x="0" y="33"/>
                </a:cxn>
                <a:cxn ang="0">
                  <a:pos x="1" y="32"/>
                </a:cxn>
                <a:cxn ang="0">
                  <a:pos x="2" y="34"/>
                </a:cxn>
                <a:cxn ang="0">
                  <a:pos x="6" y="36"/>
                </a:cxn>
                <a:cxn ang="0">
                  <a:pos x="10" y="34"/>
                </a:cxn>
                <a:cxn ang="0">
                  <a:pos x="38" y="14"/>
                </a:cxn>
                <a:cxn ang="0">
                  <a:pos x="34" y="10"/>
                </a:cxn>
                <a:cxn ang="0">
                  <a:pos x="32" y="6"/>
                </a:cxn>
                <a:cxn ang="0">
                  <a:pos x="28" y="6"/>
                </a:cxn>
                <a:cxn ang="0">
                  <a:pos x="23" y="7"/>
                </a:cxn>
                <a:cxn ang="0">
                  <a:pos x="23" y="6"/>
                </a:cxn>
                <a:cxn ang="0">
                  <a:pos x="31" y="0"/>
                </a:cxn>
                <a:cxn ang="0">
                  <a:pos x="52" y="30"/>
                </a:cxn>
              </a:cxnLst>
              <a:rect l="0" t="0" r="r" b="b"/>
              <a:pathLst>
                <a:path w="52" h="48">
                  <a:moveTo>
                    <a:pt x="52" y="30"/>
                  </a:moveTo>
                  <a:cubicBezTo>
                    <a:pt x="44" y="36"/>
                    <a:pt x="44" y="36"/>
                    <a:pt x="44" y="36"/>
                  </a:cubicBezTo>
                  <a:cubicBezTo>
                    <a:pt x="43" y="35"/>
                    <a:pt x="43" y="35"/>
                    <a:pt x="43" y="35"/>
                  </a:cubicBezTo>
                  <a:cubicBezTo>
                    <a:pt x="45" y="34"/>
                    <a:pt x="46" y="33"/>
                    <a:pt x="46" y="32"/>
                  </a:cubicBezTo>
                  <a:cubicBezTo>
                    <a:pt x="47" y="31"/>
                    <a:pt x="47" y="29"/>
                    <a:pt x="47" y="28"/>
                  </a:cubicBezTo>
                  <a:cubicBezTo>
                    <a:pt x="46" y="27"/>
                    <a:pt x="46" y="26"/>
                    <a:pt x="45" y="24"/>
                  </a:cubicBezTo>
                  <a:cubicBezTo>
                    <a:pt x="41" y="19"/>
                    <a:pt x="41" y="19"/>
                    <a:pt x="41" y="19"/>
                  </a:cubicBezTo>
                  <a:cubicBezTo>
                    <a:pt x="14" y="39"/>
                    <a:pt x="14" y="39"/>
                    <a:pt x="14" y="39"/>
                  </a:cubicBezTo>
                  <a:cubicBezTo>
                    <a:pt x="12" y="40"/>
                    <a:pt x="10" y="42"/>
                    <a:pt x="10" y="42"/>
                  </a:cubicBezTo>
                  <a:cubicBezTo>
                    <a:pt x="10" y="44"/>
                    <a:pt x="10" y="45"/>
                    <a:pt x="11" y="46"/>
                  </a:cubicBezTo>
                  <a:cubicBezTo>
                    <a:pt x="12" y="48"/>
                    <a:pt x="12" y="48"/>
                    <a:pt x="12" y="48"/>
                  </a:cubicBezTo>
                  <a:cubicBezTo>
                    <a:pt x="11" y="48"/>
                    <a:pt x="11" y="48"/>
                    <a:pt x="11" y="48"/>
                  </a:cubicBezTo>
                  <a:cubicBezTo>
                    <a:pt x="0" y="33"/>
                    <a:pt x="0" y="33"/>
                    <a:pt x="0" y="33"/>
                  </a:cubicBezTo>
                  <a:cubicBezTo>
                    <a:pt x="1" y="32"/>
                    <a:pt x="1" y="32"/>
                    <a:pt x="1" y="32"/>
                  </a:cubicBezTo>
                  <a:cubicBezTo>
                    <a:pt x="2" y="34"/>
                    <a:pt x="2" y="34"/>
                    <a:pt x="2" y="34"/>
                  </a:cubicBezTo>
                  <a:cubicBezTo>
                    <a:pt x="3" y="35"/>
                    <a:pt x="5" y="36"/>
                    <a:pt x="6" y="36"/>
                  </a:cubicBezTo>
                  <a:cubicBezTo>
                    <a:pt x="7" y="36"/>
                    <a:pt x="8" y="35"/>
                    <a:pt x="10" y="34"/>
                  </a:cubicBezTo>
                  <a:cubicBezTo>
                    <a:pt x="38" y="14"/>
                    <a:pt x="38" y="14"/>
                    <a:pt x="38" y="14"/>
                  </a:cubicBezTo>
                  <a:cubicBezTo>
                    <a:pt x="34" y="10"/>
                    <a:pt x="34" y="10"/>
                    <a:pt x="34" y="10"/>
                  </a:cubicBezTo>
                  <a:cubicBezTo>
                    <a:pt x="33" y="8"/>
                    <a:pt x="32" y="7"/>
                    <a:pt x="32" y="6"/>
                  </a:cubicBezTo>
                  <a:cubicBezTo>
                    <a:pt x="31" y="6"/>
                    <a:pt x="29" y="5"/>
                    <a:pt x="28" y="6"/>
                  </a:cubicBezTo>
                  <a:cubicBezTo>
                    <a:pt x="27" y="6"/>
                    <a:pt x="25" y="6"/>
                    <a:pt x="23" y="7"/>
                  </a:cubicBezTo>
                  <a:cubicBezTo>
                    <a:pt x="23" y="6"/>
                    <a:pt x="23" y="6"/>
                    <a:pt x="23" y="6"/>
                  </a:cubicBezTo>
                  <a:cubicBezTo>
                    <a:pt x="31" y="0"/>
                    <a:pt x="31" y="0"/>
                    <a:pt x="31" y="0"/>
                  </a:cubicBezTo>
                  <a:lnTo>
                    <a:pt x="52" y="3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61"/>
            <p:cNvSpPr>
              <a:spLocks noEditPoints="1"/>
            </p:cNvSpPr>
            <p:nvPr/>
          </p:nvSpPr>
          <p:spPr bwMode="auto">
            <a:xfrm>
              <a:off x="1449" y="3419"/>
              <a:ext cx="24" cy="23"/>
            </a:xfrm>
            <a:custGeom>
              <a:avLst/>
              <a:gdLst/>
              <a:ahLst/>
              <a:cxnLst>
                <a:cxn ang="0">
                  <a:pos x="42" y="25"/>
                </a:cxn>
                <a:cxn ang="0">
                  <a:pos x="28" y="35"/>
                </a:cxn>
                <a:cxn ang="0">
                  <a:pos x="13" y="37"/>
                </a:cxn>
                <a:cxn ang="0">
                  <a:pos x="4" y="30"/>
                </a:cxn>
                <a:cxn ang="0">
                  <a:pos x="5" y="19"/>
                </a:cxn>
                <a:cxn ang="0">
                  <a:pos x="19" y="9"/>
                </a:cxn>
                <a:cxn ang="0">
                  <a:pos x="35" y="7"/>
                </a:cxn>
                <a:cxn ang="0">
                  <a:pos x="43" y="14"/>
                </a:cxn>
                <a:cxn ang="0">
                  <a:pos x="42" y="25"/>
                </a:cxn>
                <a:cxn ang="0">
                  <a:pos x="34" y="2"/>
                </a:cxn>
                <a:cxn ang="0">
                  <a:pos x="16" y="2"/>
                </a:cxn>
                <a:cxn ang="0">
                  <a:pos x="3" y="14"/>
                </a:cxn>
                <a:cxn ang="0">
                  <a:pos x="2" y="31"/>
                </a:cxn>
                <a:cxn ang="0">
                  <a:pos x="14" y="42"/>
                </a:cxn>
                <a:cxn ang="0">
                  <a:pos x="32" y="42"/>
                </a:cxn>
                <a:cxn ang="0">
                  <a:pos x="44" y="30"/>
                </a:cxn>
                <a:cxn ang="0">
                  <a:pos x="45" y="14"/>
                </a:cxn>
                <a:cxn ang="0">
                  <a:pos x="34" y="2"/>
                </a:cxn>
              </a:cxnLst>
              <a:rect l="0" t="0" r="r" b="b"/>
              <a:pathLst>
                <a:path w="47" h="45">
                  <a:moveTo>
                    <a:pt x="42" y="25"/>
                  </a:moveTo>
                  <a:cubicBezTo>
                    <a:pt x="40" y="29"/>
                    <a:pt x="35" y="33"/>
                    <a:pt x="28" y="35"/>
                  </a:cubicBezTo>
                  <a:cubicBezTo>
                    <a:pt x="22" y="38"/>
                    <a:pt x="17" y="39"/>
                    <a:pt x="13" y="37"/>
                  </a:cubicBezTo>
                  <a:cubicBezTo>
                    <a:pt x="9" y="36"/>
                    <a:pt x="6" y="33"/>
                    <a:pt x="4" y="30"/>
                  </a:cubicBezTo>
                  <a:cubicBezTo>
                    <a:pt x="3" y="26"/>
                    <a:pt x="3" y="23"/>
                    <a:pt x="5" y="19"/>
                  </a:cubicBezTo>
                  <a:cubicBezTo>
                    <a:pt x="7" y="15"/>
                    <a:pt x="12" y="12"/>
                    <a:pt x="19" y="9"/>
                  </a:cubicBezTo>
                  <a:cubicBezTo>
                    <a:pt x="25" y="6"/>
                    <a:pt x="31" y="6"/>
                    <a:pt x="35" y="7"/>
                  </a:cubicBezTo>
                  <a:cubicBezTo>
                    <a:pt x="39" y="8"/>
                    <a:pt x="41" y="11"/>
                    <a:pt x="43" y="14"/>
                  </a:cubicBezTo>
                  <a:cubicBezTo>
                    <a:pt x="44" y="18"/>
                    <a:pt x="44" y="22"/>
                    <a:pt x="42" y="25"/>
                  </a:cubicBezTo>
                  <a:close/>
                  <a:moveTo>
                    <a:pt x="34" y="2"/>
                  </a:moveTo>
                  <a:cubicBezTo>
                    <a:pt x="28" y="0"/>
                    <a:pt x="22" y="0"/>
                    <a:pt x="16" y="2"/>
                  </a:cubicBezTo>
                  <a:cubicBezTo>
                    <a:pt x="9" y="5"/>
                    <a:pt x="5" y="9"/>
                    <a:pt x="3" y="14"/>
                  </a:cubicBezTo>
                  <a:cubicBezTo>
                    <a:pt x="0" y="19"/>
                    <a:pt x="0" y="25"/>
                    <a:pt x="2" y="31"/>
                  </a:cubicBezTo>
                  <a:cubicBezTo>
                    <a:pt x="4" y="36"/>
                    <a:pt x="8" y="40"/>
                    <a:pt x="14" y="42"/>
                  </a:cubicBezTo>
                  <a:cubicBezTo>
                    <a:pt x="20" y="45"/>
                    <a:pt x="25" y="44"/>
                    <a:pt x="32" y="42"/>
                  </a:cubicBezTo>
                  <a:cubicBezTo>
                    <a:pt x="38" y="40"/>
                    <a:pt x="42" y="36"/>
                    <a:pt x="44" y="30"/>
                  </a:cubicBezTo>
                  <a:cubicBezTo>
                    <a:pt x="47" y="25"/>
                    <a:pt x="47" y="19"/>
                    <a:pt x="45" y="14"/>
                  </a:cubicBezTo>
                  <a:cubicBezTo>
                    <a:pt x="43" y="9"/>
                    <a:pt x="39" y="5"/>
                    <a:pt x="34" y="2"/>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62"/>
            <p:cNvSpPr>
              <a:spLocks/>
            </p:cNvSpPr>
            <p:nvPr/>
          </p:nvSpPr>
          <p:spPr bwMode="auto">
            <a:xfrm>
              <a:off x="1455" y="3443"/>
              <a:ext cx="25" cy="18"/>
            </a:xfrm>
            <a:custGeom>
              <a:avLst/>
              <a:gdLst/>
              <a:ahLst/>
              <a:cxnLst>
                <a:cxn ang="0">
                  <a:pos x="44" y="13"/>
                </a:cxn>
                <a:cxn ang="0">
                  <a:pos x="27" y="17"/>
                </a:cxn>
                <a:cxn ang="0">
                  <a:pos x="28" y="24"/>
                </a:cxn>
                <a:cxn ang="0">
                  <a:pos x="30" y="28"/>
                </a:cxn>
                <a:cxn ang="0">
                  <a:pos x="36" y="29"/>
                </a:cxn>
                <a:cxn ang="0">
                  <a:pos x="36" y="30"/>
                </a:cxn>
                <a:cxn ang="0">
                  <a:pos x="21" y="33"/>
                </a:cxn>
                <a:cxn ang="0">
                  <a:pos x="21" y="32"/>
                </a:cxn>
                <a:cxn ang="0">
                  <a:pos x="25" y="30"/>
                </a:cxn>
                <a:cxn ang="0">
                  <a:pos x="26" y="28"/>
                </a:cxn>
                <a:cxn ang="0">
                  <a:pos x="26" y="25"/>
                </a:cxn>
                <a:cxn ang="0">
                  <a:pos x="24" y="17"/>
                </a:cxn>
                <a:cxn ang="0">
                  <a:pos x="11" y="20"/>
                </a:cxn>
                <a:cxn ang="0">
                  <a:pos x="6" y="22"/>
                </a:cxn>
                <a:cxn ang="0">
                  <a:pos x="5" y="23"/>
                </a:cxn>
                <a:cxn ang="0">
                  <a:pos x="5" y="26"/>
                </a:cxn>
                <a:cxn ang="0">
                  <a:pos x="5" y="28"/>
                </a:cxn>
                <a:cxn ang="0">
                  <a:pos x="4" y="28"/>
                </a:cxn>
                <a:cxn ang="0">
                  <a:pos x="0" y="10"/>
                </a:cxn>
                <a:cxn ang="0">
                  <a:pos x="1" y="9"/>
                </a:cxn>
                <a:cxn ang="0">
                  <a:pos x="2" y="11"/>
                </a:cxn>
                <a:cxn ang="0">
                  <a:pos x="4" y="14"/>
                </a:cxn>
                <a:cxn ang="0">
                  <a:pos x="9" y="14"/>
                </a:cxn>
                <a:cxn ang="0">
                  <a:pos x="37" y="8"/>
                </a:cxn>
                <a:cxn ang="0">
                  <a:pos x="41" y="7"/>
                </a:cxn>
                <a:cxn ang="0">
                  <a:pos x="42" y="5"/>
                </a:cxn>
                <a:cxn ang="0">
                  <a:pos x="42" y="2"/>
                </a:cxn>
                <a:cxn ang="0">
                  <a:pos x="42" y="0"/>
                </a:cxn>
                <a:cxn ang="0">
                  <a:pos x="43" y="0"/>
                </a:cxn>
                <a:cxn ang="0">
                  <a:pos x="50" y="32"/>
                </a:cxn>
                <a:cxn ang="0">
                  <a:pos x="41" y="35"/>
                </a:cxn>
                <a:cxn ang="0">
                  <a:pos x="41" y="34"/>
                </a:cxn>
                <a:cxn ang="0">
                  <a:pos x="45" y="31"/>
                </a:cxn>
                <a:cxn ang="0">
                  <a:pos x="46" y="27"/>
                </a:cxn>
                <a:cxn ang="0">
                  <a:pos x="46" y="22"/>
                </a:cxn>
                <a:cxn ang="0">
                  <a:pos x="44" y="13"/>
                </a:cxn>
              </a:cxnLst>
              <a:rect l="0" t="0" r="r" b="b"/>
              <a:pathLst>
                <a:path w="50" h="35">
                  <a:moveTo>
                    <a:pt x="44" y="13"/>
                  </a:moveTo>
                  <a:cubicBezTo>
                    <a:pt x="27" y="17"/>
                    <a:pt x="27" y="17"/>
                    <a:pt x="27" y="17"/>
                  </a:cubicBezTo>
                  <a:cubicBezTo>
                    <a:pt x="28" y="24"/>
                    <a:pt x="28" y="24"/>
                    <a:pt x="28" y="24"/>
                  </a:cubicBezTo>
                  <a:cubicBezTo>
                    <a:pt x="29" y="26"/>
                    <a:pt x="29" y="27"/>
                    <a:pt x="30" y="28"/>
                  </a:cubicBezTo>
                  <a:cubicBezTo>
                    <a:pt x="31" y="29"/>
                    <a:pt x="33" y="29"/>
                    <a:pt x="36" y="29"/>
                  </a:cubicBezTo>
                  <a:cubicBezTo>
                    <a:pt x="36" y="30"/>
                    <a:pt x="36" y="30"/>
                    <a:pt x="36" y="30"/>
                  </a:cubicBezTo>
                  <a:cubicBezTo>
                    <a:pt x="21" y="33"/>
                    <a:pt x="21" y="33"/>
                    <a:pt x="21" y="33"/>
                  </a:cubicBezTo>
                  <a:cubicBezTo>
                    <a:pt x="21" y="32"/>
                    <a:pt x="21" y="32"/>
                    <a:pt x="21" y="32"/>
                  </a:cubicBezTo>
                  <a:cubicBezTo>
                    <a:pt x="23" y="32"/>
                    <a:pt x="24" y="31"/>
                    <a:pt x="25" y="30"/>
                  </a:cubicBezTo>
                  <a:cubicBezTo>
                    <a:pt x="25" y="30"/>
                    <a:pt x="26" y="29"/>
                    <a:pt x="26" y="28"/>
                  </a:cubicBezTo>
                  <a:cubicBezTo>
                    <a:pt x="26" y="28"/>
                    <a:pt x="26" y="26"/>
                    <a:pt x="26" y="25"/>
                  </a:cubicBezTo>
                  <a:cubicBezTo>
                    <a:pt x="24" y="17"/>
                    <a:pt x="24" y="17"/>
                    <a:pt x="24" y="17"/>
                  </a:cubicBezTo>
                  <a:cubicBezTo>
                    <a:pt x="11" y="20"/>
                    <a:pt x="11" y="20"/>
                    <a:pt x="11" y="20"/>
                  </a:cubicBezTo>
                  <a:cubicBezTo>
                    <a:pt x="8" y="21"/>
                    <a:pt x="7" y="21"/>
                    <a:pt x="6" y="22"/>
                  </a:cubicBezTo>
                  <a:cubicBezTo>
                    <a:pt x="6" y="22"/>
                    <a:pt x="5" y="22"/>
                    <a:pt x="5" y="23"/>
                  </a:cubicBezTo>
                  <a:cubicBezTo>
                    <a:pt x="5" y="24"/>
                    <a:pt x="5" y="25"/>
                    <a:pt x="5" y="26"/>
                  </a:cubicBezTo>
                  <a:cubicBezTo>
                    <a:pt x="5" y="28"/>
                    <a:pt x="5" y="28"/>
                    <a:pt x="5" y="28"/>
                  </a:cubicBezTo>
                  <a:cubicBezTo>
                    <a:pt x="4" y="28"/>
                    <a:pt x="4" y="28"/>
                    <a:pt x="4" y="28"/>
                  </a:cubicBezTo>
                  <a:cubicBezTo>
                    <a:pt x="0" y="10"/>
                    <a:pt x="0" y="10"/>
                    <a:pt x="0" y="10"/>
                  </a:cubicBezTo>
                  <a:cubicBezTo>
                    <a:pt x="1" y="9"/>
                    <a:pt x="1" y="9"/>
                    <a:pt x="1" y="9"/>
                  </a:cubicBezTo>
                  <a:cubicBezTo>
                    <a:pt x="2" y="11"/>
                    <a:pt x="2" y="11"/>
                    <a:pt x="2" y="11"/>
                  </a:cubicBezTo>
                  <a:cubicBezTo>
                    <a:pt x="2" y="13"/>
                    <a:pt x="3" y="14"/>
                    <a:pt x="4" y="14"/>
                  </a:cubicBezTo>
                  <a:cubicBezTo>
                    <a:pt x="5" y="15"/>
                    <a:pt x="7" y="15"/>
                    <a:pt x="9" y="14"/>
                  </a:cubicBezTo>
                  <a:cubicBezTo>
                    <a:pt x="37" y="8"/>
                    <a:pt x="37" y="8"/>
                    <a:pt x="37" y="8"/>
                  </a:cubicBezTo>
                  <a:cubicBezTo>
                    <a:pt x="39" y="7"/>
                    <a:pt x="41" y="7"/>
                    <a:pt x="41" y="7"/>
                  </a:cubicBezTo>
                  <a:cubicBezTo>
                    <a:pt x="42" y="6"/>
                    <a:pt x="42" y="6"/>
                    <a:pt x="42" y="5"/>
                  </a:cubicBezTo>
                  <a:cubicBezTo>
                    <a:pt x="43" y="4"/>
                    <a:pt x="43" y="3"/>
                    <a:pt x="42" y="2"/>
                  </a:cubicBezTo>
                  <a:cubicBezTo>
                    <a:pt x="42" y="0"/>
                    <a:pt x="42" y="0"/>
                    <a:pt x="42" y="0"/>
                  </a:cubicBezTo>
                  <a:cubicBezTo>
                    <a:pt x="43" y="0"/>
                    <a:pt x="43" y="0"/>
                    <a:pt x="43" y="0"/>
                  </a:cubicBezTo>
                  <a:cubicBezTo>
                    <a:pt x="50" y="32"/>
                    <a:pt x="50" y="32"/>
                    <a:pt x="50" y="32"/>
                  </a:cubicBezTo>
                  <a:cubicBezTo>
                    <a:pt x="41" y="35"/>
                    <a:pt x="41" y="35"/>
                    <a:pt x="41" y="35"/>
                  </a:cubicBezTo>
                  <a:cubicBezTo>
                    <a:pt x="41" y="34"/>
                    <a:pt x="41" y="34"/>
                    <a:pt x="41" y="34"/>
                  </a:cubicBezTo>
                  <a:cubicBezTo>
                    <a:pt x="43" y="33"/>
                    <a:pt x="44" y="32"/>
                    <a:pt x="45" y="31"/>
                  </a:cubicBezTo>
                  <a:cubicBezTo>
                    <a:pt x="45" y="30"/>
                    <a:pt x="46" y="29"/>
                    <a:pt x="46" y="27"/>
                  </a:cubicBezTo>
                  <a:cubicBezTo>
                    <a:pt x="46" y="26"/>
                    <a:pt x="46" y="25"/>
                    <a:pt x="46" y="22"/>
                  </a:cubicBezTo>
                  <a:lnTo>
                    <a:pt x="44" y="1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63"/>
            <p:cNvSpPr>
              <a:spLocks/>
            </p:cNvSpPr>
            <p:nvPr/>
          </p:nvSpPr>
          <p:spPr bwMode="auto">
            <a:xfrm>
              <a:off x="1175" y="3505"/>
              <a:ext cx="26" cy="28"/>
            </a:xfrm>
            <a:custGeom>
              <a:avLst/>
              <a:gdLst/>
              <a:ahLst/>
              <a:cxnLst>
                <a:cxn ang="0">
                  <a:pos x="25" y="17"/>
                </a:cxn>
                <a:cxn ang="0">
                  <a:pos x="30" y="36"/>
                </a:cxn>
                <a:cxn ang="0">
                  <a:pos x="42" y="34"/>
                </a:cxn>
                <a:cxn ang="0">
                  <a:pos x="46" y="32"/>
                </a:cxn>
                <a:cxn ang="0">
                  <a:pos x="47" y="31"/>
                </a:cxn>
                <a:cxn ang="0">
                  <a:pos x="47" y="28"/>
                </a:cxn>
                <a:cxn ang="0">
                  <a:pos x="47" y="26"/>
                </a:cxn>
                <a:cxn ang="0">
                  <a:pos x="48" y="26"/>
                </a:cxn>
                <a:cxn ang="0">
                  <a:pos x="52" y="44"/>
                </a:cxn>
                <a:cxn ang="0">
                  <a:pos x="51" y="44"/>
                </a:cxn>
                <a:cxn ang="0">
                  <a:pos x="51" y="43"/>
                </a:cxn>
                <a:cxn ang="0">
                  <a:pos x="50" y="40"/>
                </a:cxn>
                <a:cxn ang="0">
                  <a:pos x="48" y="39"/>
                </a:cxn>
                <a:cxn ang="0">
                  <a:pos x="44" y="40"/>
                </a:cxn>
                <a:cxn ang="0">
                  <a:pos x="16" y="46"/>
                </a:cxn>
                <a:cxn ang="0">
                  <a:pos x="12" y="47"/>
                </a:cxn>
                <a:cxn ang="0">
                  <a:pos x="11" y="49"/>
                </a:cxn>
                <a:cxn ang="0">
                  <a:pos x="11" y="52"/>
                </a:cxn>
                <a:cxn ang="0">
                  <a:pos x="11" y="53"/>
                </a:cxn>
                <a:cxn ang="0">
                  <a:pos x="10" y="54"/>
                </a:cxn>
                <a:cxn ang="0">
                  <a:pos x="6" y="35"/>
                </a:cxn>
                <a:cxn ang="0">
                  <a:pos x="7" y="35"/>
                </a:cxn>
                <a:cxn ang="0">
                  <a:pos x="7" y="37"/>
                </a:cxn>
                <a:cxn ang="0">
                  <a:pos x="10" y="40"/>
                </a:cxn>
                <a:cxn ang="0">
                  <a:pos x="15" y="40"/>
                </a:cxn>
                <a:cxn ang="0">
                  <a:pos x="28" y="37"/>
                </a:cxn>
                <a:cxn ang="0">
                  <a:pos x="23" y="17"/>
                </a:cxn>
                <a:cxn ang="0">
                  <a:pos x="10" y="20"/>
                </a:cxn>
                <a:cxn ang="0">
                  <a:pos x="6" y="22"/>
                </a:cxn>
                <a:cxn ang="0">
                  <a:pos x="5" y="23"/>
                </a:cxn>
                <a:cxn ang="0">
                  <a:pos x="5" y="26"/>
                </a:cxn>
                <a:cxn ang="0">
                  <a:pos x="5" y="28"/>
                </a:cxn>
                <a:cxn ang="0">
                  <a:pos x="4" y="28"/>
                </a:cxn>
                <a:cxn ang="0">
                  <a:pos x="0" y="10"/>
                </a:cxn>
                <a:cxn ang="0">
                  <a:pos x="1" y="10"/>
                </a:cxn>
                <a:cxn ang="0">
                  <a:pos x="2" y="11"/>
                </a:cxn>
                <a:cxn ang="0">
                  <a:pos x="4" y="15"/>
                </a:cxn>
                <a:cxn ang="0">
                  <a:pos x="9" y="14"/>
                </a:cxn>
                <a:cxn ang="0">
                  <a:pos x="36" y="8"/>
                </a:cxn>
                <a:cxn ang="0">
                  <a:pos x="41" y="7"/>
                </a:cxn>
                <a:cxn ang="0">
                  <a:pos x="42" y="5"/>
                </a:cxn>
                <a:cxn ang="0">
                  <a:pos x="42" y="2"/>
                </a:cxn>
                <a:cxn ang="0">
                  <a:pos x="41" y="0"/>
                </a:cxn>
                <a:cxn ang="0">
                  <a:pos x="42" y="0"/>
                </a:cxn>
                <a:cxn ang="0">
                  <a:pos x="47" y="18"/>
                </a:cxn>
                <a:cxn ang="0">
                  <a:pos x="45" y="19"/>
                </a:cxn>
                <a:cxn ang="0">
                  <a:pos x="45" y="17"/>
                </a:cxn>
                <a:cxn ang="0">
                  <a:pos x="44" y="14"/>
                </a:cxn>
                <a:cxn ang="0">
                  <a:pos x="42" y="13"/>
                </a:cxn>
                <a:cxn ang="0">
                  <a:pos x="38" y="14"/>
                </a:cxn>
                <a:cxn ang="0">
                  <a:pos x="25" y="17"/>
                </a:cxn>
              </a:cxnLst>
              <a:rect l="0" t="0" r="r" b="b"/>
              <a:pathLst>
                <a:path w="52" h="54">
                  <a:moveTo>
                    <a:pt x="25" y="17"/>
                  </a:moveTo>
                  <a:cubicBezTo>
                    <a:pt x="30" y="36"/>
                    <a:pt x="30" y="36"/>
                    <a:pt x="30" y="36"/>
                  </a:cubicBezTo>
                  <a:cubicBezTo>
                    <a:pt x="42" y="34"/>
                    <a:pt x="42" y="34"/>
                    <a:pt x="42" y="34"/>
                  </a:cubicBezTo>
                  <a:cubicBezTo>
                    <a:pt x="44" y="33"/>
                    <a:pt x="46" y="33"/>
                    <a:pt x="46" y="32"/>
                  </a:cubicBezTo>
                  <a:cubicBezTo>
                    <a:pt x="47" y="32"/>
                    <a:pt x="47" y="31"/>
                    <a:pt x="47" y="31"/>
                  </a:cubicBezTo>
                  <a:cubicBezTo>
                    <a:pt x="48" y="30"/>
                    <a:pt x="48" y="29"/>
                    <a:pt x="47" y="28"/>
                  </a:cubicBezTo>
                  <a:cubicBezTo>
                    <a:pt x="47" y="26"/>
                    <a:pt x="47" y="26"/>
                    <a:pt x="47" y="26"/>
                  </a:cubicBezTo>
                  <a:cubicBezTo>
                    <a:pt x="48" y="26"/>
                    <a:pt x="48" y="26"/>
                    <a:pt x="48" y="26"/>
                  </a:cubicBezTo>
                  <a:cubicBezTo>
                    <a:pt x="52" y="44"/>
                    <a:pt x="52" y="44"/>
                    <a:pt x="52" y="44"/>
                  </a:cubicBezTo>
                  <a:cubicBezTo>
                    <a:pt x="51" y="44"/>
                    <a:pt x="51" y="44"/>
                    <a:pt x="51" y="44"/>
                  </a:cubicBezTo>
                  <a:cubicBezTo>
                    <a:pt x="51" y="43"/>
                    <a:pt x="51" y="43"/>
                    <a:pt x="51" y="43"/>
                  </a:cubicBezTo>
                  <a:cubicBezTo>
                    <a:pt x="51" y="42"/>
                    <a:pt x="50" y="41"/>
                    <a:pt x="50" y="40"/>
                  </a:cubicBezTo>
                  <a:cubicBezTo>
                    <a:pt x="49" y="39"/>
                    <a:pt x="48" y="39"/>
                    <a:pt x="48" y="39"/>
                  </a:cubicBezTo>
                  <a:cubicBezTo>
                    <a:pt x="47" y="39"/>
                    <a:pt x="46" y="39"/>
                    <a:pt x="44" y="40"/>
                  </a:cubicBezTo>
                  <a:cubicBezTo>
                    <a:pt x="16" y="46"/>
                    <a:pt x="16" y="46"/>
                    <a:pt x="16" y="46"/>
                  </a:cubicBezTo>
                  <a:cubicBezTo>
                    <a:pt x="14" y="46"/>
                    <a:pt x="13" y="47"/>
                    <a:pt x="12" y="47"/>
                  </a:cubicBezTo>
                  <a:cubicBezTo>
                    <a:pt x="11" y="48"/>
                    <a:pt x="11" y="48"/>
                    <a:pt x="11" y="49"/>
                  </a:cubicBezTo>
                  <a:cubicBezTo>
                    <a:pt x="11" y="50"/>
                    <a:pt x="11" y="51"/>
                    <a:pt x="11" y="52"/>
                  </a:cubicBezTo>
                  <a:cubicBezTo>
                    <a:pt x="11" y="53"/>
                    <a:pt x="11" y="53"/>
                    <a:pt x="11" y="53"/>
                  </a:cubicBezTo>
                  <a:cubicBezTo>
                    <a:pt x="10" y="54"/>
                    <a:pt x="10" y="54"/>
                    <a:pt x="10" y="54"/>
                  </a:cubicBezTo>
                  <a:cubicBezTo>
                    <a:pt x="6" y="35"/>
                    <a:pt x="6" y="35"/>
                    <a:pt x="6" y="35"/>
                  </a:cubicBezTo>
                  <a:cubicBezTo>
                    <a:pt x="7" y="35"/>
                    <a:pt x="7" y="35"/>
                    <a:pt x="7" y="35"/>
                  </a:cubicBezTo>
                  <a:cubicBezTo>
                    <a:pt x="7" y="37"/>
                    <a:pt x="7" y="37"/>
                    <a:pt x="7" y="37"/>
                  </a:cubicBezTo>
                  <a:cubicBezTo>
                    <a:pt x="8" y="38"/>
                    <a:pt x="9" y="40"/>
                    <a:pt x="10" y="40"/>
                  </a:cubicBezTo>
                  <a:cubicBezTo>
                    <a:pt x="11" y="41"/>
                    <a:pt x="12" y="40"/>
                    <a:pt x="15" y="40"/>
                  </a:cubicBezTo>
                  <a:cubicBezTo>
                    <a:pt x="28" y="37"/>
                    <a:pt x="28" y="37"/>
                    <a:pt x="28" y="37"/>
                  </a:cubicBezTo>
                  <a:cubicBezTo>
                    <a:pt x="23" y="17"/>
                    <a:pt x="23" y="17"/>
                    <a:pt x="23" y="17"/>
                  </a:cubicBezTo>
                  <a:cubicBezTo>
                    <a:pt x="10" y="20"/>
                    <a:pt x="10" y="20"/>
                    <a:pt x="10" y="20"/>
                  </a:cubicBezTo>
                  <a:cubicBezTo>
                    <a:pt x="8" y="21"/>
                    <a:pt x="7" y="21"/>
                    <a:pt x="6" y="22"/>
                  </a:cubicBezTo>
                  <a:cubicBezTo>
                    <a:pt x="6" y="22"/>
                    <a:pt x="5" y="22"/>
                    <a:pt x="5" y="23"/>
                  </a:cubicBezTo>
                  <a:cubicBezTo>
                    <a:pt x="5" y="24"/>
                    <a:pt x="5" y="25"/>
                    <a:pt x="5" y="26"/>
                  </a:cubicBezTo>
                  <a:cubicBezTo>
                    <a:pt x="5" y="28"/>
                    <a:pt x="5" y="28"/>
                    <a:pt x="5" y="28"/>
                  </a:cubicBezTo>
                  <a:cubicBezTo>
                    <a:pt x="4" y="28"/>
                    <a:pt x="4" y="28"/>
                    <a:pt x="4" y="28"/>
                  </a:cubicBezTo>
                  <a:cubicBezTo>
                    <a:pt x="0" y="10"/>
                    <a:pt x="0" y="10"/>
                    <a:pt x="0" y="10"/>
                  </a:cubicBezTo>
                  <a:cubicBezTo>
                    <a:pt x="1" y="10"/>
                    <a:pt x="1" y="10"/>
                    <a:pt x="1" y="10"/>
                  </a:cubicBezTo>
                  <a:cubicBezTo>
                    <a:pt x="2" y="11"/>
                    <a:pt x="2" y="11"/>
                    <a:pt x="2" y="11"/>
                  </a:cubicBezTo>
                  <a:cubicBezTo>
                    <a:pt x="2" y="13"/>
                    <a:pt x="3" y="14"/>
                    <a:pt x="4" y="15"/>
                  </a:cubicBezTo>
                  <a:cubicBezTo>
                    <a:pt x="5" y="15"/>
                    <a:pt x="6" y="15"/>
                    <a:pt x="9" y="14"/>
                  </a:cubicBezTo>
                  <a:cubicBezTo>
                    <a:pt x="36" y="8"/>
                    <a:pt x="36" y="8"/>
                    <a:pt x="36" y="8"/>
                  </a:cubicBezTo>
                  <a:cubicBezTo>
                    <a:pt x="39" y="8"/>
                    <a:pt x="40" y="7"/>
                    <a:pt x="41" y="7"/>
                  </a:cubicBezTo>
                  <a:cubicBezTo>
                    <a:pt x="41" y="6"/>
                    <a:pt x="41" y="6"/>
                    <a:pt x="42" y="5"/>
                  </a:cubicBezTo>
                  <a:cubicBezTo>
                    <a:pt x="42" y="4"/>
                    <a:pt x="42" y="3"/>
                    <a:pt x="42" y="2"/>
                  </a:cubicBezTo>
                  <a:cubicBezTo>
                    <a:pt x="41" y="0"/>
                    <a:pt x="41" y="0"/>
                    <a:pt x="41" y="0"/>
                  </a:cubicBezTo>
                  <a:cubicBezTo>
                    <a:pt x="42" y="0"/>
                    <a:pt x="42" y="0"/>
                    <a:pt x="42" y="0"/>
                  </a:cubicBezTo>
                  <a:cubicBezTo>
                    <a:pt x="47" y="18"/>
                    <a:pt x="47" y="18"/>
                    <a:pt x="47" y="18"/>
                  </a:cubicBezTo>
                  <a:cubicBezTo>
                    <a:pt x="45" y="19"/>
                    <a:pt x="45" y="19"/>
                    <a:pt x="45" y="19"/>
                  </a:cubicBezTo>
                  <a:cubicBezTo>
                    <a:pt x="45" y="17"/>
                    <a:pt x="45" y="17"/>
                    <a:pt x="45" y="17"/>
                  </a:cubicBezTo>
                  <a:cubicBezTo>
                    <a:pt x="45" y="16"/>
                    <a:pt x="44" y="15"/>
                    <a:pt x="44" y="14"/>
                  </a:cubicBezTo>
                  <a:cubicBezTo>
                    <a:pt x="43" y="14"/>
                    <a:pt x="43" y="14"/>
                    <a:pt x="42" y="13"/>
                  </a:cubicBezTo>
                  <a:cubicBezTo>
                    <a:pt x="41" y="13"/>
                    <a:pt x="40" y="14"/>
                    <a:pt x="38" y="14"/>
                  </a:cubicBezTo>
                  <a:lnTo>
                    <a:pt x="25" y="17"/>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64"/>
            <p:cNvSpPr>
              <a:spLocks noEditPoints="1"/>
            </p:cNvSpPr>
            <p:nvPr/>
          </p:nvSpPr>
          <p:spPr bwMode="auto">
            <a:xfrm>
              <a:off x="1184" y="3534"/>
              <a:ext cx="24" cy="23"/>
            </a:xfrm>
            <a:custGeom>
              <a:avLst/>
              <a:gdLst/>
              <a:ahLst/>
              <a:cxnLst>
                <a:cxn ang="0">
                  <a:pos x="42" y="25"/>
                </a:cxn>
                <a:cxn ang="0">
                  <a:pos x="29" y="36"/>
                </a:cxn>
                <a:cxn ang="0">
                  <a:pos x="13" y="38"/>
                </a:cxn>
                <a:cxn ang="0">
                  <a:pos x="5" y="31"/>
                </a:cxn>
                <a:cxn ang="0">
                  <a:pos x="5" y="20"/>
                </a:cxn>
                <a:cxn ang="0">
                  <a:pos x="18" y="10"/>
                </a:cxn>
                <a:cxn ang="0">
                  <a:pos x="35" y="7"/>
                </a:cxn>
                <a:cxn ang="0">
                  <a:pos x="42" y="14"/>
                </a:cxn>
                <a:cxn ang="0">
                  <a:pos x="42" y="25"/>
                </a:cxn>
                <a:cxn ang="0">
                  <a:pos x="34" y="3"/>
                </a:cxn>
                <a:cxn ang="0">
                  <a:pos x="15" y="3"/>
                </a:cxn>
                <a:cxn ang="0">
                  <a:pos x="3" y="15"/>
                </a:cxn>
                <a:cxn ang="0">
                  <a:pos x="3" y="32"/>
                </a:cxn>
                <a:cxn ang="0">
                  <a:pos x="15" y="43"/>
                </a:cxn>
                <a:cxn ang="0">
                  <a:pos x="32" y="42"/>
                </a:cxn>
                <a:cxn ang="0">
                  <a:pos x="45" y="30"/>
                </a:cxn>
                <a:cxn ang="0">
                  <a:pos x="45" y="14"/>
                </a:cxn>
                <a:cxn ang="0">
                  <a:pos x="34" y="3"/>
                </a:cxn>
              </a:cxnLst>
              <a:rect l="0" t="0" r="r" b="b"/>
              <a:pathLst>
                <a:path w="47" h="45">
                  <a:moveTo>
                    <a:pt x="42" y="25"/>
                  </a:moveTo>
                  <a:cubicBezTo>
                    <a:pt x="40" y="29"/>
                    <a:pt x="35" y="33"/>
                    <a:pt x="29" y="36"/>
                  </a:cubicBezTo>
                  <a:cubicBezTo>
                    <a:pt x="22" y="38"/>
                    <a:pt x="17" y="39"/>
                    <a:pt x="13" y="38"/>
                  </a:cubicBezTo>
                  <a:cubicBezTo>
                    <a:pt x="9" y="37"/>
                    <a:pt x="6" y="34"/>
                    <a:pt x="5" y="31"/>
                  </a:cubicBezTo>
                  <a:cubicBezTo>
                    <a:pt x="3" y="27"/>
                    <a:pt x="3" y="24"/>
                    <a:pt x="5" y="20"/>
                  </a:cubicBezTo>
                  <a:cubicBezTo>
                    <a:pt x="7" y="16"/>
                    <a:pt x="12" y="13"/>
                    <a:pt x="18" y="10"/>
                  </a:cubicBezTo>
                  <a:cubicBezTo>
                    <a:pt x="25" y="7"/>
                    <a:pt x="30" y="6"/>
                    <a:pt x="35" y="7"/>
                  </a:cubicBezTo>
                  <a:cubicBezTo>
                    <a:pt x="38" y="8"/>
                    <a:pt x="41" y="11"/>
                    <a:pt x="42" y="14"/>
                  </a:cubicBezTo>
                  <a:cubicBezTo>
                    <a:pt x="44" y="18"/>
                    <a:pt x="44" y="22"/>
                    <a:pt x="42" y="25"/>
                  </a:cubicBezTo>
                  <a:close/>
                  <a:moveTo>
                    <a:pt x="34" y="3"/>
                  </a:moveTo>
                  <a:cubicBezTo>
                    <a:pt x="28" y="0"/>
                    <a:pt x="22" y="0"/>
                    <a:pt x="15" y="3"/>
                  </a:cubicBezTo>
                  <a:cubicBezTo>
                    <a:pt x="9" y="6"/>
                    <a:pt x="5" y="10"/>
                    <a:pt x="3" y="15"/>
                  </a:cubicBezTo>
                  <a:cubicBezTo>
                    <a:pt x="0" y="21"/>
                    <a:pt x="0" y="26"/>
                    <a:pt x="3" y="32"/>
                  </a:cubicBezTo>
                  <a:cubicBezTo>
                    <a:pt x="5" y="37"/>
                    <a:pt x="9" y="41"/>
                    <a:pt x="15" y="43"/>
                  </a:cubicBezTo>
                  <a:cubicBezTo>
                    <a:pt x="20" y="45"/>
                    <a:pt x="26" y="45"/>
                    <a:pt x="32" y="42"/>
                  </a:cubicBezTo>
                  <a:cubicBezTo>
                    <a:pt x="38" y="39"/>
                    <a:pt x="42" y="35"/>
                    <a:pt x="45" y="30"/>
                  </a:cubicBezTo>
                  <a:cubicBezTo>
                    <a:pt x="47" y="24"/>
                    <a:pt x="47" y="19"/>
                    <a:pt x="45" y="14"/>
                  </a:cubicBezTo>
                  <a:cubicBezTo>
                    <a:pt x="42" y="9"/>
                    <a:pt x="39" y="5"/>
                    <a:pt x="34" y="3"/>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65"/>
            <p:cNvSpPr>
              <a:spLocks/>
            </p:cNvSpPr>
            <p:nvPr/>
          </p:nvSpPr>
          <p:spPr bwMode="auto">
            <a:xfrm>
              <a:off x="1192" y="3551"/>
              <a:ext cx="35" cy="37"/>
            </a:xfrm>
            <a:custGeom>
              <a:avLst/>
              <a:gdLst/>
              <a:ahLst/>
              <a:cxnLst>
                <a:cxn ang="0">
                  <a:pos x="15" y="46"/>
                </a:cxn>
                <a:cxn ang="0">
                  <a:pos x="35" y="11"/>
                </a:cxn>
                <a:cxn ang="0">
                  <a:pos x="12" y="28"/>
                </a:cxn>
                <a:cxn ang="0">
                  <a:pos x="8" y="32"/>
                </a:cxn>
                <a:cxn ang="0">
                  <a:pos x="9" y="36"/>
                </a:cxn>
                <a:cxn ang="0">
                  <a:pos x="10" y="37"/>
                </a:cxn>
                <a:cxn ang="0">
                  <a:pos x="9" y="38"/>
                </a:cxn>
                <a:cxn ang="0">
                  <a:pos x="0" y="25"/>
                </a:cxn>
                <a:cxn ang="0">
                  <a:pos x="1" y="24"/>
                </a:cxn>
                <a:cxn ang="0">
                  <a:pos x="2" y="26"/>
                </a:cxn>
                <a:cxn ang="0">
                  <a:pos x="6" y="28"/>
                </a:cxn>
                <a:cxn ang="0">
                  <a:pos x="10" y="26"/>
                </a:cxn>
                <a:cxn ang="0">
                  <a:pos x="33" y="9"/>
                </a:cxn>
                <a:cxn ang="0">
                  <a:pos x="36" y="7"/>
                </a:cxn>
                <a:cxn ang="0">
                  <a:pos x="36" y="4"/>
                </a:cxn>
                <a:cxn ang="0">
                  <a:pos x="35" y="1"/>
                </a:cxn>
                <a:cxn ang="0">
                  <a:pos x="36" y="0"/>
                </a:cxn>
                <a:cxn ang="0">
                  <a:pos x="43" y="10"/>
                </a:cxn>
                <a:cxn ang="0">
                  <a:pos x="24" y="43"/>
                </a:cxn>
                <a:cxn ang="0">
                  <a:pos x="61" y="36"/>
                </a:cxn>
                <a:cxn ang="0">
                  <a:pos x="68" y="46"/>
                </a:cxn>
                <a:cxn ang="0">
                  <a:pos x="67" y="47"/>
                </a:cxn>
                <a:cxn ang="0">
                  <a:pos x="66" y="45"/>
                </a:cxn>
                <a:cxn ang="0">
                  <a:pos x="62" y="43"/>
                </a:cxn>
                <a:cxn ang="0">
                  <a:pos x="58" y="45"/>
                </a:cxn>
                <a:cxn ang="0">
                  <a:pos x="35" y="61"/>
                </a:cxn>
                <a:cxn ang="0">
                  <a:pos x="31" y="65"/>
                </a:cxn>
                <a:cxn ang="0">
                  <a:pos x="33" y="69"/>
                </a:cxn>
                <a:cxn ang="0">
                  <a:pos x="33" y="70"/>
                </a:cxn>
                <a:cxn ang="0">
                  <a:pos x="32" y="71"/>
                </a:cxn>
                <a:cxn ang="0">
                  <a:pos x="22" y="56"/>
                </a:cxn>
                <a:cxn ang="0">
                  <a:pos x="23" y="55"/>
                </a:cxn>
                <a:cxn ang="0">
                  <a:pos x="24" y="56"/>
                </a:cxn>
                <a:cxn ang="0">
                  <a:pos x="27" y="59"/>
                </a:cxn>
                <a:cxn ang="0">
                  <a:pos x="31" y="56"/>
                </a:cxn>
                <a:cxn ang="0">
                  <a:pos x="55" y="40"/>
                </a:cxn>
                <a:cxn ang="0">
                  <a:pos x="16" y="47"/>
                </a:cxn>
                <a:cxn ang="0">
                  <a:pos x="15" y="46"/>
                </a:cxn>
              </a:cxnLst>
              <a:rect l="0" t="0" r="r" b="b"/>
              <a:pathLst>
                <a:path w="68" h="71">
                  <a:moveTo>
                    <a:pt x="15" y="46"/>
                  </a:moveTo>
                  <a:cubicBezTo>
                    <a:pt x="35" y="11"/>
                    <a:pt x="35" y="11"/>
                    <a:pt x="35" y="11"/>
                  </a:cubicBezTo>
                  <a:cubicBezTo>
                    <a:pt x="12" y="28"/>
                    <a:pt x="12" y="28"/>
                    <a:pt x="12" y="28"/>
                  </a:cubicBezTo>
                  <a:cubicBezTo>
                    <a:pt x="9" y="30"/>
                    <a:pt x="8" y="31"/>
                    <a:pt x="8" y="32"/>
                  </a:cubicBezTo>
                  <a:cubicBezTo>
                    <a:pt x="8" y="33"/>
                    <a:pt x="8" y="34"/>
                    <a:pt x="9" y="36"/>
                  </a:cubicBezTo>
                  <a:cubicBezTo>
                    <a:pt x="10" y="37"/>
                    <a:pt x="10" y="37"/>
                    <a:pt x="10" y="37"/>
                  </a:cubicBezTo>
                  <a:cubicBezTo>
                    <a:pt x="9" y="38"/>
                    <a:pt x="9" y="38"/>
                    <a:pt x="9" y="38"/>
                  </a:cubicBezTo>
                  <a:cubicBezTo>
                    <a:pt x="0" y="25"/>
                    <a:pt x="0" y="25"/>
                    <a:pt x="0" y="25"/>
                  </a:cubicBezTo>
                  <a:cubicBezTo>
                    <a:pt x="1" y="24"/>
                    <a:pt x="1" y="24"/>
                    <a:pt x="1" y="24"/>
                  </a:cubicBezTo>
                  <a:cubicBezTo>
                    <a:pt x="2" y="26"/>
                    <a:pt x="2" y="26"/>
                    <a:pt x="2" y="26"/>
                  </a:cubicBezTo>
                  <a:cubicBezTo>
                    <a:pt x="3" y="27"/>
                    <a:pt x="4" y="28"/>
                    <a:pt x="6" y="28"/>
                  </a:cubicBezTo>
                  <a:cubicBezTo>
                    <a:pt x="6" y="28"/>
                    <a:pt x="8" y="27"/>
                    <a:pt x="10" y="26"/>
                  </a:cubicBezTo>
                  <a:cubicBezTo>
                    <a:pt x="33" y="9"/>
                    <a:pt x="33" y="9"/>
                    <a:pt x="33" y="9"/>
                  </a:cubicBezTo>
                  <a:cubicBezTo>
                    <a:pt x="35" y="8"/>
                    <a:pt x="36" y="7"/>
                    <a:pt x="36" y="7"/>
                  </a:cubicBezTo>
                  <a:cubicBezTo>
                    <a:pt x="36" y="6"/>
                    <a:pt x="37" y="5"/>
                    <a:pt x="36" y="4"/>
                  </a:cubicBezTo>
                  <a:cubicBezTo>
                    <a:pt x="36" y="3"/>
                    <a:pt x="36" y="2"/>
                    <a:pt x="35" y="1"/>
                  </a:cubicBezTo>
                  <a:cubicBezTo>
                    <a:pt x="36" y="0"/>
                    <a:pt x="36" y="0"/>
                    <a:pt x="36" y="0"/>
                  </a:cubicBezTo>
                  <a:cubicBezTo>
                    <a:pt x="43" y="10"/>
                    <a:pt x="43" y="10"/>
                    <a:pt x="43" y="10"/>
                  </a:cubicBezTo>
                  <a:cubicBezTo>
                    <a:pt x="24" y="43"/>
                    <a:pt x="24" y="43"/>
                    <a:pt x="24" y="43"/>
                  </a:cubicBezTo>
                  <a:cubicBezTo>
                    <a:pt x="61" y="36"/>
                    <a:pt x="61" y="36"/>
                    <a:pt x="61" y="36"/>
                  </a:cubicBezTo>
                  <a:cubicBezTo>
                    <a:pt x="68" y="46"/>
                    <a:pt x="68" y="46"/>
                    <a:pt x="68" y="46"/>
                  </a:cubicBezTo>
                  <a:cubicBezTo>
                    <a:pt x="67" y="47"/>
                    <a:pt x="67" y="47"/>
                    <a:pt x="67" y="47"/>
                  </a:cubicBezTo>
                  <a:cubicBezTo>
                    <a:pt x="66" y="45"/>
                    <a:pt x="66" y="45"/>
                    <a:pt x="66" y="45"/>
                  </a:cubicBezTo>
                  <a:cubicBezTo>
                    <a:pt x="65" y="44"/>
                    <a:pt x="64" y="43"/>
                    <a:pt x="62" y="43"/>
                  </a:cubicBezTo>
                  <a:cubicBezTo>
                    <a:pt x="62" y="43"/>
                    <a:pt x="60" y="44"/>
                    <a:pt x="58" y="45"/>
                  </a:cubicBezTo>
                  <a:cubicBezTo>
                    <a:pt x="35" y="61"/>
                    <a:pt x="35" y="61"/>
                    <a:pt x="35" y="61"/>
                  </a:cubicBezTo>
                  <a:cubicBezTo>
                    <a:pt x="33" y="63"/>
                    <a:pt x="32" y="64"/>
                    <a:pt x="31" y="65"/>
                  </a:cubicBezTo>
                  <a:cubicBezTo>
                    <a:pt x="31" y="66"/>
                    <a:pt x="32" y="68"/>
                    <a:pt x="33" y="69"/>
                  </a:cubicBezTo>
                  <a:cubicBezTo>
                    <a:pt x="33" y="70"/>
                    <a:pt x="33" y="70"/>
                    <a:pt x="33" y="70"/>
                  </a:cubicBezTo>
                  <a:cubicBezTo>
                    <a:pt x="32" y="71"/>
                    <a:pt x="32" y="71"/>
                    <a:pt x="32" y="71"/>
                  </a:cubicBezTo>
                  <a:cubicBezTo>
                    <a:pt x="22" y="56"/>
                    <a:pt x="22" y="56"/>
                    <a:pt x="22" y="56"/>
                  </a:cubicBezTo>
                  <a:cubicBezTo>
                    <a:pt x="23" y="55"/>
                    <a:pt x="23" y="55"/>
                    <a:pt x="23" y="55"/>
                  </a:cubicBezTo>
                  <a:cubicBezTo>
                    <a:pt x="24" y="56"/>
                    <a:pt x="24" y="56"/>
                    <a:pt x="24" y="56"/>
                  </a:cubicBezTo>
                  <a:cubicBezTo>
                    <a:pt x="25" y="58"/>
                    <a:pt x="26" y="59"/>
                    <a:pt x="27" y="59"/>
                  </a:cubicBezTo>
                  <a:cubicBezTo>
                    <a:pt x="28" y="59"/>
                    <a:pt x="29" y="58"/>
                    <a:pt x="31" y="56"/>
                  </a:cubicBezTo>
                  <a:cubicBezTo>
                    <a:pt x="55" y="40"/>
                    <a:pt x="55" y="40"/>
                    <a:pt x="55" y="40"/>
                  </a:cubicBezTo>
                  <a:cubicBezTo>
                    <a:pt x="16" y="47"/>
                    <a:pt x="16" y="47"/>
                    <a:pt x="16" y="47"/>
                  </a:cubicBezTo>
                  <a:lnTo>
                    <a:pt x="15" y="46"/>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66"/>
            <p:cNvSpPr>
              <a:spLocks/>
            </p:cNvSpPr>
            <p:nvPr/>
          </p:nvSpPr>
          <p:spPr bwMode="auto">
            <a:xfrm>
              <a:off x="1215" y="3577"/>
              <a:ext cx="28" cy="27"/>
            </a:xfrm>
            <a:custGeom>
              <a:avLst/>
              <a:gdLst/>
              <a:ahLst/>
              <a:cxnLst>
                <a:cxn ang="0">
                  <a:pos x="38" y="10"/>
                </a:cxn>
                <a:cxn ang="0">
                  <a:pos x="26" y="22"/>
                </a:cxn>
                <a:cxn ang="0">
                  <a:pos x="33" y="29"/>
                </a:cxn>
                <a:cxn ang="0">
                  <a:pos x="37" y="32"/>
                </a:cxn>
                <a:cxn ang="0">
                  <a:pos x="42" y="29"/>
                </a:cxn>
                <a:cxn ang="0">
                  <a:pos x="43" y="30"/>
                </a:cxn>
                <a:cxn ang="0">
                  <a:pos x="33" y="41"/>
                </a:cxn>
                <a:cxn ang="0">
                  <a:pos x="32" y="40"/>
                </a:cxn>
                <a:cxn ang="0">
                  <a:pos x="34" y="37"/>
                </a:cxn>
                <a:cxn ang="0">
                  <a:pos x="34" y="34"/>
                </a:cxn>
                <a:cxn ang="0">
                  <a:pos x="31" y="31"/>
                </a:cxn>
                <a:cxn ang="0">
                  <a:pos x="24" y="24"/>
                </a:cxn>
                <a:cxn ang="0">
                  <a:pos x="14" y="35"/>
                </a:cxn>
                <a:cxn ang="0">
                  <a:pos x="12" y="37"/>
                </a:cxn>
                <a:cxn ang="0">
                  <a:pos x="12" y="39"/>
                </a:cxn>
                <a:cxn ang="0">
                  <a:pos x="14" y="41"/>
                </a:cxn>
                <a:cxn ang="0">
                  <a:pos x="19" y="46"/>
                </a:cxn>
                <a:cxn ang="0">
                  <a:pos x="23" y="49"/>
                </a:cxn>
                <a:cxn ang="0">
                  <a:pos x="27" y="50"/>
                </a:cxn>
                <a:cxn ang="0">
                  <a:pos x="34" y="48"/>
                </a:cxn>
                <a:cxn ang="0">
                  <a:pos x="35" y="49"/>
                </a:cxn>
                <a:cxn ang="0">
                  <a:pos x="25" y="54"/>
                </a:cxn>
                <a:cxn ang="0">
                  <a:pos x="0" y="31"/>
                </a:cxn>
                <a:cxn ang="0">
                  <a:pos x="1" y="30"/>
                </a:cxn>
                <a:cxn ang="0">
                  <a:pos x="2" y="31"/>
                </a:cxn>
                <a:cxn ang="0">
                  <a:pos x="5" y="33"/>
                </a:cxn>
                <a:cxn ang="0">
                  <a:pos x="7" y="33"/>
                </a:cxn>
                <a:cxn ang="0">
                  <a:pos x="10" y="30"/>
                </a:cxn>
                <a:cxn ang="0">
                  <a:pos x="30" y="10"/>
                </a:cxn>
                <a:cxn ang="0">
                  <a:pos x="33" y="5"/>
                </a:cxn>
                <a:cxn ang="0">
                  <a:pos x="31" y="2"/>
                </a:cxn>
                <a:cxn ang="0">
                  <a:pos x="30" y="1"/>
                </a:cxn>
                <a:cxn ang="0">
                  <a:pos x="31" y="0"/>
                </a:cxn>
                <a:cxn ang="0">
                  <a:pos x="55" y="23"/>
                </a:cxn>
                <a:cxn ang="0">
                  <a:pos x="49" y="30"/>
                </a:cxn>
                <a:cxn ang="0">
                  <a:pos x="48" y="29"/>
                </a:cxn>
                <a:cxn ang="0">
                  <a:pos x="50" y="25"/>
                </a:cxn>
                <a:cxn ang="0">
                  <a:pos x="49" y="22"/>
                </a:cxn>
                <a:cxn ang="0">
                  <a:pos x="47" y="18"/>
                </a:cxn>
                <a:cxn ang="0">
                  <a:pos x="38" y="10"/>
                </a:cxn>
              </a:cxnLst>
              <a:rect l="0" t="0" r="r" b="b"/>
              <a:pathLst>
                <a:path w="55" h="54">
                  <a:moveTo>
                    <a:pt x="38" y="10"/>
                  </a:moveTo>
                  <a:cubicBezTo>
                    <a:pt x="26" y="22"/>
                    <a:pt x="26" y="22"/>
                    <a:pt x="26" y="22"/>
                  </a:cubicBezTo>
                  <a:cubicBezTo>
                    <a:pt x="33" y="29"/>
                    <a:pt x="33" y="29"/>
                    <a:pt x="33" y="29"/>
                  </a:cubicBezTo>
                  <a:cubicBezTo>
                    <a:pt x="35" y="31"/>
                    <a:pt x="36" y="32"/>
                    <a:pt x="37" y="32"/>
                  </a:cubicBezTo>
                  <a:cubicBezTo>
                    <a:pt x="39" y="32"/>
                    <a:pt x="40" y="31"/>
                    <a:pt x="42" y="29"/>
                  </a:cubicBezTo>
                  <a:cubicBezTo>
                    <a:pt x="43" y="30"/>
                    <a:pt x="43" y="30"/>
                    <a:pt x="43" y="30"/>
                  </a:cubicBezTo>
                  <a:cubicBezTo>
                    <a:pt x="33" y="41"/>
                    <a:pt x="33" y="41"/>
                    <a:pt x="33" y="41"/>
                  </a:cubicBezTo>
                  <a:cubicBezTo>
                    <a:pt x="32" y="40"/>
                    <a:pt x="32" y="40"/>
                    <a:pt x="32" y="40"/>
                  </a:cubicBezTo>
                  <a:cubicBezTo>
                    <a:pt x="33" y="39"/>
                    <a:pt x="34" y="37"/>
                    <a:pt x="34" y="37"/>
                  </a:cubicBezTo>
                  <a:cubicBezTo>
                    <a:pt x="34" y="36"/>
                    <a:pt x="34" y="35"/>
                    <a:pt x="34" y="34"/>
                  </a:cubicBezTo>
                  <a:cubicBezTo>
                    <a:pt x="33" y="33"/>
                    <a:pt x="33" y="32"/>
                    <a:pt x="31" y="31"/>
                  </a:cubicBezTo>
                  <a:cubicBezTo>
                    <a:pt x="24" y="24"/>
                    <a:pt x="24" y="24"/>
                    <a:pt x="24" y="24"/>
                  </a:cubicBezTo>
                  <a:cubicBezTo>
                    <a:pt x="14" y="35"/>
                    <a:pt x="14" y="35"/>
                    <a:pt x="14" y="35"/>
                  </a:cubicBezTo>
                  <a:cubicBezTo>
                    <a:pt x="13" y="36"/>
                    <a:pt x="12" y="37"/>
                    <a:pt x="12" y="37"/>
                  </a:cubicBezTo>
                  <a:cubicBezTo>
                    <a:pt x="12" y="38"/>
                    <a:pt x="12" y="38"/>
                    <a:pt x="12" y="39"/>
                  </a:cubicBezTo>
                  <a:cubicBezTo>
                    <a:pt x="12" y="39"/>
                    <a:pt x="13" y="40"/>
                    <a:pt x="14" y="41"/>
                  </a:cubicBezTo>
                  <a:cubicBezTo>
                    <a:pt x="19" y="46"/>
                    <a:pt x="19" y="46"/>
                    <a:pt x="19" y="46"/>
                  </a:cubicBezTo>
                  <a:cubicBezTo>
                    <a:pt x="21" y="47"/>
                    <a:pt x="22" y="48"/>
                    <a:pt x="23" y="49"/>
                  </a:cubicBezTo>
                  <a:cubicBezTo>
                    <a:pt x="24" y="50"/>
                    <a:pt x="25" y="50"/>
                    <a:pt x="27" y="50"/>
                  </a:cubicBezTo>
                  <a:cubicBezTo>
                    <a:pt x="29" y="50"/>
                    <a:pt x="31" y="49"/>
                    <a:pt x="34" y="48"/>
                  </a:cubicBezTo>
                  <a:cubicBezTo>
                    <a:pt x="35" y="49"/>
                    <a:pt x="35" y="49"/>
                    <a:pt x="35" y="49"/>
                  </a:cubicBezTo>
                  <a:cubicBezTo>
                    <a:pt x="25" y="54"/>
                    <a:pt x="25" y="54"/>
                    <a:pt x="25" y="54"/>
                  </a:cubicBezTo>
                  <a:cubicBezTo>
                    <a:pt x="0" y="31"/>
                    <a:pt x="0" y="31"/>
                    <a:pt x="0" y="31"/>
                  </a:cubicBezTo>
                  <a:cubicBezTo>
                    <a:pt x="1" y="30"/>
                    <a:pt x="1" y="30"/>
                    <a:pt x="1" y="30"/>
                  </a:cubicBezTo>
                  <a:cubicBezTo>
                    <a:pt x="2" y="31"/>
                    <a:pt x="2" y="31"/>
                    <a:pt x="2" y="31"/>
                  </a:cubicBezTo>
                  <a:cubicBezTo>
                    <a:pt x="3" y="32"/>
                    <a:pt x="4" y="33"/>
                    <a:pt x="5" y="33"/>
                  </a:cubicBezTo>
                  <a:cubicBezTo>
                    <a:pt x="6" y="33"/>
                    <a:pt x="6" y="33"/>
                    <a:pt x="7" y="33"/>
                  </a:cubicBezTo>
                  <a:cubicBezTo>
                    <a:pt x="8" y="32"/>
                    <a:pt x="9" y="31"/>
                    <a:pt x="10" y="30"/>
                  </a:cubicBezTo>
                  <a:cubicBezTo>
                    <a:pt x="30" y="10"/>
                    <a:pt x="30" y="10"/>
                    <a:pt x="30" y="10"/>
                  </a:cubicBezTo>
                  <a:cubicBezTo>
                    <a:pt x="32" y="8"/>
                    <a:pt x="33" y="6"/>
                    <a:pt x="33" y="5"/>
                  </a:cubicBezTo>
                  <a:cubicBezTo>
                    <a:pt x="33" y="4"/>
                    <a:pt x="32" y="3"/>
                    <a:pt x="31" y="2"/>
                  </a:cubicBezTo>
                  <a:cubicBezTo>
                    <a:pt x="30" y="1"/>
                    <a:pt x="30" y="1"/>
                    <a:pt x="30" y="1"/>
                  </a:cubicBezTo>
                  <a:cubicBezTo>
                    <a:pt x="31" y="0"/>
                    <a:pt x="31" y="0"/>
                    <a:pt x="31" y="0"/>
                  </a:cubicBezTo>
                  <a:cubicBezTo>
                    <a:pt x="55" y="23"/>
                    <a:pt x="55" y="23"/>
                    <a:pt x="55" y="23"/>
                  </a:cubicBezTo>
                  <a:cubicBezTo>
                    <a:pt x="49" y="30"/>
                    <a:pt x="49" y="30"/>
                    <a:pt x="49" y="30"/>
                  </a:cubicBezTo>
                  <a:cubicBezTo>
                    <a:pt x="48" y="29"/>
                    <a:pt x="48" y="29"/>
                    <a:pt x="48" y="29"/>
                  </a:cubicBezTo>
                  <a:cubicBezTo>
                    <a:pt x="49" y="28"/>
                    <a:pt x="50" y="26"/>
                    <a:pt x="50" y="25"/>
                  </a:cubicBezTo>
                  <a:cubicBezTo>
                    <a:pt x="50" y="24"/>
                    <a:pt x="50" y="23"/>
                    <a:pt x="49" y="22"/>
                  </a:cubicBezTo>
                  <a:cubicBezTo>
                    <a:pt x="49" y="21"/>
                    <a:pt x="48" y="20"/>
                    <a:pt x="47" y="18"/>
                  </a:cubicBezTo>
                  <a:lnTo>
                    <a:pt x="38" y="1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67"/>
            <p:cNvSpPr>
              <a:spLocks/>
            </p:cNvSpPr>
            <p:nvPr/>
          </p:nvSpPr>
          <p:spPr bwMode="auto">
            <a:xfrm>
              <a:off x="1235" y="3592"/>
              <a:ext cx="20" cy="28"/>
            </a:xfrm>
            <a:custGeom>
              <a:avLst/>
              <a:gdLst/>
              <a:ahLst/>
              <a:cxnLst>
                <a:cxn ang="0">
                  <a:pos x="36" y="47"/>
                </a:cxn>
                <a:cxn ang="0">
                  <a:pos x="37" y="48"/>
                </a:cxn>
                <a:cxn ang="0">
                  <a:pos x="27" y="55"/>
                </a:cxn>
                <a:cxn ang="0">
                  <a:pos x="0" y="36"/>
                </a:cxn>
                <a:cxn ang="0">
                  <a:pos x="0" y="35"/>
                </a:cxn>
                <a:cxn ang="0">
                  <a:pos x="2" y="36"/>
                </a:cxn>
                <a:cxn ang="0">
                  <a:pos x="6" y="37"/>
                </a:cxn>
                <a:cxn ang="0">
                  <a:pos x="9" y="33"/>
                </a:cxn>
                <a:cxn ang="0">
                  <a:pos x="25" y="10"/>
                </a:cxn>
                <a:cxn ang="0">
                  <a:pos x="27" y="6"/>
                </a:cxn>
                <a:cxn ang="0">
                  <a:pos x="25" y="2"/>
                </a:cxn>
                <a:cxn ang="0">
                  <a:pos x="24" y="1"/>
                </a:cxn>
                <a:cxn ang="0">
                  <a:pos x="25" y="0"/>
                </a:cxn>
                <a:cxn ang="0">
                  <a:pos x="41" y="12"/>
                </a:cxn>
                <a:cxn ang="0">
                  <a:pos x="40" y="13"/>
                </a:cxn>
                <a:cxn ang="0">
                  <a:pos x="36" y="10"/>
                </a:cxn>
                <a:cxn ang="0">
                  <a:pos x="33" y="11"/>
                </a:cxn>
                <a:cxn ang="0">
                  <a:pos x="30" y="14"/>
                </a:cxn>
                <a:cxn ang="0">
                  <a:pos x="14" y="37"/>
                </a:cxn>
                <a:cxn ang="0">
                  <a:pos x="13" y="40"/>
                </a:cxn>
                <a:cxn ang="0">
                  <a:pos x="13" y="42"/>
                </a:cxn>
                <a:cxn ang="0">
                  <a:pos x="17" y="45"/>
                </a:cxn>
                <a:cxn ang="0">
                  <a:pos x="19" y="47"/>
                </a:cxn>
                <a:cxn ang="0">
                  <a:pos x="26" y="50"/>
                </a:cxn>
                <a:cxn ang="0">
                  <a:pos x="30" y="50"/>
                </a:cxn>
                <a:cxn ang="0">
                  <a:pos x="36" y="47"/>
                </a:cxn>
              </a:cxnLst>
              <a:rect l="0" t="0" r="r" b="b"/>
              <a:pathLst>
                <a:path w="41" h="55">
                  <a:moveTo>
                    <a:pt x="36" y="47"/>
                  </a:moveTo>
                  <a:cubicBezTo>
                    <a:pt x="37" y="48"/>
                    <a:pt x="37" y="48"/>
                    <a:pt x="37" y="48"/>
                  </a:cubicBezTo>
                  <a:cubicBezTo>
                    <a:pt x="27" y="55"/>
                    <a:pt x="27" y="55"/>
                    <a:pt x="27" y="55"/>
                  </a:cubicBezTo>
                  <a:cubicBezTo>
                    <a:pt x="0" y="36"/>
                    <a:pt x="0" y="36"/>
                    <a:pt x="0" y="36"/>
                  </a:cubicBezTo>
                  <a:cubicBezTo>
                    <a:pt x="0" y="35"/>
                    <a:pt x="0" y="35"/>
                    <a:pt x="0" y="35"/>
                  </a:cubicBezTo>
                  <a:cubicBezTo>
                    <a:pt x="2" y="36"/>
                    <a:pt x="2" y="36"/>
                    <a:pt x="2" y="36"/>
                  </a:cubicBezTo>
                  <a:cubicBezTo>
                    <a:pt x="3" y="37"/>
                    <a:pt x="5" y="37"/>
                    <a:pt x="6" y="37"/>
                  </a:cubicBezTo>
                  <a:cubicBezTo>
                    <a:pt x="7" y="36"/>
                    <a:pt x="8" y="35"/>
                    <a:pt x="9" y="33"/>
                  </a:cubicBezTo>
                  <a:cubicBezTo>
                    <a:pt x="25" y="10"/>
                    <a:pt x="25" y="10"/>
                    <a:pt x="25" y="10"/>
                  </a:cubicBezTo>
                  <a:cubicBezTo>
                    <a:pt x="27" y="8"/>
                    <a:pt x="28" y="6"/>
                    <a:pt x="27" y="6"/>
                  </a:cubicBezTo>
                  <a:cubicBezTo>
                    <a:pt x="27" y="4"/>
                    <a:pt x="27" y="3"/>
                    <a:pt x="25" y="2"/>
                  </a:cubicBezTo>
                  <a:cubicBezTo>
                    <a:pt x="24" y="1"/>
                    <a:pt x="24" y="1"/>
                    <a:pt x="24" y="1"/>
                  </a:cubicBezTo>
                  <a:cubicBezTo>
                    <a:pt x="25" y="0"/>
                    <a:pt x="25" y="0"/>
                    <a:pt x="25" y="0"/>
                  </a:cubicBezTo>
                  <a:cubicBezTo>
                    <a:pt x="41" y="12"/>
                    <a:pt x="41" y="12"/>
                    <a:pt x="41" y="12"/>
                  </a:cubicBezTo>
                  <a:cubicBezTo>
                    <a:pt x="40" y="13"/>
                    <a:pt x="40" y="13"/>
                    <a:pt x="40" y="13"/>
                  </a:cubicBezTo>
                  <a:cubicBezTo>
                    <a:pt x="38" y="11"/>
                    <a:pt x="37" y="11"/>
                    <a:pt x="36" y="10"/>
                  </a:cubicBezTo>
                  <a:cubicBezTo>
                    <a:pt x="35" y="10"/>
                    <a:pt x="34" y="10"/>
                    <a:pt x="33" y="11"/>
                  </a:cubicBezTo>
                  <a:cubicBezTo>
                    <a:pt x="32" y="11"/>
                    <a:pt x="31" y="12"/>
                    <a:pt x="30" y="14"/>
                  </a:cubicBezTo>
                  <a:cubicBezTo>
                    <a:pt x="14" y="37"/>
                    <a:pt x="14" y="37"/>
                    <a:pt x="14" y="37"/>
                  </a:cubicBezTo>
                  <a:cubicBezTo>
                    <a:pt x="13" y="38"/>
                    <a:pt x="13" y="39"/>
                    <a:pt x="13" y="40"/>
                  </a:cubicBezTo>
                  <a:cubicBezTo>
                    <a:pt x="13" y="41"/>
                    <a:pt x="13" y="41"/>
                    <a:pt x="13" y="42"/>
                  </a:cubicBezTo>
                  <a:cubicBezTo>
                    <a:pt x="13" y="42"/>
                    <a:pt x="15" y="43"/>
                    <a:pt x="17" y="45"/>
                  </a:cubicBezTo>
                  <a:cubicBezTo>
                    <a:pt x="19" y="47"/>
                    <a:pt x="19" y="47"/>
                    <a:pt x="19" y="47"/>
                  </a:cubicBezTo>
                  <a:cubicBezTo>
                    <a:pt x="22" y="48"/>
                    <a:pt x="24" y="50"/>
                    <a:pt x="26" y="50"/>
                  </a:cubicBezTo>
                  <a:cubicBezTo>
                    <a:pt x="27" y="50"/>
                    <a:pt x="29" y="50"/>
                    <a:pt x="30" y="50"/>
                  </a:cubicBezTo>
                  <a:cubicBezTo>
                    <a:pt x="32" y="50"/>
                    <a:pt x="34" y="49"/>
                    <a:pt x="36" y="47"/>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68"/>
            <p:cNvSpPr>
              <a:spLocks noEditPoints="1"/>
            </p:cNvSpPr>
            <p:nvPr/>
          </p:nvSpPr>
          <p:spPr bwMode="auto">
            <a:xfrm>
              <a:off x="1251" y="3607"/>
              <a:ext cx="22" cy="25"/>
            </a:xfrm>
            <a:custGeom>
              <a:avLst/>
              <a:gdLst/>
              <a:ahLst/>
              <a:cxnLst>
                <a:cxn ang="0">
                  <a:pos x="20" y="21"/>
                </a:cxn>
                <a:cxn ang="0">
                  <a:pos x="34" y="8"/>
                </a:cxn>
                <a:cxn ang="0">
                  <a:pos x="33" y="27"/>
                </a:cxn>
                <a:cxn ang="0">
                  <a:pos x="20" y="21"/>
                </a:cxn>
                <a:cxn ang="0">
                  <a:pos x="33" y="37"/>
                </a:cxn>
                <a:cxn ang="0">
                  <a:pos x="32" y="41"/>
                </a:cxn>
                <a:cxn ang="0">
                  <a:pos x="30" y="42"/>
                </a:cxn>
                <a:cxn ang="0">
                  <a:pos x="27" y="42"/>
                </a:cxn>
                <a:cxn ang="0">
                  <a:pos x="26" y="43"/>
                </a:cxn>
                <a:cxn ang="0">
                  <a:pos x="42" y="50"/>
                </a:cxn>
                <a:cxn ang="0">
                  <a:pos x="42" y="49"/>
                </a:cxn>
                <a:cxn ang="0">
                  <a:pos x="39" y="46"/>
                </a:cxn>
                <a:cxn ang="0">
                  <a:pos x="39" y="39"/>
                </a:cxn>
                <a:cxn ang="0">
                  <a:pos x="40" y="0"/>
                </a:cxn>
                <a:cxn ang="0">
                  <a:pos x="39" y="0"/>
                </a:cxn>
                <a:cxn ang="0">
                  <a:pos x="10" y="26"/>
                </a:cxn>
                <a:cxn ang="0">
                  <a:pos x="4" y="30"/>
                </a:cxn>
                <a:cxn ang="0">
                  <a:pos x="0" y="29"/>
                </a:cxn>
                <a:cxn ang="0">
                  <a:pos x="0" y="30"/>
                </a:cxn>
                <a:cxn ang="0">
                  <a:pos x="12" y="36"/>
                </a:cxn>
                <a:cxn ang="0">
                  <a:pos x="13" y="35"/>
                </a:cxn>
                <a:cxn ang="0">
                  <a:pos x="10" y="33"/>
                </a:cxn>
                <a:cxn ang="0">
                  <a:pos x="9" y="31"/>
                </a:cxn>
                <a:cxn ang="0">
                  <a:pos x="12" y="28"/>
                </a:cxn>
                <a:cxn ang="0">
                  <a:pos x="18" y="23"/>
                </a:cxn>
                <a:cxn ang="0">
                  <a:pos x="33" y="30"/>
                </a:cxn>
                <a:cxn ang="0">
                  <a:pos x="33" y="37"/>
                </a:cxn>
              </a:cxnLst>
              <a:rect l="0" t="0" r="r" b="b"/>
              <a:pathLst>
                <a:path w="42" h="50">
                  <a:moveTo>
                    <a:pt x="20" y="21"/>
                  </a:moveTo>
                  <a:cubicBezTo>
                    <a:pt x="34" y="8"/>
                    <a:pt x="34" y="8"/>
                    <a:pt x="34" y="8"/>
                  </a:cubicBezTo>
                  <a:cubicBezTo>
                    <a:pt x="33" y="27"/>
                    <a:pt x="33" y="27"/>
                    <a:pt x="33" y="27"/>
                  </a:cubicBezTo>
                  <a:lnTo>
                    <a:pt x="20" y="21"/>
                  </a:lnTo>
                  <a:close/>
                  <a:moveTo>
                    <a:pt x="33" y="37"/>
                  </a:moveTo>
                  <a:cubicBezTo>
                    <a:pt x="33" y="39"/>
                    <a:pt x="32" y="40"/>
                    <a:pt x="32" y="41"/>
                  </a:cubicBezTo>
                  <a:cubicBezTo>
                    <a:pt x="32" y="42"/>
                    <a:pt x="31" y="42"/>
                    <a:pt x="30" y="42"/>
                  </a:cubicBezTo>
                  <a:cubicBezTo>
                    <a:pt x="30" y="43"/>
                    <a:pt x="28" y="42"/>
                    <a:pt x="27" y="42"/>
                  </a:cubicBezTo>
                  <a:cubicBezTo>
                    <a:pt x="26" y="43"/>
                    <a:pt x="26" y="43"/>
                    <a:pt x="26" y="43"/>
                  </a:cubicBezTo>
                  <a:cubicBezTo>
                    <a:pt x="42" y="50"/>
                    <a:pt x="42" y="50"/>
                    <a:pt x="42" y="50"/>
                  </a:cubicBezTo>
                  <a:cubicBezTo>
                    <a:pt x="42" y="49"/>
                    <a:pt x="42" y="49"/>
                    <a:pt x="42" y="49"/>
                  </a:cubicBezTo>
                  <a:cubicBezTo>
                    <a:pt x="41" y="48"/>
                    <a:pt x="40" y="47"/>
                    <a:pt x="39" y="46"/>
                  </a:cubicBezTo>
                  <a:cubicBezTo>
                    <a:pt x="39" y="45"/>
                    <a:pt x="39" y="43"/>
                    <a:pt x="39" y="39"/>
                  </a:cubicBezTo>
                  <a:cubicBezTo>
                    <a:pt x="40" y="0"/>
                    <a:pt x="40" y="0"/>
                    <a:pt x="40" y="0"/>
                  </a:cubicBezTo>
                  <a:cubicBezTo>
                    <a:pt x="39" y="0"/>
                    <a:pt x="39" y="0"/>
                    <a:pt x="39" y="0"/>
                  </a:cubicBezTo>
                  <a:cubicBezTo>
                    <a:pt x="10" y="26"/>
                    <a:pt x="10" y="26"/>
                    <a:pt x="10" y="26"/>
                  </a:cubicBezTo>
                  <a:cubicBezTo>
                    <a:pt x="8" y="28"/>
                    <a:pt x="6" y="29"/>
                    <a:pt x="4" y="30"/>
                  </a:cubicBezTo>
                  <a:cubicBezTo>
                    <a:pt x="3" y="30"/>
                    <a:pt x="2" y="30"/>
                    <a:pt x="0" y="29"/>
                  </a:cubicBezTo>
                  <a:cubicBezTo>
                    <a:pt x="0" y="30"/>
                    <a:pt x="0" y="30"/>
                    <a:pt x="0" y="30"/>
                  </a:cubicBezTo>
                  <a:cubicBezTo>
                    <a:pt x="12" y="36"/>
                    <a:pt x="12" y="36"/>
                    <a:pt x="12" y="36"/>
                  </a:cubicBezTo>
                  <a:cubicBezTo>
                    <a:pt x="13" y="35"/>
                    <a:pt x="13" y="35"/>
                    <a:pt x="13" y="35"/>
                  </a:cubicBezTo>
                  <a:cubicBezTo>
                    <a:pt x="11" y="34"/>
                    <a:pt x="10" y="33"/>
                    <a:pt x="10" y="33"/>
                  </a:cubicBezTo>
                  <a:cubicBezTo>
                    <a:pt x="9" y="32"/>
                    <a:pt x="9" y="31"/>
                    <a:pt x="9" y="31"/>
                  </a:cubicBezTo>
                  <a:cubicBezTo>
                    <a:pt x="10" y="30"/>
                    <a:pt x="11" y="29"/>
                    <a:pt x="12" y="28"/>
                  </a:cubicBezTo>
                  <a:cubicBezTo>
                    <a:pt x="18" y="23"/>
                    <a:pt x="18" y="23"/>
                    <a:pt x="18" y="23"/>
                  </a:cubicBezTo>
                  <a:cubicBezTo>
                    <a:pt x="33" y="30"/>
                    <a:pt x="33" y="30"/>
                    <a:pt x="33" y="30"/>
                  </a:cubicBezTo>
                  <a:lnTo>
                    <a:pt x="33" y="37"/>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69"/>
            <p:cNvSpPr>
              <a:spLocks/>
            </p:cNvSpPr>
            <p:nvPr/>
          </p:nvSpPr>
          <p:spPr bwMode="auto">
            <a:xfrm>
              <a:off x="1278" y="3613"/>
              <a:ext cx="28" cy="27"/>
            </a:xfrm>
            <a:custGeom>
              <a:avLst/>
              <a:gdLst/>
              <a:ahLst/>
              <a:cxnLst>
                <a:cxn ang="0">
                  <a:pos x="8" y="0"/>
                </a:cxn>
                <a:cxn ang="0">
                  <a:pos x="20" y="3"/>
                </a:cxn>
                <a:cxn ang="0">
                  <a:pos x="37" y="41"/>
                </a:cxn>
                <a:cxn ang="0">
                  <a:pos x="43" y="17"/>
                </a:cxn>
                <a:cxn ang="0">
                  <a:pos x="44" y="12"/>
                </a:cxn>
                <a:cxn ang="0">
                  <a:pos x="40" y="10"/>
                </a:cxn>
                <a:cxn ang="0">
                  <a:pos x="39" y="9"/>
                </a:cxn>
                <a:cxn ang="0">
                  <a:pos x="39" y="8"/>
                </a:cxn>
                <a:cxn ang="0">
                  <a:pos x="54" y="12"/>
                </a:cxn>
                <a:cxn ang="0">
                  <a:pos x="54" y="13"/>
                </a:cxn>
                <a:cxn ang="0">
                  <a:pos x="52" y="13"/>
                </a:cxn>
                <a:cxn ang="0">
                  <a:pos x="48" y="13"/>
                </a:cxn>
                <a:cxn ang="0">
                  <a:pos x="46" y="18"/>
                </a:cxn>
                <a:cxn ang="0">
                  <a:pos x="37" y="53"/>
                </a:cxn>
                <a:cxn ang="0">
                  <a:pos x="36" y="53"/>
                </a:cxn>
                <a:cxn ang="0">
                  <a:pos x="17" y="12"/>
                </a:cxn>
                <a:cxn ang="0">
                  <a:pos x="10" y="38"/>
                </a:cxn>
                <a:cxn ang="0">
                  <a:pos x="10" y="43"/>
                </a:cxn>
                <a:cxn ang="0">
                  <a:pos x="13" y="45"/>
                </a:cxn>
                <a:cxn ang="0">
                  <a:pos x="15" y="45"/>
                </a:cxn>
                <a:cxn ang="0">
                  <a:pos x="14" y="47"/>
                </a:cxn>
                <a:cxn ang="0">
                  <a:pos x="0" y="43"/>
                </a:cxn>
                <a:cxn ang="0">
                  <a:pos x="0" y="42"/>
                </a:cxn>
                <a:cxn ang="0">
                  <a:pos x="1" y="42"/>
                </a:cxn>
                <a:cxn ang="0">
                  <a:pos x="6" y="41"/>
                </a:cxn>
                <a:cxn ang="0">
                  <a:pos x="7" y="37"/>
                </a:cxn>
                <a:cxn ang="0">
                  <a:pos x="15" y="8"/>
                </a:cxn>
                <a:cxn ang="0">
                  <a:pos x="13" y="4"/>
                </a:cxn>
                <a:cxn ang="0">
                  <a:pos x="10" y="2"/>
                </a:cxn>
                <a:cxn ang="0">
                  <a:pos x="8" y="1"/>
                </a:cxn>
                <a:cxn ang="0">
                  <a:pos x="8" y="0"/>
                </a:cxn>
              </a:cxnLst>
              <a:rect l="0" t="0" r="r" b="b"/>
              <a:pathLst>
                <a:path w="54" h="53">
                  <a:moveTo>
                    <a:pt x="8" y="0"/>
                  </a:moveTo>
                  <a:cubicBezTo>
                    <a:pt x="20" y="3"/>
                    <a:pt x="20" y="3"/>
                    <a:pt x="20" y="3"/>
                  </a:cubicBezTo>
                  <a:cubicBezTo>
                    <a:pt x="37" y="41"/>
                    <a:pt x="37" y="41"/>
                    <a:pt x="37" y="41"/>
                  </a:cubicBezTo>
                  <a:cubicBezTo>
                    <a:pt x="43" y="17"/>
                    <a:pt x="43" y="17"/>
                    <a:pt x="43" y="17"/>
                  </a:cubicBezTo>
                  <a:cubicBezTo>
                    <a:pt x="44" y="14"/>
                    <a:pt x="44" y="13"/>
                    <a:pt x="44" y="12"/>
                  </a:cubicBezTo>
                  <a:cubicBezTo>
                    <a:pt x="43" y="11"/>
                    <a:pt x="42" y="10"/>
                    <a:pt x="40" y="10"/>
                  </a:cubicBezTo>
                  <a:cubicBezTo>
                    <a:pt x="39" y="9"/>
                    <a:pt x="39" y="9"/>
                    <a:pt x="39" y="9"/>
                  </a:cubicBezTo>
                  <a:cubicBezTo>
                    <a:pt x="39" y="8"/>
                    <a:pt x="39" y="8"/>
                    <a:pt x="39" y="8"/>
                  </a:cubicBezTo>
                  <a:cubicBezTo>
                    <a:pt x="54" y="12"/>
                    <a:pt x="54" y="12"/>
                    <a:pt x="54" y="12"/>
                  </a:cubicBezTo>
                  <a:cubicBezTo>
                    <a:pt x="54" y="13"/>
                    <a:pt x="54" y="13"/>
                    <a:pt x="54" y="13"/>
                  </a:cubicBezTo>
                  <a:cubicBezTo>
                    <a:pt x="52" y="13"/>
                    <a:pt x="52" y="13"/>
                    <a:pt x="52" y="13"/>
                  </a:cubicBezTo>
                  <a:cubicBezTo>
                    <a:pt x="50" y="12"/>
                    <a:pt x="49" y="12"/>
                    <a:pt x="48" y="13"/>
                  </a:cubicBezTo>
                  <a:cubicBezTo>
                    <a:pt x="47" y="14"/>
                    <a:pt x="47" y="15"/>
                    <a:pt x="46" y="18"/>
                  </a:cubicBezTo>
                  <a:cubicBezTo>
                    <a:pt x="37" y="53"/>
                    <a:pt x="37" y="53"/>
                    <a:pt x="37" y="53"/>
                  </a:cubicBezTo>
                  <a:cubicBezTo>
                    <a:pt x="36" y="53"/>
                    <a:pt x="36" y="53"/>
                    <a:pt x="36" y="53"/>
                  </a:cubicBezTo>
                  <a:cubicBezTo>
                    <a:pt x="17" y="12"/>
                    <a:pt x="17" y="12"/>
                    <a:pt x="17" y="12"/>
                  </a:cubicBezTo>
                  <a:cubicBezTo>
                    <a:pt x="10" y="38"/>
                    <a:pt x="10" y="38"/>
                    <a:pt x="10" y="38"/>
                  </a:cubicBezTo>
                  <a:cubicBezTo>
                    <a:pt x="10" y="40"/>
                    <a:pt x="9" y="42"/>
                    <a:pt x="10" y="43"/>
                  </a:cubicBezTo>
                  <a:cubicBezTo>
                    <a:pt x="10" y="44"/>
                    <a:pt x="11" y="45"/>
                    <a:pt x="13" y="45"/>
                  </a:cubicBezTo>
                  <a:cubicBezTo>
                    <a:pt x="15" y="45"/>
                    <a:pt x="15" y="45"/>
                    <a:pt x="15" y="45"/>
                  </a:cubicBezTo>
                  <a:cubicBezTo>
                    <a:pt x="14" y="47"/>
                    <a:pt x="14" y="47"/>
                    <a:pt x="14" y="47"/>
                  </a:cubicBezTo>
                  <a:cubicBezTo>
                    <a:pt x="0" y="43"/>
                    <a:pt x="0" y="43"/>
                    <a:pt x="0" y="43"/>
                  </a:cubicBezTo>
                  <a:cubicBezTo>
                    <a:pt x="0" y="42"/>
                    <a:pt x="0" y="42"/>
                    <a:pt x="0" y="42"/>
                  </a:cubicBezTo>
                  <a:cubicBezTo>
                    <a:pt x="1" y="42"/>
                    <a:pt x="1" y="42"/>
                    <a:pt x="1" y="42"/>
                  </a:cubicBezTo>
                  <a:cubicBezTo>
                    <a:pt x="3" y="42"/>
                    <a:pt x="5" y="42"/>
                    <a:pt x="6" y="41"/>
                  </a:cubicBezTo>
                  <a:cubicBezTo>
                    <a:pt x="6" y="41"/>
                    <a:pt x="7" y="39"/>
                    <a:pt x="7" y="37"/>
                  </a:cubicBezTo>
                  <a:cubicBezTo>
                    <a:pt x="15" y="8"/>
                    <a:pt x="15" y="8"/>
                    <a:pt x="15" y="8"/>
                  </a:cubicBezTo>
                  <a:cubicBezTo>
                    <a:pt x="14" y="6"/>
                    <a:pt x="13" y="5"/>
                    <a:pt x="13" y="4"/>
                  </a:cubicBezTo>
                  <a:cubicBezTo>
                    <a:pt x="12" y="4"/>
                    <a:pt x="12" y="3"/>
                    <a:pt x="10" y="2"/>
                  </a:cubicBezTo>
                  <a:cubicBezTo>
                    <a:pt x="10" y="2"/>
                    <a:pt x="9" y="2"/>
                    <a:pt x="8" y="1"/>
                  </a:cubicBezTo>
                  <a:lnTo>
                    <a:pt x="8"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70"/>
            <p:cNvSpPr>
              <a:spLocks noEditPoints="1"/>
            </p:cNvSpPr>
            <p:nvPr/>
          </p:nvSpPr>
          <p:spPr bwMode="auto">
            <a:xfrm>
              <a:off x="1308" y="3618"/>
              <a:ext cx="23" cy="24"/>
            </a:xfrm>
            <a:custGeom>
              <a:avLst/>
              <a:gdLst/>
              <a:ahLst/>
              <a:cxnLst>
                <a:cxn ang="0">
                  <a:pos x="15" y="5"/>
                </a:cxn>
                <a:cxn ang="0">
                  <a:pos x="22" y="4"/>
                </a:cxn>
                <a:cxn ang="0">
                  <a:pos x="34" y="10"/>
                </a:cxn>
                <a:cxn ang="0">
                  <a:pos x="38" y="25"/>
                </a:cxn>
                <a:cxn ang="0">
                  <a:pos x="32" y="38"/>
                </a:cxn>
                <a:cxn ang="0">
                  <a:pos x="19" y="43"/>
                </a:cxn>
                <a:cxn ang="0">
                  <a:pos x="12" y="42"/>
                </a:cxn>
                <a:cxn ang="0">
                  <a:pos x="15" y="5"/>
                </a:cxn>
                <a:cxn ang="0">
                  <a:pos x="19" y="45"/>
                </a:cxn>
                <a:cxn ang="0">
                  <a:pos x="39" y="40"/>
                </a:cxn>
                <a:cxn ang="0">
                  <a:pos x="45" y="25"/>
                </a:cxn>
                <a:cxn ang="0">
                  <a:pos x="43" y="13"/>
                </a:cxn>
                <a:cxn ang="0">
                  <a:pos x="35" y="5"/>
                </a:cxn>
                <a:cxn ang="0">
                  <a:pos x="21" y="2"/>
                </a:cxn>
                <a:cxn ang="0">
                  <a:pos x="3" y="0"/>
                </a:cxn>
                <a:cxn ang="0">
                  <a:pos x="3" y="2"/>
                </a:cxn>
                <a:cxn ang="0">
                  <a:pos x="4" y="2"/>
                </a:cxn>
                <a:cxn ang="0">
                  <a:pos x="8" y="3"/>
                </a:cxn>
                <a:cxn ang="0">
                  <a:pos x="9" y="9"/>
                </a:cxn>
                <a:cxn ang="0">
                  <a:pos x="7" y="37"/>
                </a:cxn>
                <a:cxn ang="0">
                  <a:pos x="6" y="41"/>
                </a:cxn>
                <a:cxn ang="0">
                  <a:pos x="2" y="43"/>
                </a:cxn>
                <a:cxn ang="0">
                  <a:pos x="0" y="43"/>
                </a:cxn>
                <a:cxn ang="0">
                  <a:pos x="0" y="44"/>
                </a:cxn>
                <a:cxn ang="0">
                  <a:pos x="19" y="45"/>
                </a:cxn>
              </a:cxnLst>
              <a:rect l="0" t="0" r="r" b="b"/>
              <a:pathLst>
                <a:path w="45" h="46">
                  <a:moveTo>
                    <a:pt x="15" y="5"/>
                  </a:moveTo>
                  <a:cubicBezTo>
                    <a:pt x="17" y="4"/>
                    <a:pt x="20" y="4"/>
                    <a:pt x="22" y="4"/>
                  </a:cubicBezTo>
                  <a:cubicBezTo>
                    <a:pt x="27" y="4"/>
                    <a:pt x="31" y="6"/>
                    <a:pt x="34" y="10"/>
                  </a:cubicBezTo>
                  <a:cubicBezTo>
                    <a:pt x="37" y="14"/>
                    <a:pt x="38" y="19"/>
                    <a:pt x="38" y="25"/>
                  </a:cubicBezTo>
                  <a:cubicBezTo>
                    <a:pt x="37" y="31"/>
                    <a:pt x="35" y="35"/>
                    <a:pt x="32" y="38"/>
                  </a:cubicBezTo>
                  <a:cubicBezTo>
                    <a:pt x="28" y="42"/>
                    <a:pt x="24" y="43"/>
                    <a:pt x="19" y="43"/>
                  </a:cubicBezTo>
                  <a:cubicBezTo>
                    <a:pt x="17" y="43"/>
                    <a:pt x="15" y="42"/>
                    <a:pt x="12" y="42"/>
                  </a:cubicBezTo>
                  <a:lnTo>
                    <a:pt x="15" y="5"/>
                  </a:lnTo>
                  <a:close/>
                  <a:moveTo>
                    <a:pt x="19" y="45"/>
                  </a:moveTo>
                  <a:cubicBezTo>
                    <a:pt x="28" y="46"/>
                    <a:pt x="34" y="44"/>
                    <a:pt x="39" y="40"/>
                  </a:cubicBezTo>
                  <a:cubicBezTo>
                    <a:pt x="43" y="36"/>
                    <a:pt x="45" y="31"/>
                    <a:pt x="45" y="25"/>
                  </a:cubicBezTo>
                  <a:cubicBezTo>
                    <a:pt x="45" y="20"/>
                    <a:pt x="45" y="16"/>
                    <a:pt x="43" y="13"/>
                  </a:cubicBezTo>
                  <a:cubicBezTo>
                    <a:pt x="41" y="9"/>
                    <a:pt x="38" y="6"/>
                    <a:pt x="35" y="5"/>
                  </a:cubicBezTo>
                  <a:cubicBezTo>
                    <a:pt x="32" y="3"/>
                    <a:pt x="27" y="2"/>
                    <a:pt x="21" y="2"/>
                  </a:cubicBezTo>
                  <a:cubicBezTo>
                    <a:pt x="3" y="0"/>
                    <a:pt x="3" y="0"/>
                    <a:pt x="3" y="0"/>
                  </a:cubicBezTo>
                  <a:cubicBezTo>
                    <a:pt x="3" y="2"/>
                    <a:pt x="3" y="2"/>
                    <a:pt x="3" y="2"/>
                  </a:cubicBezTo>
                  <a:cubicBezTo>
                    <a:pt x="4" y="2"/>
                    <a:pt x="4" y="2"/>
                    <a:pt x="4" y="2"/>
                  </a:cubicBezTo>
                  <a:cubicBezTo>
                    <a:pt x="6" y="2"/>
                    <a:pt x="7" y="2"/>
                    <a:pt x="8" y="3"/>
                  </a:cubicBezTo>
                  <a:cubicBezTo>
                    <a:pt x="9" y="4"/>
                    <a:pt x="9" y="6"/>
                    <a:pt x="9" y="9"/>
                  </a:cubicBezTo>
                  <a:cubicBezTo>
                    <a:pt x="7" y="37"/>
                    <a:pt x="7" y="37"/>
                    <a:pt x="7" y="37"/>
                  </a:cubicBezTo>
                  <a:cubicBezTo>
                    <a:pt x="6" y="39"/>
                    <a:pt x="6" y="41"/>
                    <a:pt x="6" y="41"/>
                  </a:cubicBezTo>
                  <a:cubicBezTo>
                    <a:pt x="5" y="42"/>
                    <a:pt x="3" y="43"/>
                    <a:pt x="2" y="43"/>
                  </a:cubicBezTo>
                  <a:cubicBezTo>
                    <a:pt x="0" y="43"/>
                    <a:pt x="0" y="43"/>
                    <a:pt x="0" y="43"/>
                  </a:cubicBezTo>
                  <a:cubicBezTo>
                    <a:pt x="0" y="44"/>
                    <a:pt x="0" y="44"/>
                    <a:pt x="0" y="44"/>
                  </a:cubicBezTo>
                  <a:lnTo>
                    <a:pt x="19" y="45"/>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71"/>
            <p:cNvSpPr>
              <a:spLocks/>
            </p:cNvSpPr>
            <p:nvPr/>
          </p:nvSpPr>
          <p:spPr bwMode="auto">
            <a:xfrm>
              <a:off x="1350" y="3615"/>
              <a:ext cx="18" cy="25"/>
            </a:xfrm>
            <a:custGeom>
              <a:avLst/>
              <a:gdLst/>
              <a:ahLst/>
              <a:cxnLst>
                <a:cxn ang="0">
                  <a:pos x="24" y="0"/>
                </a:cxn>
                <a:cxn ang="0">
                  <a:pos x="27" y="15"/>
                </a:cxn>
                <a:cxn ang="0">
                  <a:pos x="26" y="15"/>
                </a:cxn>
                <a:cxn ang="0">
                  <a:pos x="22" y="9"/>
                </a:cxn>
                <a:cxn ang="0">
                  <a:pos x="17" y="6"/>
                </a:cxn>
                <a:cxn ang="0">
                  <a:pos x="11" y="6"/>
                </a:cxn>
                <a:cxn ang="0">
                  <a:pos x="7" y="9"/>
                </a:cxn>
                <a:cxn ang="0">
                  <a:pos x="6" y="14"/>
                </a:cxn>
                <a:cxn ang="0">
                  <a:pos x="8" y="17"/>
                </a:cxn>
                <a:cxn ang="0">
                  <a:pos x="18" y="21"/>
                </a:cxn>
                <a:cxn ang="0">
                  <a:pos x="28" y="24"/>
                </a:cxn>
                <a:cxn ang="0">
                  <a:pos x="32" y="27"/>
                </a:cxn>
                <a:cxn ang="0">
                  <a:pos x="34" y="32"/>
                </a:cxn>
                <a:cxn ang="0">
                  <a:pos x="33" y="41"/>
                </a:cxn>
                <a:cxn ang="0">
                  <a:pos x="24" y="47"/>
                </a:cxn>
                <a:cxn ang="0">
                  <a:pos x="20" y="47"/>
                </a:cxn>
                <a:cxn ang="0">
                  <a:pos x="16" y="47"/>
                </a:cxn>
                <a:cxn ang="0">
                  <a:pos x="12" y="47"/>
                </a:cxn>
                <a:cxn ang="0">
                  <a:pos x="11" y="48"/>
                </a:cxn>
                <a:cxn ang="0">
                  <a:pos x="11" y="50"/>
                </a:cxn>
                <a:cxn ang="0">
                  <a:pos x="10" y="50"/>
                </a:cxn>
                <a:cxn ang="0">
                  <a:pos x="6" y="36"/>
                </a:cxn>
                <a:cxn ang="0">
                  <a:pos x="7" y="36"/>
                </a:cxn>
                <a:cxn ang="0">
                  <a:pos x="11" y="42"/>
                </a:cxn>
                <a:cxn ang="0">
                  <a:pos x="16" y="45"/>
                </a:cxn>
                <a:cxn ang="0">
                  <a:pos x="23" y="45"/>
                </a:cxn>
                <a:cxn ang="0">
                  <a:pos x="28" y="41"/>
                </a:cxn>
                <a:cxn ang="0">
                  <a:pos x="29" y="36"/>
                </a:cxn>
                <a:cxn ang="0">
                  <a:pos x="28" y="33"/>
                </a:cxn>
                <a:cxn ang="0">
                  <a:pos x="24" y="30"/>
                </a:cxn>
                <a:cxn ang="0">
                  <a:pos x="17" y="28"/>
                </a:cxn>
                <a:cxn ang="0">
                  <a:pos x="8" y="25"/>
                </a:cxn>
                <a:cxn ang="0">
                  <a:pos x="3" y="22"/>
                </a:cxn>
                <a:cxn ang="0">
                  <a:pos x="1" y="17"/>
                </a:cxn>
                <a:cxn ang="0">
                  <a:pos x="3" y="9"/>
                </a:cxn>
                <a:cxn ang="0">
                  <a:pos x="11" y="3"/>
                </a:cxn>
                <a:cxn ang="0">
                  <a:pos x="18" y="3"/>
                </a:cxn>
                <a:cxn ang="0">
                  <a:pos x="21" y="3"/>
                </a:cxn>
                <a:cxn ang="0">
                  <a:pos x="22" y="3"/>
                </a:cxn>
                <a:cxn ang="0">
                  <a:pos x="22" y="0"/>
                </a:cxn>
                <a:cxn ang="0">
                  <a:pos x="24" y="0"/>
                </a:cxn>
              </a:cxnLst>
              <a:rect l="0" t="0" r="r" b="b"/>
              <a:pathLst>
                <a:path w="35" h="50">
                  <a:moveTo>
                    <a:pt x="24" y="0"/>
                  </a:moveTo>
                  <a:cubicBezTo>
                    <a:pt x="27" y="15"/>
                    <a:pt x="27" y="15"/>
                    <a:pt x="27" y="15"/>
                  </a:cubicBezTo>
                  <a:cubicBezTo>
                    <a:pt x="26" y="15"/>
                    <a:pt x="26" y="15"/>
                    <a:pt x="26" y="15"/>
                  </a:cubicBezTo>
                  <a:cubicBezTo>
                    <a:pt x="25" y="12"/>
                    <a:pt x="24" y="10"/>
                    <a:pt x="22" y="9"/>
                  </a:cubicBezTo>
                  <a:cubicBezTo>
                    <a:pt x="21" y="7"/>
                    <a:pt x="19" y="6"/>
                    <a:pt x="17" y="6"/>
                  </a:cubicBezTo>
                  <a:cubicBezTo>
                    <a:pt x="15" y="5"/>
                    <a:pt x="13" y="5"/>
                    <a:pt x="11" y="6"/>
                  </a:cubicBezTo>
                  <a:cubicBezTo>
                    <a:pt x="9" y="6"/>
                    <a:pt x="8" y="7"/>
                    <a:pt x="7" y="9"/>
                  </a:cubicBezTo>
                  <a:cubicBezTo>
                    <a:pt x="5" y="11"/>
                    <a:pt x="5" y="12"/>
                    <a:pt x="6" y="14"/>
                  </a:cubicBezTo>
                  <a:cubicBezTo>
                    <a:pt x="6" y="15"/>
                    <a:pt x="7" y="16"/>
                    <a:pt x="8" y="17"/>
                  </a:cubicBezTo>
                  <a:cubicBezTo>
                    <a:pt x="9" y="19"/>
                    <a:pt x="13" y="20"/>
                    <a:pt x="18" y="21"/>
                  </a:cubicBezTo>
                  <a:cubicBezTo>
                    <a:pt x="23" y="22"/>
                    <a:pt x="26" y="23"/>
                    <a:pt x="28" y="24"/>
                  </a:cubicBezTo>
                  <a:cubicBezTo>
                    <a:pt x="29" y="25"/>
                    <a:pt x="31" y="26"/>
                    <a:pt x="32" y="27"/>
                  </a:cubicBezTo>
                  <a:cubicBezTo>
                    <a:pt x="33" y="29"/>
                    <a:pt x="34" y="30"/>
                    <a:pt x="34" y="32"/>
                  </a:cubicBezTo>
                  <a:cubicBezTo>
                    <a:pt x="35" y="35"/>
                    <a:pt x="35" y="38"/>
                    <a:pt x="33" y="41"/>
                  </a:cubicBezTo>
                  <a:cubicBezTo>
                    <a:pt x="31" y="44"/>
                    <a:pt x="28" y="46"/>
                    <a:pt x="24" y="47"/>
                  </a:cubicBezTo>
                  <a:cubicBezTo>
                    <a:pt x="23" y="47"/>
                    <a:pt x="22" y="47"/>
                    <a:pt x="20" y="47"/>
                  </a:cubicBezTo>
                  <a:cubicBezTo>
                    <a:pt x="20" y="47"/>
                    <a:pt x="18" y="47"/>
                    <a:pt x="16" y="47"/>
                  </a:cubicBezTo>
                  <a:cubicBezTo>
                    <a:pt x="14" y="47"/>
                    <a:pt x="13" y="47"/>
                    <a:pt x="12" y="47"/>
                  </a:cubicBezTo>
                  <a:cubicBezTo>
                    <a:pt x="12" y="47"/>
                    <a:pt x="11" y="48"/>
                    <a:pt x="11" y="48"/>
                  </a:cubicBezTo>
                  <a:cubicBezTo>
                    <a:pt x="11" y="48"/>
                    <a:pt x="11" y="49"/>
                    <a:pt x="11" y="50"/>
                  </a:cubicBezTo>
                  <a:cubicBezTo>
                    <a:pt x="10" y="50"/>
                    <a:pt x="10" y="50"/>
                    <a:pt x="10" y="50"/>
                  </a:cubicBezTo>
                  <a:cubicBezTo>
                    <a:pt x="6" y="36"/>
                    <a:pt x="6" y="36"/>
                    <a:pt x="6" y="36"/>
                  </a:cubicBezTo>
                  <a:cubicBezTo>
                    <a:pt x="7" y="36"/>
                    <a:pt x="7" y="36"/>
                    <a:pt x="7" y="36"/>
                  </a:cubicBezTo>
                  <a:cubicBezTo>
                    <a:pt x="8" y="39"/>
                    <a:pt x="10" y="41"/>
                    <a:pt x="11" y="42"/>
                  </a:cubicBezTo>
                  <a:cubicBezTo>
                    <a:pt x="12" y="43"/>
                    <a:pt x="14" y="44"/>
                    <a:pt x="16" y="45"/>
                  </a:cubicBezTo>
                  <a:cubicBezTo>
                    <a:pt x="18" y="45"/>
                    <a:pt x="20" y="45"/>
                    <a:pt x="23" y="45"/>
                  </a:cubicBezTo>
                  <a:cubicBezTo>
                    <a:pt x="25" y="44"/>
                    <a:pt x="27" y="43"/>
                    <a:pt x="28" y="41"/>
                  </a:cubicBezTo>
                  <a:cubicBezTo>
                    <a:pt x="29" y="39"/>
                    <a:pt x="30" y="37"/>
                    <a:pt x="29" y="36"/>
                  </a:cubicBezTo>
                  <a:cubicBezTo>
                    <a:pt x="29" y="35"/>
                    <a:pt x="29" y="34"/>
                    <a:pt x="28" y="33"/>
                  </a:cubicBezTo>
                  <a:cubicBezTo>
                    <a:pt x="27" y="32"/>
                    <a:pt x="26" y="31"/>
                    <a:pt x="24" y="30"/>
                  </a:cubicBezTo>
                  <a:cubicBezTo>
                    <a:pt x="23" y="30"/>
                    <a:pt x="21" y="29"/>
                    <a:pt x="17" y="28"/>
                  </a:cubicBezTo>
                  <a:cubicBezTo>
                    <a:pt x="13" y="27"/>
                    <a:pt x="10" y="26"/>
                    <a:pt x="8" y="25"/>
                  </a:cubicBezTo>
                  <a:cubicBezTo>
                    <a:pt x="6" y="24"/>
                    <a:pt x="5" y="23"/>
                    <a:pt x="3" y="22"/>
                  </a:cubicBezTo>
                  <a:cubicBezTo>
                    <a:pt x="2" y="21"/>
                    <a:pt x="2" y="19"/>
                    <a:pt x="1" y="17"/>
                  </a:cubicBezTo>
                  <a:cubicBezTo>
                    <a:pt x="0" y="14"/>
                    <a:pt x="1" y="12"/>
                    <a:pt x="3" y="9"/>
                  </a:cubicBezTo>
                  <a:cubicBezTo>
                    <a:pt x="4" y="6"/>
                    <a:pt x="7" y="4"/>
                    <a:pt x="11" y="3"/>
                  </a:cubicBezTo>
                  <a:cubicBezTo>
                    <a:pt x="13" y="3"/>
                    <a:pt x="16" y="3"/>
                    <a:pt x="18" y="3"/>
                  </a:cubicBezTo>
                  <a:cubicBezTo>
                    <a:pt x="20" y="3"/>
                    <a:pt x="20" y="4"/>
                    <a:pt x="21" y="3"/>
                  </a:cubicBezTo>
                  <a:cubicBezTo>
                    <a:pt x="21" y="3"/>
                    <a:pt x="22" y="3"/>
                    <a:pt x="22" y="3"/>
                  </a:cubicBezTo>
                  <a:cubicBezTo>
                    <a:pt x="22" y="2"/>
                    <a:pt x="23" y="1"/>
                    <a:pt x="22" y="0"/>
                  </a:cubicBezTo>
                  <a:lnTo>
                    <a:pt x="24"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72"/>
            <p:cNvSpPr>
              <a:spLocks/>
            </p:cNvSpPr>
            <p:nvPr/>
          </p:nvSpPr>
          <p:spPr bwMode="auto">
            <a:xfrm>
              <a:off x="1368" y="3607"/>
              <a:ext cx="24" cy="27"/>
            </a:xfrm>
            <a:custGeom>
              <a:avLst/>
              <a:gdLst/>
              <a:ahLst/>
              <a:cxnLst>
                <a:cxn ang="0">
                  <a:pos x="12" y="10"/>
                </a:cxn>
                <a:cxn ang="0">
                  <a:pos x="19" y="26"/>
                </a:cxn>
                <a:cxn ang="0">
                  <a:pos x="28" y="22"/>
                </a:cxn>
                <a:cxn ang="0">
                  <a:pos x="32" y="19"/>
                </a:cxn>
                <a:cxn ang="0">
                  <a:pos x="31" y="14"/>
                </a:cxn>
                <a:cxn ang="0">
                  <a:pos x="33" y="14"/>
                </a:cxn>
                <a:cxn ang="0">
                  <a:pos x="38" y="27"/>
                </a:cxn>
                <a:cxn ang="0">
                  <a:pos x="37" y="28"/>
                </a:cxn>
                <a:cxn ang="0">
                  <a:pos x="35" y="24"/>
                </a:cxn>
                <a:cxn ang="0">
                  <a:pos x="32" y="24"/>
                </a:cxn>
                <a:cxn ang="0">
                  <a:pos x="28" y="25"/>
                </a:cxn>
                <a:cxn ang="0">
                  <a:pos x="19" y="28"/>
                </a:cxn>
                <a:cxn ang="0">
                  <a:pos x="25" y="42"/>
                </a:cxn>
                <a:cxn ang="0">
                  <a:pos x="27" y="45"/>
                </a:cxn>
                <a:cxn ang="0">
                  <a:pos x="28" y="45"/>
                </a:cxn>
                <a:cxn ang="0">
                  <a:pos x="30" y="45"/>
                </a:cxn>
                <a:cxn ang="0">
                  <a:pos x="37" y="42"/>
                </a:cxn>
                <a:cxn ang="0">
                  <a:pos x="42" y="39"/>
                </a:cxn>
                <a:cxn ang="0">
                  <a:pos x="44" y="36"/>
                </a:cxn>
                <a:cxn ang="0">
                  <a:pos x="45" y="29"/>
                </a:cxn>
                <a:cxn ang="0">
                  <a:pos x="47" y="29"/>
                </a:cxn>
                <a:cxn ang="0">
                  <a:pos x="47" y="40"/>
                </a:cxn>
                <a:cxn ang="0">
                  <a:pos x="16" y="53"/>
                </a:cxn>
                <a:cxn ang="0">
                  <a:pos x="16" y="52"/>
                </a:cxn>
                <a:cxn ang="0">
                  <a:pos x="17" y="51"/>
                </a:cxn>
                <a:cxn ang="0">
                  <a:pos x="20" y="49"/>
                </a:cxn>
                <a:cxn ang="0">
                  <a:pos x="20" y="47"/>
                </a:cxn>
                <a:cxn ang="0">
                  <a:pos x="19" y="43"/>
                </a:cxn>
                <a:cxn ang="0">
                  <a:pos x="8" y="17"/>
                </a:cxn>
                <a:cxn ang="0">
                  <a:pos x="6" y="13"/>
                </a:cxn>
                <a:cxn ang="0">
                  <a:pos x="2" y="13"/>
                </a:cxn>
                <a:cxn ang="0">
                  <a:pos x="0" y="14"/>
                </a:cxn>
                <a:cxn ang="0">
                  <a:pos x="0" y="13"/>
                </a:cxn>
                <a:cxn ang="0">
                  <a:pos x="31" y="0"/>
                </a:cxn>
                <a:cxn ang="0">
                  <a:pos x="35" y="9"/>
                </a:cxn>
                <a:cxn ang="0">
                  <a:pos x="34" y="9"/>
                </a:cxn>
                <a:cxn ang="0">
                  <a:pos x="30" y="5"/>
                </a:cxn>
                <a:cxn ang="0">
                  <a:pos x="27" y="4"/>
                </a:cxn>
                <a:cxn ang="0">
                  <a:pos x="23" y="6"/>
                </a:cxn>
                <a:cxn ang="0">
                  <a:pos x="12" y="10"/>
                </a:cxn>
              </a:cxnLst>
              <a:rect l="0" t="0" r="r" b="b"/>
              <a:pathLst>
                <a:path w="47" h="53">
                  <a:moveTo>
                    <a:pt x="12" y="10"/>
                  </a:moveTo>
                  <a:cubicBezTo>
                    <a:pt x="19" y="26"/>
                    <a:pt x="19" y="26"/>
                    <a:pt x="19" y="26"/>
                  </a:cubicBezTo>
                  <a:cubicBezTo>
                    <a:pt x="28" y="22"/>
                    <a:pt x="28" y="22"/>
                    <a:pt x="28" y="22"/>
                  </a:cubicBezTo>
                  <a:cubicBezTo>
                    <a:pt x="30" y="21"/>
                    <a:pt x="31" y="20"/>
                    <a:pt x="32" y="19"/>
                  </a:cubicBezTo>
                  <a:cubicBezTo>
                    <a:pt x="32" y="18"/>
                    <a:pt x="32" y="16"/>
                    <a:pt x="31" y="14"/>
                  </a:cubicBezTo>
                  <a:cubicBezTo>
                    <a:pt x="33" y="14"/>
                    <a:pt x="33" y="14"/>
                    <a:pt x="33" y="14"/>
                  </a:cubicBezTo>
                  <a:cubicBezTo>
                    <a:pt x="38" y="27"/>
                    <a:pt x="38" y="27"/>
                    <a:pt x="38" y="27"/>
                  </a:cubicBezTo>
                  <a:cubicBezTo>
                    <a:pt x="37" y="28"/>
                    <a:pt x="37" y="28"/>
                    <a:pt x="37" y="28"/>
                  </a:cubicBezTo>
                  <a:cubicBezTo>
                    <a:pt x="36" y="26"/>
                    <a:pt x="35" y="25"/>
                    <a:pt x="35" y="24"/>
                  </a:cubicBezTo>
                  <a:cubicBezTo>
                    <a:pt x="34" y="24"/>
                    <a:pt x="33" y="24"/>
                    <a:pt x="32" y="24"/>
                  </a:cubicBezTo>
                  <a:cubicBezTo>
                    <a:pt x="31" y="24"/>
                    <a:pt x="30" y="24"/>
                    <a:pt x="28" y="25"/>
                  </a:cubicBezTo>
                  <a:cubicBezTo>
                    <a:pt x="19" y="28"/>
                    <a:pt x="19" y="28"/>
                    <a:pt x="19" y="28"/>
                  </a:cubicBezTo>
                  <a:cubicBezTo>
                    <a:pt x="25" y="42"/>
                    <a:pt x="25" y="42"/>
                    <a:pt x="25" y="42"/>
                  </a:cubicBezTo>
                  <a:cubicBezTo>
                    <a:pt x="26" y="43"/>
                    <a:pt x="26" y="44"/>
                    <a:pt x="27" y="45"/>
                  </a:cubicBezTo>
                  <a:cubicBezTo>
                    <a:pt x="27" y="45"/>
                    <a:pt x="27" y="45"/>
                    <a:pt x="28" y="45"/>
                  </a:cubicBezTo>
                  <a:cubicBezTo>
                    <a:pt x="28" y="45"/>
                    <a:pt x="29" y="45"/>
                    <a:pt x="30" y="45"/>
                  </a:cubicBezTo>
                  <a:cubicBezTo>
                    <a:pt x="37" y="42"/>
                    <a:pt x="37" y="42"/>
                    <a:pt x="37" y="42"/>
                  </a:cubicBezTo>
                  <a:cubicBezTo>
                    <a:pt x="39" y="41"/>
                    <a:pt x="41" y="40"/>
                    <a:pt x="42" y="39"/>
                  </a:cubicBezTo>
                  <a:cubicBezTo>
                    <a:pt x="43" y="39"/>
                    <a:pt x="43" y="38"/>
                    <a:pt x="44" y="36"/>
                  </a:cubicBezTo>
                  <a:cubicBezTo>
                    <a:pt x="45" y="35"/>
                    <a:pt x="45" y="32"/>
                    <a:pt x="45" y="29"/>
                  </a:cubicBezTo>
                  <a:cubicBezTo>
                    <a:pt x="47" y="29"/>
                    <a:pt x="47" y="29"/>
                    <a:pt x="47" y="29"/>
                  </a:cubicBezTo>
                  <a:cubicBezTo>
                    <a:pt x="47" y="40"/>
                    <a:pt x="47" y="40"/>
                    <a:pt x="47" y="40"/>
                  </a:cubicBezTo>
                  <a:cubicBezTo>
                    <a:pt x="16" y="53"/>
                    <a:pt x="16" y="53"/>
                    <a:pt x="16" y="53"/>
                  </a:cubicBezTo>
                  <a:cubicBezTo>
                    <a:pt x="16" y="52"/>
                    <a:pt x="16" y="52"/>
                    <a:pt x="16" y="52"/>
                  </a:cubicBezTo>
                  <a:cubicBezTo>
                    <a:pt x="17" y="51"/>
                    <a:pt x="17" y="51"/>
                    <a:pt x="17" y="51"/>
                  </a:cubicBezTo>
                  <a:cubicBezTo>
                    <a:pt x="18" y="51"/>
                    <a:pt x="19" y="50"/>
                    <a:pt x="20" y="49"/>
                  </a:cubicBezTo>
                  <a:cubicBezTo>
                    <a:pt x="20" y="49"/>
                    <a:pt x="20" y="48"/>
                    <a:pt x="20" y="47"/>
                  </a:cubicBezTo>
                  <a:cubicBezTo>
                    <a:pt x="20" y="47"/>
                    <a:pt x="20" y="45"/>
                    <a:pt x="19" y="43"/>
                  </a:cubicBezTo>
                  <a:cubicBezTo>
                    <a:pt x="8" y="17"/>
                    <a:pt x="8" y="17"/>
                    <a:pt x="8" y="17"/>
                  </a:cubicBezTo>
                  <a:cubicBezTo>
                    <a:pt x="7" y="15"/>
                    <a:pt x="6" y="13"/>
                    <a:pt x="6" y="13"/>
                  </a:cubicBezTo>
                  <a:cubicBezTo>
                    <a:pt x="5" y="12"/>
                    <a:pt x="3" y="13"/>
                    <a:pt x="2" y="13"/>
                  </a:cubicBezTo>
                  <a:cubicBezTo>
                    <a:pt x="0" y="14"/>
                    <a:pt x="0" y="14"/>
                    <a:pt x="0" y="14"/>
                  </a:cubicBezTo>
                  <a:cubicBezTo>
                    <a:pt x="0" y="13"/>
                    <a:pt x="0" y="13"/>
                    <a:pt x="0" y="13"/>
                  </a:cubicBezTo>
                  <a:cubicBezTo>
                    <a:pt x="31" y="0"/>
                    <a:pt x="31" y="0"/>
                    <a:pt x="31" y="0"/>
                  </a:cubicBezTo>
                  <a:cubicBezTo>
                    <a:pt x="35" y="9"/>
                    <a:pt x="35" y="9"/>
                    <a:pt x="35" y="9"/>
                  </a:cubicBezTo>
                  <a:cubicBezTo>
                    <a:pt x="34" y="9"/>
                    <a:pt x="34" y="9"/>
                    <a:pt x="34" y="9"/>
                  </a:cubicBezTo>
                  <a:cubicBezTo>
                    <a:pt x="32" y="7"/>
                    <a:pt x="31" y="6"/>
                    <a:pt x="30" y="5"/>
                  </a:cubicBezTo>
                  <a:cubicBezTo>
                    <a:pt x="30" y="5"/>
                    <a:pt x="29" y="4"/>
                    <a:pt x="27" y="4"/>
                  </a:cubicBezTo>
                  <a:cubicBezTo>
                    <a:pt x="27" y="4"/>
                    <a:pt x="25" y="5"/>
                    <a:pt x="23" y="6"/>
                  </a:cubicBezTo>
                  <a:lnTo>
                    <a:pt x="12" y="1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73"/>
            <p:cNvSpPr>
              <a:spLocks/>
            </p:cNvSpPr>
            <p:nvPr/>
          </p:nvSpPr>
          <p:spPr bwMode="auto">
            <a:xfrm>
              <a:off x="1392" y="3596"/>
              <a:ext cx="22" cy="26"/>
            </a:xfrm>
            <a:custGeom>
              <a:avLst/>
              <a:gdLst/>
              <a:ahLst/>
              <a:cxnLst>
                <a:cxn ang="0">
                  <a:pos x="23" y="0"/>
                </a:cxn>
                <a:cxn ang="0">
                  <a:pos x="31" y="13"/>
                </a:cxn>
                <a:cxn ang="0">
                  <a:pos x="31" y="13"/>
                </a:cxn>
                <a:cxn ang="0">
                  <a:pos x="21" y="8"/>
                </a:cxn>
                <a:cxn ang="0">
                  <a:pos x="12" y="10"/>
                </a:cxn>
                <a:cxn ang="0">
                  <a:pos x="6" y="16"/>
                </a:cxn>
                <a:cxn ang="0">
                  <a:pos x="5" y="25"/>
                </a:cxn>
                <a:cxn ang="0">
                  <a:pos x="10" y="36"/>
                </a:cxn>
                <a:cxn ang="0">
                  <a:pos x="17" y="44"/>
                </a:cxn>
                <a:cxn ang="0">
                  <a:pos x="25" y="46"/>
                </a:cxn>
                <a:cxn ang="0">
                  <a:pos x="34" y="44"/>
                </a:cxn>
                <a:cxn ang="0">
                  <a:pos x="39" y="38"/>
                </a:cxn>
                <a:cxn ang="0">
                  <a:pos x="41" y="28"/>
                </a:cxn>
                <a:cxn ang="0">
                  <a:pos x="43" y="28"/>
                </a:cxn>
                <a:cxn ang="0">
                  <a:pos x="41" y="40"/>
                </a:cxn>
                <a:cxn ang="0">
                  <a:pos x="33" y="47"/>
                </a:cxn>
                <a:cxn ang="0">
                  <a:pos x="15" y="50"/>
                </a:cxn>
                <a:cxn ang="0">
                  <a:pos x="4" y="40"/>
                </a:cxn>
                <a:cxn ang="0">
                  <a:pos x="0" y="28"/>
                </a:cxn>
                <a:cxn ang="0">
                  <a:pos x="2" y="17"/>
                </a:cxn>
                <a:cxn ang="0">
                  <a:pos x="10" y="8"/>
                </a:cxn>
                <a:cxn ang="0">
                  <a:pos x="19" y="6"/>
                </a:cxn>
                <a:cxn ang="0">
                  <a:pos x="21" y="5"/>
                </a:cxn>
                <a:cxn ang="0">
                  <a:pos x="22" y="4"/>
                </a:cxn>
                <a:cxn ang="0">
                  <a:pos x="22" y="1"/>
                </a:cxn>
                <a:cxn ang="0">
                  <a:pos x="23" y="0"/>
                </a:cxn>
              </a:cxnLst>
              <a:rect l="0" t="0" r="r" b="b"/>
              <a:pathLst>
                <a:path w="43" h="52">
                  <a:moveTo>
                    <a:pt x="23" y="0"/>
                  </a:moveTo>
                  <a:cubicBezTo>
                    <a:pt x="31" y="13"/>
                    <a:pt x="31" y="13"/>
                    <a:pt x="31" y="13"/>
                  </a:cubicBezTo>
                  <a:cubicBezTo>
                    <a:pt x="31" y="13"/>
                    <a:pt x="31" y="13"/>
                    <a:pt x="31" y="13"/>
                  </a:cubicBezTo>
                  <a:cubicBezTo>
                    <a:pt x="27" y="10"/>
                    <a:pt x="24" y="8"/>
                    <a:pt x="21" y="8"/>
                  </a:cubicBezTo>
                  <a:cubicBezTo>
                    <a:pt x="18" y="8"/>
                    <a:pt x="15" y="8"/>
                    <a:pt x="12" y="10"/>
                  </a:cubicBezTo>
                  <a:cubicBezTo>
                    <a:pt x="9" y="12"/>
                    <a:pt x="7" y="14"/>
                    <a:pt x="6" y="16"/>
                  </a:cubicBezTo>
                  <a:cubicBezTo>
                    <a:pt x="5" y="19"/>
                    <a:pt x="5" y="21"/>
                    <a:pt x="5" y="25"/>
                  </a:cubicBezTo>
                  <a:cubicBezTo>
                    <a:pt x="6" y="28"/>
                    <a:pt x="7" y="32"/>
                    <a:pt x="10" y="36"/>
                  </a:cubicBezTo>
                  <a:cubicBezTo>
                    <a:pt x="12" y="39"/>
                    <a:pt x="14" y="42"/>
                    <a:pt x="17" y="44"/>
                  </a:cubicBezTo>
                  <a:cubicBezTo>
                    <a:pt x="20" y="46"/>
                    <a:pt x="22" y="46"/>
                    <a:pt x="25" y="46"/>
                  </a:cubicBezTo>
                  <a:cubicBezTo>
                    <a:pt x="28" y="46"/>
                    <a:pt x="31" y="46"/>
                    <a:pt x="34" y="44"/>
                  </a:cubicBezTo>
                  <a:cubicBezTo>
                    <a:pt x="36" y="42"/>
                    <a:pt x="38" y="40"/>
                    <a:pt x="39" y="38"/>
                  </a:cubicBezTo>
                  <a:cubicBezTo>
                    <a:pt x="40" y="36"/>
                    <a:pt x="41" y="33"/>
                    <a:pt x="41" y="28"/>
                  </a:cubicBezTo>
                  <a:cubicBezTo>
                    <a:pt x="43" y="28"/>
                    <a:pt x="43" y="28"/>
                    <a:pt x="43" y="28"/>
                  </a:cubicBezTo>
                  <a:cubicBezTo>
                    <a:pt x="43" y="33"/>
                    <a:pt x="42" y="37"/>
                    <a:pt x="41" y="40"/>
                  </a:cubicBezTo>
                  <a:cubicBezTo>
                    <a:pt x="39" y="43"/>
                    <a:pt x="37" y="45"/>
                    <a:pt x="33" y="47"/>
                  </a:cubicBezTo>
                  <a:cubicBezTo>
                    <a:pt x="27" y="51"/>
                    <a:pt x="21" y="52"/>
                    <a:pt x="15" y="50"/>
                  </a:cubicBezTo>
                  <a:cubicBezTo>
                    <a:pt x="10" y="48"/>
                    <a:pt x="7" y="45"/>
                    <a:pt x="4" y="40"/>
                  </a:cubicBezTo>
                  <a:cubicBezTo>
                    <a:pt x="1" y="36"/>
                    <a:pt x="0" y="32"/>
                    <a:pt x="0" y="28"/>
                  </a:cubicBezTo>
                  <a:cubicBezTo>
                    <a:pt x="0" y="24"/>
                    <a:pt x="0" y="20"/>
                    <a:pt x="2" y="17"/>
                  </a:cubicBezTo>
                  <a:cubicBezTo>
                    <a:pt x="4" y="13"/>
                    <a:pt x="7" y="11"/>
                    <a:pt x="10" y="8"/>
                  </a:cubicBezTo>
                  <a:cubicBezTo>
                    <a:pt x="13" y="7"/>
                    <a:pt x="16" y="6"/>
                    <a:pt x="19" y="6"/>
                  </a:cubicBezTo>
                  <a:cubicBezTo>
                    <a:pt x="20" y="5"/>
                    <a:pt x="21" y="5"/>
                    <a:pt x="21" y="5"/>
                  </a:cubicBezTo>
                  <a:cubicBezTo>
                    <a:pt x="22" y="5"/>
                    <a:pt x="22" y="4"/>
                    <a:pt x="22" y="4"/>
                  </a:cubicBezTo>
                  <a:cubicBezTo>
                    <a:pt x="22" y="3"/>
                    <a:pt x="22" y="2"/>
                    <a:pt x="22" y="1"/>
                  </a:cubicBezTo>
                  <a:lnTo>
                    <a:pt x="23"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74"/>
            <p:cNvSpPr>
              <a:spLocks/>
            </p:cNvSpPr>
            <p:nvPr/>
          </p:nvSpPr>
          <p:spPr bwMode="auto">
            <a:xfrm>
              <a:off x="1407" y="3578"/>
              <a:ext cx="28" cy="27"/>
            </a:xfrm>
            <a:custGeom>
              <a:avLst/>
              <a:gdLst/>
              <a:ahLst/>
              <a:cxnLst>
                <a:cxn ang="0">
                  <a:pos x="24" y="11"/>
                </a:cxn>
                <a:cxn ang="0">
                  <a:pos x="23" y="11"/>
                </a:cxn>
                <a:cxn ang="0">
                  <a:pos x="35" y="0"/>
                </a:cxn>
                <a:cxn ang="0">
                  <a:pos x="35" y="1"/>
                </a:cxn>
                <a:cxn ang="0">
                  <a:pos x="34" y="2"/>
                </a:cxn>
                <a:cxn ang="0">
                  <a:pos x="33" y="6"/>
                </a:cxn>
                <a:cxn ang="0">
                  <a:pos x="35" y="10"/>
                </a:cxn>
                <a:cxn ang="0">
                  <a:pos x="47" y="23"/>
                </a:cxn>
                <a:cxn ang="0">
                  <a:pos x="53" y="32"/>
                </a:cxn>
                <a:cxn ang="0">
                  <a:pos x="53" y="40"/>
                </a:cxn>
                <a:cxn ang="0">
                  <a:pos x="47" y="49"/>
                </a:cxn>
                <a:cxn ang="0">
                  <a:pos x="38" y="54"/>
                </a:cxn>
                <a:cxn ang="0">
                  <a:pos x="29" y="53"/>
                </a:cxn>
                <a:cxn ang="0">
                  <a:pos x="21" y="45"/>
                </a:cxn>
                <a:cxn ang="0">
                  <a:pos x="10" y="33"/>
                </a:cxn>
                <a:cxn ang="0">
                  <a:pos x="6" y="30"/>
                </a:cxn>
                <a:cxn ang="0">
                  <a:pos x="2" y="31"/>
                </a:cxn>
                <a:cxn ang="0">
                  <a:pos x="1" y="32"/>
                </a:cxn>
                <a:cxn ang="0">
                  <a:pos x="0" y="31"/>
                </a:cxn>
                <a:cxn ang="0">
                  <a:pos x="14" y="19"/>
                </a:cxn>
                <a:cxn ang="0">
                  <a:pos x="15" y="20"/>
                </a:cxn>
                <a:cxn ang="0">
                  <a:pos x="14" y="21"/>
                </a:cxn>
                <a:cxn ang="0">
                  <a:pos x="12" y="25"/>
                </a:cxn>
                <a:cxn ang="0">
                  <a:pos x="15" y="29"/>
                </a:cxn>
                <a:cxn ang="0">
                  <a:pos x="27" y="43"/>
                </a:cxn>
                <a:cxn ang="0">
                  <a:pos x="32" y="47"/>
                </a:cxn>
                <a:cxn ang="0">
                  <a:pos x="36" y="49"/>
                </a:cxn>
                <a:cxn ang="0">
                  <a:pos x="41" y="49"/>
                </a:cxn>
                <a:cxn ang="0">
                  <a:pos x="46" y="46"/>
                </a:cxn>
                <a:cxn ang="0">
                  <a:pos x="50" y="40"/>
                </a:cxn>
                <a:cxn ang="0">
                  <a:pos x="50" y="33"/>
                </a:cxn>
                <a:cxn ang="0">
                  <a:pos x="45" y="25"/>
                </a:cxn>
                <a:cxn ang="0">
                  <a:pos x="33" y="12"/>
                </a:cxn>
                <a:cxn ang="0">
                  <a:pos x="29" y="9"/>
                </a:cxn>
                <a:cxn ang="0">
                  <a:pos x="25" y="10"/>
                </a:cxn>
                <a:cxn ang="0">
                  <a:pos x="24" y="11"/>
                </a:cxn>
              </a:cxnLst>
              <a:rect l="0" t="0" r="r" b="b"/>
              <a:pathLst>
                <a:path w="54" h="54">
                  <a:moveTo>
                    <a:pt x="24" y="11"/>
                  </a:moveTo>
                  <a:cubicBezTo>
                    <a:pt x="23" y="11"/>
                    <a:pt x="23" y="11"/>
                    <a:pt x="23" y="11"/>
                  </a:cubicBezTo>
                  <a:cubicBezTo>
                    <a:pt x="35" y="0"/>
                    <a:pt x="35" y="0"/>
                    <a:pt x="35" y="0"/>
                  </a:cubicBezTo>
                  <a:cubicBezTo>
                    <a:pt x="35" y="1"/>
                    <a:pt x="35" y="1"/>
                    <a:pt x="35" y="1"/>
                  </a:cubicBezTo>
                  <a:cubicBezTo>
                    <a:pt x="34" y="2"/>
                    <a:pt x="34" y="2"/>
                    <a:pt x="34" y="2"/>
                  </a:cubicBezTo>
                  <a:cubicBezTo>
                    <a:pt x="33" y="3"/>
                    <a:pt x="32" y="5"/>
                    <a:pt x="33" y="6"/>
                  </a:cubicBezTo>
                  <a:cubicBezTo>
                    <a:pt x="33" y="7"/>
                    <a:pt x="34" y="9"/>
                    <a:pt x="35" y="10"/>
                  </a:cubicBezTo>
                  <a:cubicBezTo>
                    <a:pt x="47" y="23"/>
                    <a:pt x="47" y="23"/>
                    <a:pt x="47" y="23"/>
                  </a:cubicBezTo>
                  <a:cubicBezTo>
                    <a:pt x="50" y="27"/>
                    <a:pt x="52" y="29"/>
                    <a:pt x="53" y="32"/>
                  </a:cubicBezTo>
                  <a:cubicBezTo>
                    <a:pt x="54" y="34"/>
                    <a:pt x="54" y="37"/>
                    <a:pt x="53" y="40"/>
                  </a:cubicBezTo>
                  <a:cubicBezTo>
                    <a:pt x="53" y="43"/>
                    <a:pt x="51" y="46"/>
                    <a:pt x="47" y="49"/>
                  </a:cubicBezTo>
                  <a:cubicBezTo>
                    <a:pt x="44" y="52"/>
                    <a:pt x="41" y="54"/>
                    <a:pt x="38" y="54"/>
                  </a:cubicBezTo>
                  <a:cubicBezTo>
                    <a:pt x="35" y="54"/>
                    <a:pt x="32" y="54"/>
                    <a:pt x="29" y="53"/>
                  </a:cubicBezTo>
                  <a:cubicBezTo>
                    <a:pt x="28" y="52"/>
                    <a:pt x="25" y="49"/>
                    <a:pt x="21" y="45"/>
                  </a:cubicBezTo>
                  <a:cubicBezTo>
                    <a:pt x="10" y="33"/>
                    <a:pt x="10" y="33"/>
                    <a:pt x="10" y="33"/>
                  </a:cubicBezTo>
                  <a:cubicBezTo>
                    <a:pt x="8" y="31"/>
                    <a:pt x="7" y="30"/>
                    <a:pt x="6" y="30"/>
                  </a:cubicBezTo>
                  <a:cubicBezTo>
                    <a:pt x="5" y="30"/>
                    <a:pt x="3" y="30"/>
                    <a:pt x="2" y="31"/>
                  </a:cubicBezTo>
                  <a:cubicBezTo>
                    <a:pt x="1" y="32"/>
                    <a:pt x="1" y="32"/>
                    <a:pt x="1" y="32"/>
                  </a:cubicBezTo>
                  <a:cubicBezTo>
                    <a:pt x="0" y="31"/>
                    <a:pt x="0" y="31"/>
                    <a:pt x="0" y="31"/>
                  </a:cubicBezTo>
                  <a:cubicBezTo>
                    <a:pt x="14" y="19"/>
                    <a:pt x="14" y="19"/>
                    <a:pt x="14" y="19"/>
                  </a:cubicBezTo>
                  <a:cubicBezTo>
                    <a:pt x="15" y="20"/>
                    <a:pt x="15" y="20"/>
                    <a:pt x="15" y="20"/>
                  </a:cubicBezTo>
                  <a:cubicBezTo>
                    <a:pt x="14" y="21"/>
                    <a:pt x="14" y="21"/>
                    <a:pt x="14" y="21"/>
                  </a:cubicBezTo>
                  <a:cubicBezTo>
                    <a:pt x="12" y="22"/>
                    <a:pt x="12" y="23"/>
                    <a:pt x="12" y="25"/>
                  </a:cubicBezTo>
                  <a:cubicBezTo>
                    <a:pt x="12" y="26"/>
                    <a:pt x="13" y="27"/>
                    <a:pt x="15" y="29"/>
                  </a:cubicBezTo>
                  <a:cubicBezTo>
                    <a:pt x="27" y="43"/>
                    <a:pt x="27" y="43"/>
                    <a:pt x="27" y="43"/>
                  </a:cubicBezTo>
                  <a:cubicBezTo>
                    <a:pt x="28" y="44"/>
                    <a:pt x="30" y="45"/>
                    <a:pt x="32" y="47"/>
                  </a:cubicBezTo>
                  <a:cubicBezTo>
                    <a:pt x="33" y="48"/>
                    <a:pt x="35" y="49"/>
                    <a:pt x="36" y="49"/>
                  </a:cubicBezTo>
                  <a:cubicBezTo>
                    <a:pt x="38" y="50"/>
                    <a:pt x="39" y="50"/>
                    <a:pt x="41" y="49"/>
                  </a:cubicBezTo>
                  <a:cubicBezTo>
                    <a:pt x="42" y="49"/>
                    <a:pt x="44" y="48"/>
                    <a:pt x="46" y="46"/>
                  </a:cubicBezTo>
                  <a:cubicBezTo>
                    <a:pt x="48" y="44"/>
                    <a:pt x="49" y="42"/>
                    <a:pt x="50" y="40"/>
                  </a:cubicBezTo>
                  <a:cubicBezTo>
                    <a:pt x="51" y="37"/>
                    <a:pt x="51" y="35"/>
                    <a:pt x="50" y="33"/>
                  </a:cubicBezTo>
                  <a:cubicBezTo>
                    <a:pt x="50" y="31"/>
                    <a:pt x="48" y="29"/>
                    <a:pt x="45" y="25"/>
                  </a:cubicBezTo>
                  <a:cubicBezTo>
                    <a:pt x="33" y="12"/>
                    <a:pt x="33" y="12"/>
                    <a:pt x="33" y="12"/>
                  </a:cubicBezTo>
                  <a:cubicBezTo>
                    <a:pt x="31" y="10"/>
                    <a:pt x="30" y="9"/>
                    <a:pt x="29" y="9"/>
                  </a:cubicBezTo>
                  <a:cubicBezTo>
                    <a:pt x="28" y="9"/>
                    <a:pt x="26" y="9"/>
                    <a:pt x="25" y="10"/>
                  </a:cubicBezTo>
                  <a:lnTo>
                    <a:pt x="24" y="11"/>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75"/>
            <p:cNvSpPr>
              <a:spLocks noEditPoints="1"/>
            </p:cNvSpPr>
            <p:nvPr/>
          </p:nvSpPr>
          <p:spPr bwMode="auto">
            <a:xfrm>
              <a:off x="1427" y="3564"/>
              <a:ext cx="31" cy="25"/>
            </a:xfrm>
            <a:custGeom>
              <a:avLst/>
              <a:gdLst/>
              <a:ahLst/>
              <a:cxnLst>
                <a:cxn ang="0">
                  <a:pos x="10" y="14"/>
                </a:cxn>
                <a:cxn ang="0">
                  <a:pos x="13" y="10"/>
                </a:cxn>
                <a:cxn ang="0">
                  <a:pos x="19" y="6"/>
                </a:cxn>
                <a:cxn ang="0">
                  <a:pos x="26" y="8"/>
                </a:cxn>
                <a:cxn ang="0">
                  <a:pos x="29" y="15"/>
                </a:cxn>
                <a:cxn ang="0">
                  <a:pos x="26" y="24"/>
                </a:cxn>
                <a:cxn ang="0">
                  <a:pos x="25" y="25"/>
                </a:cxn>
                <a:cxn ang="0">
                  <a:pos x="25" y="25"/>
                </a:cxn>
                <a:cxn ang="0">
                  <a:pos x="10" y="14"/>
                </a:cxn>
                <a:cxn ang="0">
                  <a:pos x="60" y="14"/>
                </a:cxn>
                <a:cxn ang="0">
                  <a:pos x="55" y="17"/>
                </a:cxn>
                <a:cxn ang="0">
                  <a:pos x="48" y="18"/>
                </a:cxn>
                <a:cxn ang="0">
                  <a:pos x="32" y="18"/>
                </a:cxn>
                <a:cxn ang="0">
                  <a:pos x="34" y="9"/>
                </a:cxn>
                <a:cxn ang="0">
                  <a:pos x="30" y="2"/>
                </a:cxn>
                <a:cxn ang="0">
                  <a:pos x="23" y="0"/>
                </a:cxn>
                <a:cxn ang="0">
                  <a:pos x="17" y="2"/>
                </a:cxn>
                <a:cxn ang="0">
                  <a:pos x="10" y="10"/>
                </a:cxn>
                <a:cxn ang="0">
                  <a:pos x="0" y="22"/>
                </a:cxn>
                <a:cxn ang="0">
                  <a:pos x="1" y="23"/>
                </a:cxn>
                <a:cxn ang="0">
                  <a:pos x="2" y="22"/>
                </a:cxn>
                <a:cxn ang="0">
                  <a:pos x="6" y="20"/>
                </a:cxn>
                <a:cxn ang="0">
                  <a:pos x="10" y="22"/>
                </a:cxn>
                <a:cxn ang="0">
                  <a:pos x="32" y="39"/>
                </a:cxn>
                <a:cxn ang="0">
                  <a:pos x="36" y="43"/>
                </a:cxn>
                <a:cxn ang="0">
                  <a:pos x="35" y="47"/>
                </a:cxn>
                <a:cxn ang="0">
                  <a:pos x="34" y="48"/>
                </a:cxn>
                <a:cxn ang="0">
                  <a:pos x="35" y="49"/>
                </a:cxn>
                <a:cxn ang="0">
                  <a:pos x="46" y="34"/>
                </a:cxn>
                <a:cxn ang="0">
                  <a:pos x="45" y="33"/>
                </a:cxn>
                <a:cxn ang="0">
                  <a:pos x="44" y="35"/>
                </a:cxn>
                <a:cxn ang="0">
                  <a:pos x="41" y="37"/>
                </a:cxn>
                <a:cxn ang="0">
                  <a:pos x="36" y="34"/>
                </a:cxn>
                <a:cxn ang="0">
                  <a:pos x="26" y="27"/>
                </a:cxn>
                <a:cxn ang="0">
                  <a:pos x="27" y="26"/>
                </a:cxn>
                <a:cxn ang="0">
                  <a:pos x="27" y="25"/>
                </a:cxn>
                <a:cxn ang="0">
                  <a:pos x="29" y="23"/>
                </a:cxn>
                <a:cxn ang="0">
                  <a:pos x="54" y="24"/>
                </a:cxn>
                <a:cxn ang="0">
                  <a:pos x="61" y="15"/>
                </a:cxn>
                <a:cxn ang="0">
                  <a:pos x="60" y="14"/>
                </a:cxn>
              </a:cxnLst>
              <a:rect l="0" t="0" r="r" b="b"/>
              <a:pathLst>
                <a:path w="61" h="49">
                  <a:moveTo>
                    <a:pt x="10" y="14"/>
                  </a:moveTo>
                  <a:cubicBezTo>
                    <a:pt x="11" y="12"/>
                    <a:pt x="12" y="11"/>
                    <a:pt x="13" y="10"/>
                  </a:cubicBezTo>
                  <a:cubicBezTo>
                    <a:pt x="15" y="8"/>
                    <a:pt x="17" y="7"/>
                    <a:pt x="19" y="6"/>
                  </a:cubicBezTo>
                  <a:cubicBezTo>
                    <a:pt x="21" y="6"/>
                    <a:pt x="24" y="7"/>
                    <a:pt x="26" y="8"/>
                  </a:cubicBezTo>
                  <a:cubicBezTo>
                    <a:pt x="28" y="10"/>
                    <a:pt x="29" y="12"/>
                    <a:pt x="29" y="15"/>
                  </a:cubicBezTo>
                  <a:cubicBezTo>
                    <a:pt x="29" y="18"/>
                    <a:pt x="28" y="21"/>
                    <a:pt x="26" y="24"/>
                  </a:cubicBezTo>
                  <a:cubicBezTo>
                    <a:pt x="26" y="24"/>
                    <a:pt x="25" y="24"/>
                    <a:pt x="25" y="25"/>
                  </a:cubicBezTo>
                  <a:cubicBezTo>
                    <a:pt x="25" y="25"/>
                    <a:pt x="25" y="25"/>
                    <a:pt x="25" y="25"/>
                  </a:cubicBezTo>
                  <a:lnTo>
                    <a:pt x="10" y="14"/>
                  </a:lnTo>
                  <a:close/>
                  <a:moveTo>
                    <a:pt x="60" y="14"/>
                  </a:moveTo>
                  <a:cubicBezTo>
                    <a:pt x="59" y="16"/>
                    <a:pt x="57" y="17"/>
                    <a:pt x="55" y="17"/>
                  </a:cubicBezTo>
                  <a:cubicBezTo>
                    <a:pt x="54" y="18"/>
                    <a:pt x="51" y="18"/>
                    <a:pt x="48" y="18"/>
                  </a:cubicBezTo>
                  <a:cubicBezTo>
                    <a:pt x="32" y="18"/>
                    <a:pt x="32" y="18"/>
                    <a:pt x="32" y="18"/>
                  </a:cubicBezTo>
                  <a:cubicBezTo>
                    <a:pt x="34" y="14"/>
                    <a:pt x="34" y="11"/>
                    <a:pt x="34" y="9"/>
                  </a:cubicBezTo>
                  <a:cubicBezTo>
                    <a:pt x="33" y="6"/>
                    <a:pt x="32" y="4"/>
                    <a:pt x="30" y="2"/>
                  </a:cubicBezTo>
                  <a:cubicBezTo>
                    <a:pt x="28" y="1"/>
                    <a:pt x="26" y="0"/>
                    <a:pt x="23" y="0"/>
                  </a:cubicBezTo>
                  <a:cubicBezTo>
                    <a:pt x="21" y="0"/>
                    <a:pt x="19" y="1"/>
                    <a:pt x="17" y="2"/>
                  </a:cubicBezTo>
                  <a:cubicBezTo>
                    <a:pt x="15" y="4"/>
                    <a:pt x="13" y="6"/>
                    <a:pt x="10" y="10"/>
                  </a:cubicBezTo>
                  <a:cubicBezTo>
                    <a:pt x="0" y="22"/>
                    <a:pt x="0" y="22"/>
                    <a:pt x="0" y="22"/>
                  </a:cubicBezTo>
                  <a:cubicBezTo>
                    <a:pt x="1" y="23"/>
                    <a:pt x="1" y="23"/>
                    <a:pt x="1" y="23"/>
                  </a:cubicBezTo>
                  <a:cubicBezTo>
                    <a:pt x="2" y="22"/>
                    <a:pt x="2" y="22"/>
                    <a:pt x="2" y="22"/>
                  </a:cubicBezTo>
                  <a:cubicBezTo>
                    <a:pt x="3" y="20"/>
                    <a:pt x="4" y="20"/>
                    <a:pt x="6" y="20"/>
                  </a:cubicBezTo>
                  <a:cubicBezTo>
                    <a:pt x="6" y="19"/>
                    <a:pt x="8" y="20"/>
                    <a:pt x="10" y="22"/>
                  </a:cubicBezTo>
                  <a:cubicBezTo>
                    <a:pt x="32" y="39"/>
                    <a:pt x="32" y="39"/>
                    <a:pt x="32" y="39"/>
                  </a:cubicBezTo>
                  <a:cubicBezTo>
                    <a:pt x="34" y="41"/>
                    <a:pt x="35" y="42"/>
                    <a:pt x="36" y="43"/>
                  </a:cubicBezTo>
                  <a:cubicBezTo>
                    <a:pt x="36" y="44"/>
                    <a:pt x="36" y="45"/>
                    <a:pt x="35" y="47"/>
                  </a:cubicBezTo>
                  <a:cubicBezTo>
                    <a:pt x="34" y="48"/>
                    <a:pt x="34" y="48"/>
                    <a:pt x="34" y="48"/>
                  </a:cubicBezTo>
                  <a:cubicBezTo>
                    <a:pt x="35" y="49"/>
                    <a:pt x="35" y="49"/>
                    <a:pt x="35" y="49"/>
                  </a:cubicBezTo>
                  <a:cubicBezTo>
                    <a:pt x="46" y="34"/>
                    <a:pt x="46" y="34"/>
                    <a:pt x="46" y="34"/>
                  </a:cubicBezTo>
                  <a:cubicBezTo>
                    <a:pt x="45" y="33"/>
                    <a:pt x="45" y="33"/>
                    <a:pt x="45" y="33"/>
                  </a:cubicBezTo>
                  <a:cubicBezTo>
                    <a:pt x="44" y="35"/>
                    <a:pt x="44" y="35"/>
                    <a:pt x="44" y="35"/>
                  </a:cubicBezTo>
                  <a:cubicBezTo>
                    <a:pt x="43" y="36"/>
                    <a:pt x="42" y="37"/>
                    <a:pt x="41" y="37"/>
                  </a:cubicBezTo>
                  <a:cubicBezTo>
                    <a:pt x="40" y="37"/>
                    <a:pt x="38" y="36"/>
                    <a:pt x="36" y="34"/>
                  </a:cubicBezTo>
                  <a:cubicBezTo>
                    <a:pt x="26" y="27"/>
                    <a:pt x="26" y="27"/>
                    <a:pt x="26" y="27"/>
                  </a:cubicBezTo>
                  <a:cubicBezTo>
                    <a:pt x="26" y="26"/>
                    <a:pt x="27" y="26"/>
                    <a:pt x="27" y="26"/>
                  </a:cubicBezTo>
                  <a:cubicBezTo>
                    <a:pt x="27" y="26"/>
                    <a:pt x="27" y="25"/>
                    <a:pt x="27" y="25"/>
                  </a:cubicBezTo>
                  <a:cubicBezTo>
                    <a:pt x="28" y="25"/>
                    <a:pt x="28" y="24"/>
                    <a:pt x="29" y="23"/>
                  </a:cubicBezTo>
                  <a:cubicBezTo>
                    <a:pt x="54" y="24"/>
                    <a:pt x="54" y="24"/>
                    <a:pt x="54" y="24"/>
                  </a:cubicBezTo>
                  <a:cubicBezTo>
                    <a:pt x="61" y="15"/>
                    <a:pt x="61" y="15"/>
                    <a:pt x="61" y="15"/>
                  </a:cubicBezTo>
                  <a:lnTo>
                    <a:pt x="60" y="14"/>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76"/>
            <p:cNvSpPr>
              <a:spLocks/>
            </p:cNvSpPr>
            <p:nvPr/>
          </p:nvSpPr>
          <p:spPr bwMode="auto">
            <a:xfrm>
              <a:off x="1441" y="3548"/>
              <a:ext cx="24" cy="19"/>
            </a:xfrm>
            <a:custGeom>
              <a:avLst/>
              <a:gdLst/>
              <a:ahLst/>
              <a:cxnLst>
                <a:cxn ang="0">
                  <a:pos x="46" y="21"/>
                </a:cxn>
                <a:cxn ang="0">
                  <a:pos x="47" y="22"/>
                </a:cxn>
                <a:cxn ang="0">
                  <a:pos x="37" y="38"/>
                </a:cxn>
                <a:cxn ang="0">
                  <a:pos x="36" y="37"/>
                </a:cxn>
                <a:cxn ang="0">
                  <a:pos x="37" y="36"/>
                </a:cxn>
                <a:cxn ang="0">
                  <a:pos x="38" y="32"/>
                </a:cxn>
                <a:cxn ang="0">
                  <a:pos x="34" y="29"/>
                </a:cxn>
                <a:cxn ang="0">
                  <a:pos x="9" y="15"/>
                </a:cxn>
                <a:cxn ang="0">
                  <a:pos x="5" y="13"/>
                </a:cxn>
                <a:cxn ang="0">
                  <a:pos x="4" y="13"/>
                </a:cxn>
                <a:cxn ang="0">
                  <a:pos x="1" y="15"/>
                </a:cxn>
                <a:cxn ang="0">
                  <a:pos x="1" y="17"/>
                </a:cxn>
                <a:cxn ang="0">
                  <a:pos x="0" y="16"/>
                </a:cxn>
                <a:cxn ang="0">
                  <a:pos x="9" y="0"/>
                </a:cxn>
                <a:cxn ang="0">
                  <a:pos x="10" y="1"/>
                </a:cxn>
                <a:cxn ang="0">
                  <a:pos x="9" y="2"/>
                </a:cxn>
                <a:cxn ang="0">
                  <a:pos x="9" y="6"/>
                </a:cxn>
                <a:cxn ang="0">
                  <a:pos x="13" y="9"/>
                </a:cxn>
                <a:cxn ang="0">
                  <a:pos x="37" y="24"/>
                </a:cxn>
                <a:cxn ang="0">
                  <a:pos x="41" y="25"/>
                </a:cxn>
                <a:cxn ang="0">
                  <a:pos x="43" y="25"/>
                </a:cxn>
                <a:cxn ang="0">
                  <a:pos x="45" y="23"/>
                </a:cxn>
                <a:cxn ang="0">
                  <a:pos x="46" y="21"/>
                </a:cxn>
              </a:cxnLst>
              <a:rect l="0" t="0" r="r" b="b"/>
              <a:pathLst>
                <a:path w="47" h="38">
                  <a:moveTo>
                    <a:pt x="46" y="21"/>
                  </a:moveTo>
                  <a:cubicBezTo>
                    <a:pt x="47" y="22"/>
                    <a:pt x="47" y="22"/>
                    <a:pt x="47" y="22"/>
                  </a:cubicBezTo>
                  <a:cubicBezTo>
                    <a:pt x="37" y="38"/>
                    <a:pt x="37" y="38"/>
                    <a:pt x="37" y="38"/>
                  </a:cubicBezTo>
                  <a:cubicBezTo>
                    <a:pt x="36" y="37"/>
                    <a:pt x="36" y="37"/>
                    <a:pt x="36" y="37"/>
                  </a:cubicBezTo>
                  <a:cubicBezTo>
                    <a:pt x="37" y="36"/>
                    <a:pt x="37" y="36"/>
                    <a:pt x="37" y="36"/>
                  </a:cubicBezTo>
                  <a:cubicBezTo>
                    <a:pt x="38" y="35"/>
                    <a:pt x="38" y="33"/>
                    <a:pt x="38" y="32"/>
                  </a:cubicBezTo>
                  <a:cubicBezTo>
                    <a:pt x="37" y="31"/>
                    <a:pt x="36" y="30"/>
                    <a:pt x="34" y="29"/>
                  </a:cubicBezTo>
                  <a:cubicBezTo>
                    <a:pt x="9" y="15"/>
                    <a:pt x="9" y="15"/>
                    <a:pt x="9" y="15"/>
                  </a:cubicBezTo>
                  <a:cubicBezTo>
                    <a:pt x="8" y="14"/>
                    <a:pt x="6" y="13"/>
                    <a:pt x="5" y="13"/>
                  </a:cubicBezTo>
                  <a:cubicBezTo>
                    <a:pt x="5" y="13"/>
                    <a:pt x="4" y="13"/>
                    <a:pt x="4" y="13"/>
                  </a:cubicBezTo>
                  <a:cubicBezTo>
                    <a:pt x="3" y="14"/>
                    <a:pt x="2" y="15"/>
                    <a:pt x="1" y="15"/>
                  </a:cubicBezTo>
                  <a:cubicBezTo>
                    <a:pt x="1" y="17"/>
                    <a:pt x="1" y="17"/>
                    <a:pt x="1" y="17"/>
                  </a:cubicBezTo>
                  <a:cubicBezTo>
                    <a:pt x="0" y="16"/>
                    <a:pt x="0" y="16"/>
                    <a:pt x="0" y="16"/>
                  </a:cubicBezTo>
                  <a:cubicBezTo>
                    <a:pt x="9" y="0"/>
                    <a:pt x="9" y="0"/>
                    <a:pt x="9" y="0"/>
                  </a:cubicBezTo>
                  <a:cubicBezTo>
                    <a:pt x="10" y="1"/>
                    <a:pt x="10" y="1"/>
                    <a:pt x="10" y="1"/>
                  </a:cubicBezTo>
                  <a:cubicBezTo>
                    <a:pt x="9" y="2"/>
                    <a:pt x="9" y="2"/>
                    <a:pt x="9" y="2"/>
                  </a:cubicBezTo>
                  <a:cubicBezTo>
                    <a:pt x="8" y="4"/>
                    <a:pt x="8" y="5"/>
                    <a:pt x="9" y="6"/>
                  </a:cubicBezTo>
                  <a:cubicBezTo>
                    <a:pt x="9" y="7"/>
                    <a:pt x="10" y="8"/>
                    <a:pt x="13" y="9"/>
                  </a:cubicBezTo>
                  <a:cubicBezTo>
                    <a:pt x="37" y="24"/>
                    <a:pt x="37" y="24"/>
                    <a:pt x="37" y="24"/>
                  </a:cubicBezTo>
                  <a:cubicBezTo>
                    <a:pt x="39" y="25"/>
                    <a:pt x="40" y="25"/>
                    <a:pt x="41" y="25"/>
                  </a:cubicBezTo>
                  <a:cubicBezTo>
                    <a:pt x="41" y="25"/>
                    <a:pt x="42" y="25"/>
                    <a:pt x="43" y="25"/>
                  </a:cubicBezTo>
                  <a:cubicBezTo>
                    <a:pt x="44" y="24"/>
                    <a:pt x="44" y="24"/>
                    <a:pt x="45" y="23"/>
                  </a:cubicBezTo>
                  <a:lnTo>
                    <a:pt x="46" y="21"/>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77"/>
            <p:cNvSpPr>
              <a:spLocks/>
            </p:cNvSpPr>
            <p:nvPr/>
          </p:nvSpPr>
          <p:spPr bwMode="auto">
            <a:xfrm>
              <a:off x="1447" y="3525"/>
              <a:ext cx="26" cy="22"/>
            </a:xfrm>
            <a:custGeom>
              <a:avLst/>
              <a:gdLst/>
              <a:ahLst/>
              <a:cxnLst>
                <a:cxn ang="0">
                  <a:pos x="14" y="0"/>
                </a:cxn>
                <a:cxn ang="0">
                  <a:pos x="24" y="3"/>
                </a:cxn>
                <a:cxn ang="0">
                  <a:pos x="23" y="5"/>
                </a:cxn>
                <a:cxn ang="0">
                  <a:pos x="19" y="4"/>
                </a:cxn>
                <a:cxn ang="0">
                  <a:pos x="16" y="5"/>
                </a:cxn>
                <a:cxn ang="0">
                  <a:pos x="13" y="9"/>
                </a:cxn>
                <a:cxn ang="0">
                  <a:pos x="11" y="15"/>
                </a:cxn>
                <a:cxn ang="0">
                  <a:pos x="41" y="28"/>
                </a:cxn>
                <a:cxn ang="0">
                  <a:pos x="46" y="29"/>
                </a:cxn>
                <a:cxn ang="0">
                  <a:pos x="49" y="26"/>
                </a:cxn>
                <a:cxn ang="0">
                  <a:pos x="50" y="24"/>
                </a:cxn>
                <a:cxn ang="0">
                  <a:pos x="51" y="25"/>
                </a:cxn>
                <a:cxn ang="0">
                  <a:pos x="43" y="42"/>
                </a:cxn>
                <a:cxn ang="0">
                  <a:pos x="42" y="41"/>
                </a:cxn>
                <a:cxn ang="0">
                  <a:pos x="43" y="40"/>
                </a:cxn>
                <a:cxn ang="0">
                  <a:pos x="43" y="36"/>
                </a:cxn>
                <a:cxn ang="0">
                  <a:pos x="39" y="33"/>
                </a:cxn>
                <a:cxn ang="0">
                  <a:pos x="8" y="20"/>
                </a:cxn>
                <a:cxn ang="0">
                  <a:pos x="6" y="25"/>
                </a:cxn>
                <a:cxn ang="0">
                  <a:pos x="5" y="29"/>
                </a:cxn>
                <a:cxn ang="0">
                  <a:pos x="6" y="33"/>
                </a:cxn>
                <a:cxn ang="0">
                  <a:pos x="10" y="36"/>
                </a:cxn>
                <a:cxn ang="0">
                  <a:pos x="9" y="37"/>
                </a:cxn>
                <a:cxn ang="0">
                  <a:pos x="0" y="33"/>
                </a:cxn>
                <a:cxn ang="0">
                  <a:pos x="14" y="0"/>
                </a:cxn>
              </a:cxnLst>
              <a:rect l="0" t="0" r="r" b="b"/>
              <a:pathLst>
                <a:path w="51" h="42">
                  <a:moveTo>
                    <a:pt x="14" y="0"/>
                  </a:moveTo>
                  <a:cubicBezTo>
                    <a:pt x="24" y="3"/>
                    <a:pt x="24" y="3"/>
                    <a:pt x="24" y="3"/>
                  </a:cubicBezTo>
                  <a:cubicBezTo>
                    <a:pt x="23" y="5"/>
                    <a:pt x="23" y="5"/>
                    <a:pt x="23" y="5"/>
                  </a:cubicBezTo>
                  <a:cubicBezTo>
                    <a:pt x="21" y="4"/>
                    <a:pt x="20" y="4"/>
                    <a:pt x="19" y="4"/>
                  </a:cubicBezTo>
                  <a:cubicBezTo>
                    <a:pt x="18" y="4"/>
                    <a:pt x="17" y="5"/>
                    <a:pt x="16" y="5"/>
                  </a:cubicBezTo>
                  <a:cubicBezTo>
                    <a:pt x="15" y="6"/>
                    <a:pt x="14" y="7"/>
                    <a:pt x="13" y="9"/>
                  </a:cubicBezTo>
                  <a:cubicBezTo>
                    <a:pt x="11" y="15"/>
                    <a:pt x="11" y="15"/>
                    <a:pt x="11" y="15"/>
                  </a:cubicBezTo>
                  <a:cubicBezTo>
                    <a:pt x="41" y="28"/>
                    <a:pt x="41" y="28"/>
                    <a:pt x="41" y="28"/>
                  </a:cubicBezTo>
                  <a:cubicBezTo>
                    <a:pt x="44" y="29"/>
                    <a:pt x="45" y="29"/>
                    <a:pt x="46" y="29"/>
                  </a:cubicBezTo>
                  <a:cubicBezTo>
                    <a:pt x="47" y="28"/>
                    <a:pt x="48" y="27"/>
                    <a:pt x="49" y="26"/>
                  </a:cubicBezTo>
                  <a:cubicBezTo>
                    <a:pt x="50" y="24"/>
                    <a:pt x="50" y="24"/>
                    <a:pt x="50" y="24"/>
                  </a:cubicBezTo>
                  <a:cubicBezTo>
                    <a:pt x="51" y="25"/>
                    <a:pt x="51" y="25"/>
                    <a:pt x="51" y="25"/>
                  </a:cubicBezTo>
                  <a:cubicBezTo>
                    <a:pt x="43" y="42"/>
                    <a:pt x="43" y="42"/>
                    <a:pt x="43" y="42"/>
                  </a:cubicBezTo>
                  <a:cubicBezTo>
                    <a:pt x="42" y="41"/>
                    <a:pt x="42" y="41"/>
                    <a:pt x="42" y="41"/>
                  </a:cubicBezTo>
                  <a:cubicBezTo>
                    <a:pt x="43" y="40"/>
                    <a:pt x="43" y="40"/>
                    <a:pt x="43" y="40"/>
                  </a:cubicBezTo>
                  <a:cubicBezTo>
                    <a:pt x="44" y="38"/>
                    <a:pt x="44" y="37"/>
                    <a:pt x="43" y="36"/>
                  </a:cubicBezTo>
                  <a:cubicBezTo>
                    <a:pt x="42" y="35"/>
                    <a:pt x="41" y="34"/>
                    <a:pt x="39" y="33"/>
                  </a:cubicBezTo>
                  <a:cubicBezTo>
                    <a:pt x="8" y="20"/>
                    <a:pt x="8" y="20"/>
                    <a:pt x="8" y="20"/>
                  </a:cubicBezTo>
                  <a:cubicBezTo>
                    <a:pt x="6" y="25"/>
                    <a:pt x="6" y="25"/>
                    <a:pt x="6" y="25"/>
                  </a:cubicBezTo>
                  <a:cubicBezTo>
                    <a:pt x="5" y="27"/>
                    <a:pt x="5" y="28"/>
                    <a:pt x="5" y="29"/>
                  </a:cubicBezTo>
                  <a:cubicBezTo>
                    <a:pt x="5" y="30"/>
                    <a:pt x="5" y="32"/>
                    <a:pt x="6" y="33"/>
                  </a:cubicBezTo>
                  <a:cubicBezTo>
                    <a:pt x="7" y="34"/>
                    <a:pt x="8" y="35"/>
                    <a:pt x="10" y="36"/>
                  </a:cubicBezTo>
                  <a:cubicBezTo>
                    <a:pt x="9" y="37"/>
                    <a:pt x="9" y="37"/>
                    <a:pt x="9" y="37"/>
                  </a:cubicBezTo>
                  <a:cubicBezTo>
                    <a:pt x="0" y="33"/>
                    <a:pt x="0" y="33"/>
                    <a:pt x="0" y="33"/>
                  </a:cubicBezTo>
                  <a:lnTo>
                    <a:pt x="14"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78"/>
            <p:cNvSpPr>
              <a:spLocks/>
            </p:cNvSpPr>
            <p:nvPr/>
          </p:nvSpPr>
          <p:spPr bwMode="auto">
            <a:xfrm>
              <a:off x="1455" y="3502"/>
              <a:ext cx="25" cy="22"/>
            </a:xfrm>
            <a:custGeom>
              <a:avLst/>
              <a:gdLst/>
              <a:ahLst/>
              <a:cxnLst>
                <a:cxn ang="0">
                  <a:pos x="7" y="15"/>
                </a:cxn>
                <a:cxn ang="0">
                  <a:pos x="10" y="0"/>
                </a:cxn>
                <a:cxn ang="0">
                  <a:pos x="11" y="1"/>
                </a:cxn>
                <a:cxn ang="0">
                  <a:pos x="11" y="1"/>
                </a:cxn>
                <a:cxn ang="0">
                  <a:pos x="11" y="4"/>
                </a:cxn>
                <a:cxn ang="0">
                  <a:pos x="13" y="7"/>
                </a:cxn>
                <a:cxn ang="0">
                  <a:pos x="16" y="11"/>
                </a:cxn>
                <a:cxn ang="0">
                  <a:pos x="30" y="25"/>
                </a:cxn>
                <a:cxn ang="0">
                  <a:pos x="41" y="28"/>
                </a:cxn>
                <a:cxn ang="0">
                  <a:pos x="46" y="28"/>
                </a:cxn>
                <a:cxn ang="0">
                  <a:pos x="48" y="25"/>
                </a:cxn>
                <a:cxn ang="0">
                  <a:pos x="48" y="23"/>
                </a:cxn>
                <a:cxn ang="0">
                  <a:pos x="49" y="23"/>
                </a:cxn>
                <a:cxn ang="0">
                  <a:pos x="45" y="42"/>
                </a:cxn>
                <a:cxn ang="0">
                  <a:pos x="44" y="41"/>
                </a:cxn>
                <a:cxn ang="0">
                  <a:pos x="44" y="40"/>
                </a:cxn>
                <a:cxn ang="0">
                  <a:pos x="44" y="36"/>
                </a:cxn>
                <a:cxn ang="0">
                  <a:pos x="39" y="34"/>
                </a:cxn>
                <a:cxn ang="0">
                  <a:pos x="29" y="32"/>
                </a:cxn>
                <a:cxn ang="0">
                  <a:pos x="9" y="39"/>
                </a:cxn>
                <a:cxn ang="0">
                  <a:pos x="4" y="41"/>
                </a:cxn>
                <a:cxn ang="0">
                  <a:pos x="2" y="43"/>
                </a:cxn>
                <a:cxn ang="0">
                  <a:pos x="1" y="45"/>
                </a:cxn>
                <a:cxn ang="0">
                  <a:pos x="0" y="45"/>
                </a:cxn>
                <a:cxn ang="0">
                  <a:pos x="4" y="27"/>
                </a:cxn>
                <a:cxn ang="0">
                  <a:pos x="5" y="27"/>
                </a:cxn>
                <a:cxn ang="0">
                  <a:pos x="5" y="28"/>
                </a:cxn>
                <a:cxn ang="0">
                  <a:pos x="5" y="31"/>
                </a:cxn>
                <a:cxn ang="0">
                  <a:pos x="7" y="33"/>
                </a:cxn>
                <a:cxn ang="0">
                  <a:pos x="11" y="32"/>
                </a:cxn>
                <a:cxn ang="0">
                  <a:pos x="27" y="26"/>
                </a:cxn>
                <a:cxn ang="0">
                  <a:pos x="16" y="15"/>
                </a:cxn>
                <a:cxn ang="0">
                  <a:pos x="12" y="12"/>
                </a:cxn>
                <a:cxn ang="0">
                  <a:pos x="10" y="12"/>
                </a:cxn>
                <a:cxn ang="0">
                  <a:pos x="9" y="13"/>
                </a:cxn>
                <a:cxn ang="0">
                  <a:pos x="8" y="15"/>
                </a:cxn>
                <a:cxn ang="0">
                  <a:pos x="7" y="15"/>
                </a:cxn>
              </a:cxnLst>
              <a:rect l="0" t="0" r="r" b="b"/>
              <a:pathLst>
                <a:path w="49" h="45">
                  <a:moveTo>
                    <a:pt x="7" y="15"/>
                  </a:moveTo>
                  <a:cubicBezTo>
                    <a:pt x="10" y="0"/>
                    <a:pt x="10" y="0"/>
                    <a:pt x="10" y="0"/>
                  </a:cubicBezTo>
                  <a:cubicBezTo>
                    <a:pt x="11" y="1"/>
                    <a:pt x="11" y="1"/>
                    <a:pt x="11" y="1"/>
                  </a:cubicBezTo>
                  <a:cubicBezTo>
                    <a:pt x="11" y="1"/>
                    <a:pt x="11" y="1"/>
                    <a:pt x="11" y="1"/>
                  </a:cubicBezTo>
                  <a:cubicBezTo>
                    <a:pt x="11" y="2"/>
                    <a:pt x="11" y="3"/>
                    <a:pt x="11" y="4"/>
                  </a:cubicBezTo>
                  <a:cubicBezTo>
                    <a:pt x="12" y="5"/>
                    <a:pt x="12" y="6"/>
                    <a:pt x="13" y="7"/>
                  </a:cubicBezTo>
                  <a:cubicBezTo>
                    <a:pt x="13" y="8"/>
                    <a:pt x="15" y="10"/>
                    <a:pt x="16" y="11"/>
                  </a:cubicBezTo>
                  <a:cubicBezTo>
                    <a:pt x="30" y="25"/>
                    <a:pt x="30" y="25"/>
                    <a:pt x="30" y="25"/>
                  </a:cubicBezTo>
                  <a:cubicBezTo>
                    <a:pt x="41" y="28"/>
                    <a:pt x="41" y="28"/>
                    <a:pt x="41" y="28"/>
                  </a:cubicBezTo>
                  <a:cubicBezTo>
                    <a:pt x="43" y="28"/>
                    <a:pt x="45" y="29"/>
                    <a:pt x="46" y="28"/>
                  </a:cubicBezTo>
                  <a:cubicBezTo>
                    <a:pt x="47" y="27"/>
                    <a:pt x="48" y="26"/>
                    <a:pt x="48" y="25"/>
                  </a:cubicBezTo>
                  <a:cubicBezTo>
                    <a:pt x="48" y="23"/>
                    <a:pt x="48" y="23"/>
                    <a:pt x="48" y="23"/>
                  </a:cubicBezTo>
                  <a:cubicBezTo>
                    <a:pt x="49" y="23"/>
                    <a:pt x="49" y="23"/>
                    <a:pt x="49" y="23"/>
                  </a:cubicBezTo>
                  <a:cubicBezTo>
                    <a:pt x="45" y="42"/>
                    <a:pt x="45" y="42"/>
                    <a:pt x="45" y="42"/>
                  </a:cubicBezTo>
                  <a:cubicBezTo>
                    <a:pt x="44" y="41"/>
                    <a:pt x="44" y="41"/>
                    <a:pt x="44" y="41"/>
                  </a:cubicBezTo>
                  <a:cubicBezTo>
                    <a:pt x="44" y="40"/>
                    <a:pt x="44" y="40"/>
                    <a:pt x="44" y="40"/>
                  </a:cubicBezTo>
                  <a:cubicBezTo>
                    <a:pt x="45" y="38"/>
                    <a:pt x="45" y="37"/>
                    <a:pt x="44" y="36"/>
                  </a:cubicBezTo>
                  <a:cubicBezTo>
                    <a:pt x="43" y="35"/>
                    <a:pt x="42" y="34"/>
                    <a:pt x="39" y="34"/>
                  </a:cubicBezTo>
                  <a:cubicBezTo>
                    <a:pt x="29" y="32"/>
                    <a:pt x="29" y="32"/>
                    <a:pt x="29" y="32"/>
                  </a:cubicBezTo>
                  <a:cubicBezTo>
                    <a:pt x="9" y="39"/>
                    <a:pt x="9" y="39"/>
                    <a:pt x="9" y="39"/>
                  </a:cubicBezTo>
                  <a:cubicBezTo>
                    <a:pt x="6" y="40"/>
                    <a:pt x="5" y="40"/>
                    <a:pt x="4" y="41"/>
                  </a:cubicBezTo>
                  <a:cubicBezTo>
                    <a:pt x="4" y="41"/>
                    <a:pt x="3" y="42"/>
                    <a:pt x="2" y="43"/>
                  </a:cubicBezTo>
                  <a:cubicBezTo>
                    <a:pt x="1" y="44"/>
                    <a:pt x="1" y="44"/>
                    <a:pt x="1" y="45"/>
                  </a:cubicBezTo>
                  <a:cubicBezTo>
                    <a:pt x="0" y="45"/>
                    <a:pt x="0" y="45"/>
                    <a:pt x="0" y="45"/>
                  </a:cubicBezTo>
                  <a:cubicBezTo>
                    <a:pt x="4" y="27"/>
                    <a:pt x="4" y="27"/>
                    <a:pt x="4" y="27"/>
                  </a:cubicBezTo>
                  <a:cubicBezTo>
                    <a:pt x="5" y="27"/>
                    <a:pt x="5" y="27"/>
                    <a:pt x="5" y="27"/>
                  </a:cubicBezTo>
                  <a:cubicBezTo>
                    <a:pt x="5" y="28"/>
                    <a:pt x="5" y="28"/>
                    <a:pt x="5" y="28"/>
                  </a:cubicBezTo>
                  <a:cubicBezTo>
                    <a:pt x="5" y="29"/>
                    <a:pt x="5" y="30"/>
                    <a:pt x="5" y="31"/>
                  </a:cubicBezTo>
                  <a:cubicBezTo>
                    <a:pt x="5" y="32"/>
                    <a:pt x="6" y="32"/>
                    <a:pt x="7" y="33"/>
                  </a:cubicBezTo>
                  <a:cubicBezTo>
                    <a:pt x="8" y="33"/>
                    <a:pt x="9" y="32"/>
                    <a:pt x="11" y="32"/>
                  </a:cubicBezTo>
                  <a:cubicBezTo>
                    <a:pt x="27" y="26"/>
                    <a:pt x="27" y="26"/>
                    <a:pt x="27" y="26"/>
                  </a:cubicBezTo>
                  <a:cubicBezTo>
                    <a:pt x="16" y="15"/>
                    <a:pt x="16" y="15"/>
                    <a:pt x="16" y="15"/>
                  </a:cubicBezTo>
                  <a:cubicBezTo>
                    <a:pt x="14" y="13"/>
                    <a:pt x="13" y="12"/>
                    <a:pt x="12" y="12"/>
                  </a:cubicBezTo>
                  <a:cubicBezTo>
                    <a:pt x="11" y="12"/>
                    <a:pt x="11" y="12"/>
                    <a:pt x="10" y="12"/>
                  </a:cubicBezTo>
                  <a:cubicBezTo>
                    <a:pt x="10" y="12"/>
                    <a:pt x="9" y="12"/>
                    <a:pt x="9" y="13"/>
                  </a:cubicBezTo>
                  <a:cubicBezTo>
                    <a:pt x="9" y="13"/>
                    <a:pt x="8" y="14"/>
                    <a:pt x="8" y="15"/>
                  </a:cubicBezTo>
                  <a:lnTo>
                    <a:pt x="7" y="15"/>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79"/>
            <p:cNvSpPr>
              <a:spLocks/>
            </p:cNvSpPr>
            <p:nvPr/>
          </p:nvSpPr>
          <p:spPr bwMode="auto">
            <a:xfrm>
              <a:off x="1420" y="3390"/>
              <a:ext cx="10" cy="7"/>
            </a:xfrm>
            <a:custGeom>
              <a:avLst/>
              <a:gdLst/>
              <a:ahLst/>
              <a:cxnLst>
                <a:cxn ang="0">
                  <a:pos x="0" y="1"/>
                </a:cxn>
                <a:cxn ang="0">
                  <a:pos x="10" y="0"/>
                </a:cxn>
                <a:cxn ang="0">
                  <a:pos x="5" y="6"/>
                </a:cxn>
                <a:cxn ang="0">
                  <a:pos x="0" y="7"/>
                </a:cxn>
                <a:cxn ang="0">
                  <a:pos x="0" y="1"/>
                </a:cxn>
              </a:cxnLst>
              <a:rect l="0" t="0" r="r" b="b"/>
              <a:pathLst>
                <a:path w="10" h="7">
                  <a:moveTo>
                    <a:pt x="0" y="1"/>
                  </a:moveTo>
                  <a:lnTo>
                    <a:pt x="10" y="0"/>
                  </a:lnTo>
                  <a:lnTo>
                    <a:pt x="5" y="6"/>
                  </a:lnTo>
                  <a:lnTo>
                    <a:pt x="0" y="7"/>
                  </a:lnTo>
                  <a:lnTo>
                    <a:pt x="0" y="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80"/>
            <p:cNvSpPr>
              <a:spLocks/>
            </p:cNvSpPr>
            <p:nvPr/>
          </p:nvSpPr>
          <p:spPr bwMode="auto">
            <a:xfrm>
              <a:off x="1431" y="3482"/>
              <a:ext cx="9" cy="11"/>
            </a:xfrm>
            <a:custGeom>
              <a:avLst/>
              <a:gdLst/>
              <a:ahLst/>
              <a:cxnLst>
                <a:cxn ang="0">
                  <a:pos x="0" y="8"/>
                </a:cxn>
                <a:cxn ang="0">
                  <a:pos x="2" y="6"/>
                </a:cxn>
                <a:cxn ang="0">
                  <a:pos x="3" y="3"/>
                </a:cxn>
                <a:cxn ang="0">
                  <a:pos x="9" y="0"/>
                </a:cxn>
                <a:cxn ang="0">
                  <a:pos x="7" y="6"/>
                </a:cxn>
                <a:cxn ang="0">
                  <a:pos x="4" y="7"/>
                </a:cxn>
                <a:cxn ang="0">
                  <a:pos x="0" y="11"/>
                </a:cxn>
                <a:cxn ang="0">
                  <a:pos x="0" y="8"/>
                </a:cxn>
              </a:cxnLst>
              <a:rect l="0" t="0" r="r" b="b"/>
              <a:pathLst>
                <a:path w="9" h="11">
                  <a:moveTo>
                    <a:pt x="0" y="8"/>
                  </a:moveTo>
                  <a:lnTo>
                    <a:pt x="2" y="6"/>
                  </a:lnTo>
                  <a:lnTo>
                    <a:pt x="3" y="3"/>
                  </a:lnTo>
                  <a:lnTo>
                    <a:pt x="9" y="0"/>
                  </a:lnTo>
                  <a:lnTo>
                    <a:pt x="7" y="6"/>
                  </a:lnTo>
                  <a:lnTo>
                    <a:pt x="4" y="7"/>
                  </a:lnTo>
                  <a:lnTo>
                    <a:pt x="0" y="11"/>
                  </a:lnTo>
                  <a:lnTo>
                    <a:pt x="0" y="8"/>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81"/>
            <p:cNvSpPr>
              <a:spLocks/>
            </p:cNvSpPr>
            <p:nvPr/>
          </p:nvSpPr>
          <p:spPr bwMode="auto">
            <a:xfrm>
              <a:off x="1430" y="3492"/>
              <a:ext cx="10" cy="10"/>
            </a:xfrm>
            <a:custGeom>
              <a:avLst/>
              <a:gdLst/>
              <a:ahLst/>
              <a:cxnLst>
                <a:cxn ang="0">
                  <a:pos x="1" y="6"/>
                </a:cxn>
                <a:cxn ang="0">
                  <a:pos x="3" y="5"/>
                </a:cxn>
                <a:cxn ang="0">
                  <a:pos x="4" y="2"/>
                </a:cxn>
                <a:cxn ang="0">
                  <a:pos x="10" y="0"/>
                </a:cxn>
                <a:cxn ang="0">
                  <a:pos x="6" y="6"/>
                </a:cxn>
                <a:cxn ang="0">
                  <a:pos x="4" y="6"/>
                </a:cxn>
                <a:cxn ang="0">
                  <a:pos x="0" y="10"/>
                </a:cxn>
                <a:cxn ang="0">
                  <a:pos x="1" y="6"/>
                </a:cxn>
              </a:cxnLst>
              <a:rect l="0" t="0" r="r" b="b"/>
              <a:pathLst>
                <a:path w="10" h="10">
                  <a:moveTo>
                    <a:pt x="1" y="6"/>
                  </a:moveTo>
                  <a:lnTo>
                    <a:pt x="3" y="5"/>
                  </a:lnTo>
                  <a:lnTo>
                    <a:pt x="4" y="2"/>
                  </a:lnTo>
                  <a:lnTo>
                    <a:pt x="10" y="0"/>
                  </a:lnTo>
                  <a:lnTo>
                    <a:pt x="6" y="6"/>
                  </a:lnTo>
                  <a:lnTo>
                    <a:pt x="4" y="6"/>
                  </a:lnTo>
                  <a:lnTo>
                    <a:pt x="0" y="10"/>
                  </a:lnTo>
                  <a:lnTo>
                    <a:pt x="1" y="6"/>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82"/>
            <p:cNvSpPr>
              <a:spLocks/>
            </p:cNvSpPr>
            <p:nvPr/>
          </p:nvSpPr>
          <p:spPr bwMode="auto">
            <a:xfrm>
              <a:off x="1428" y="3501"/>
              <a:ext cx="11" cy="8"/>
            </a:xfrm>
            <a:custGeom>
              <a:avLst/>
              <a:gdLst/>
              <a:ahLst/>
              <a:cxnLst>
                <a:cxn ang="0">
                  <a:pos x="2" y="4"/>
                </a:cxn>
                <a:cxn ang="0">
                  <a:pos x="5" y="3"/>
                </a:cxn>
                <a:cxn ang="0">
                  <a:pos x="5" y="1"/>
                </a:cxn>
                <a:cxn ang="0">
                  <a:pos x="11" y="0"/>
                </a:cxn>
                <a:cxn ang="0">
                  <a:pos x="6" y="5"/>
                </a:cxn>
                <a:cxn ang="0">
                  <a:pos x="5" y="4"/>
                </a:cxn>
                <a:cxn ang="0">
                  <a:pos x="0" y="8"/>
                </a:cxn>
                <a:cxn ang="0">
                  <a:pos x="2" y="4"/>
                </a:cxn>
              </a:cxnLst>
              <a:rect l="0" t="0" r="r" b="b"/>
              <a:pathLst>
                <a:path w="11" h="8">
                  <a:moveTo>
                    <a:pt x="2" y="4"/>
                  </a:moveTo>
                  <a:lnTo>
                    <a:pt x="5" y="3"/>
                  </a:lnTo>
                  <a:lnTo>
                    <a:pt x="5" y="1"/>
                  </a:lnTo>
                  <a:lnTo>
                    <a:pt x="11" y="0"/>
                  </a:lnTo>
                  <a:lnTo>
                    <a:pt x="6" y="5"/>
                  </a:lnTo>
                  <a:lnTo>
                    <a:pt x="5" y="4"/>
                  </a:lnTo>
                  <a:lnTo>
                    <a:pt x="0" y="8"/>
                  </a:lnTo>
                  <a:lnTo>
                    <a:pt x="2" y="4"/>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 name="Freeform 83"/>
            <p:cNvSpPr>
              <a:spLocks/>
            </p:cNvSpPr>
            <p:nvPr/>
          </p:nvSpPr>
          <p:spPr bwMode="auto">
            <a:xfrm>
              <a:off x="1426" y="3509"/>
              <a:ext cx="11" cy="6"/>
            </a:xfrm>
            <a:custGeom>
              <a:avLst/>
              <a:gdLst/>
              <a:ahLst/>
              <a:cxnLst>
                <a:cxn ang="0">
                  <a:pos x="1" y="4"/>
                </a:cxn>
                <a:cxn ang="0">
                  <a:pos x="6" y="2"/>
                </a:cxn>
                <a:cxn ang="0">
                  <a:pos x="6" y="0"/>
                </a:cxn>
                <a:cxn ang="0">
                  <a:pos x="11" y="0"/>
                </a:cxn>
                <a:cxn ang="0">
                  <a:pos x="8" y="5"/>
                </a:cxn>
                <a:cxn ang="0">
                  <a:pos x="6" y="4"/>
                </a:cxn>
                <a:cxn ang="0">
                  <a:pos x="0" y="6"/>
                </a:cxn>
                <a:cxn ang="0">
                  <a:pos x="1" y="4"/>
                </a:cxn>
              </a:cxnLst>
              <a:rect l="0" t="0" r="r" b="b"/>
              <a:pathLst>
                <a:path w="11" h="6">
                  <a:moveTo>
                    <a:pt x="1" y="4"/>
                  </a:moveTo>
                  <a:lnTo>
                    <a:pt x="6" y="2"/>
                  </a:lnTo>
                  <a:lnTo>
                    <a:pt x="6" y="0"/>
                  </a:lnTo>
                  <a:lnTo>
                    <a:pt x="11" y="0"/>
                  </a:lnTo>
                  <a:lnTo>
                    <a:pt x="8" y="5"/>
                  </a:lnTo>
                  <a:lnTo>
                    <a:pt x="6" y="4"/>
                  </a:lnTo>
                  <a:lnTo>
                    <a:pt x="0" y="6"/>
                  </a:lnTo>
                  <a:lnTo>
                    <a:pt x="1" y="4"/>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 name="Freeform 84"/>
            <p:cNvSpPr>
              <a:spLocks/>
            </p:cNvSpPr>
            <p:nvPr/>
          </p:nvSpPr>
          <p:spPr bwMode="auto">
            <a:xfrm>
              <a:off x="1425" y="3515"/>
              <a:ext cx="10" cy="7"/>
            </a:xfrm>
            <a:custGeom>
              <a:avLst/>
              <a:gdLst/>
              <a:ahLst/>
              <a:cxnLst>
                <a:cxn ang="0">
                  <a:pos x="1" y="6"/>
                </a:cxn>
                <a:cxn ang="0">
                  <a:pos x="6" y="2"/>
                </a:cxn>
                <a:cxn ang="0">
                  <a:pos x="7" y="0"/>
                </a:cxn>
                <a:cxn ang="0">
                  <a:pos x="10" y="0"/>
                </a:cxn>
                <a:cxn ang="0">
                  <a:pos x="8" y="6"/>
                </a:cxn>
                <a:cxn ang="0">
                  <a:pos x="6" y="4"/>
                </a:cxn>
                <a:cxn ang="0">
                  <a:pos x="0" y="7"/>
                </a:cxn>
                <a:cxn ang="0">
                  <a:pos x="1" y="6"/>
                </a:cxn>
              </a:cxnLst>
              <a:rect l="0" t="0" r="r" b="b"/>
              <a:pathLst>
                <a:path w="10" h="7">
                  <a:moveTo>
                    <a:pt x="1" y="6"/>
                  </a:moveTo>
                  <a:lnTo>
                    <a:pt x="6" y="2"/>
                  </a:lnTo>
                  <a:lnTo>
                    <a:pt x="7" y="0"/>
                  </a:lnTo>
                  <a:lnTo>
                    <a:pt x="10" y="0"/>
                  </a:lnTo>
                  <a:lnTo>
                    <a:pt x="8" y="6"/>
                  </a:lnTo>
                  <a:lnTo>
                    <a:pt x="6" y="4"/>
                  </a:lnTo>
                  <a:lnTo>
                    <a:pt x="0" y="7"/>
                  </a:lnTo>
                  <a:lnTo>
                    <a:pt x="1" y="6"/>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85"/>
            <p:cNvSpPr>
              <a:spLocks/>
            </p:cNvSpPr>
            <p:nvPr/>
          </p:nvSpPr>
          <p:spPr bwMode="auto">
            <a:xfrm>
              <a:off x="1393" y="3494"/>
              <a:ext cx="20" cy="32"/>
            </a:xfrm>
            <a:custGeom>
              <a:avLst/>
              <a:gdLst/>
              <a:ahLst/>
              <a:cxnLst>
                <a:cxn ang="0">
                  <a:pos x="19" y="0"/>
                </a:cxn>
                <a:cxn ang="0">
                  <a:pos x="17" y="1"/>
                </a:cxn>
                <a:cxn ang="0">
                  <a:pos x="0" y="32"/>
                </a:cxn>
                <a:cxn ang="0">
                  <a:pos x="16" y="6"/>
                </a:cxn>
                <a:cxn ang="0">
                  <a:pos x="18" y="5"/>
                </a:cxn>
                <a:cxn ang="0">
                  <a:pos x="20" y="1"/>
                </a:cxn>
                <a:cxn ang="0">
                  <a:pos x="19" y="0"/>
                </a:cxn>
              </a:cxnLst>
              <a:rect l="0" t="0" r="r" b="b"/>
              <a:pathLst>
                <a:path w="20" h="32">
                  <a:moveTo>
                    <a:pt x="19" y="0"/>
                  </a:moveTo>
                  <a:lnTo>
                    <a:pt x="17" y="1"/>
                  </a:lnTo>
                  <a:lnTo>
                    <a:pt x="0" y="32"/>
                  </a:lnTo>
                  <a:lnTo>
                    <a:pt x="16" y="6"/>
                  </a:lnTo>
                  <a:lnTo>
                    <a:pt x="18" y="5"/>
                  </a:lnTo>
                  <a:lnTo>
                    <a:pt x="20" y="1"/>
                  </a:lnTo>
                  <a:lnTo>
                    <a:pt x="19"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86"/>
            <p:cNvSpPr>
              <a:spLocks/>
            </p:cNvSpPr>
            <p:nvPr/>
          </p:nvSpPr>
          <p:spPr bwMode="auto">
            <a:xfrm>
              <a:off x="1395" y="3497"/>
              <a:ext cx="20" cy="29"/>
            </a:xfrm>
            <a:custGeom>
              <a:avLst/>
              <a:gdLst/>
              <a:ahLst/>
              <a:cxnLst>
                <a:cxn ang="0">
                  <a:pos x="19" y="0"/>
                </a:cxn>
                <a:cxn ang="0">
                  <a:pos x="0" y="29"/>
                </a:cxn>
                <a:cxn ang="0">
                  <a:pos x="20" y="1"/>
                </a:cxn>
                <a:cxn ang="0">
                  <a:pos x="19" y="0"/>
                </a:cxn>
              </a:cxnLst>
              <a:rect l="0" t="0" r="r" b="b"/>
              <a:pathLst>
                <a:path w="20" h="29">
                  <a:moveTo>
                    <a:pt x="19" y="0"/>
                  </a:moveTo>
                  <a:lnTo>
                    <a:pt x="0" y="29"/>
                  </a:lnTo>
                  <a:lnTo>
                    <a:pt x="20" y="1"/>
                  </a:lnTo>
                  <a:lnTo>
                    <a:pt x="19"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Freeform 87"/>
            <p:cNvSpPr>
              <a:spLocks/>
            </p:cNvSpPr>
            <p:nvPr/>
          </p:nvSpPr>
          <p:spPr bwMode="auto">
            <a:xfrm>
              <a:off x="1397" y="3483"/>
              <a:ext cx="34" cy="44"/>
            </a:xfrm>
            <a:custGeom>
              <a:avLst/>
              <a:gdLst/>
              <a:ahLst/>
              <a:cxnLst>
                <a:cxn ang="0">
                  <a:pos x="34" y="2"/>
                </a:cxn>
                <a:cxn ang="0">
                  <a:pos x="34" y="0"/>
                </a:cxn>
                <a:cxn ang="0">
                  <a:pos x="31" y="6"/>
                </a:cxn>
                <a:cxn ang="0">
                  <a:pos x="28" y="7"/>
                </a:cxn>
                <a:cxn ang="0">
                  <a:pos x="0" y="44"/>
                </a:cxn>
                <a:cxn ang="0">
                  <a:pos x="27" y="13"/>
                </a:cxn>
                <a:cxn ang="0">
                  <a:pos x="27" y="11"/>
                </a:cxn>
                <a:cxn ang="0">
                  <a:pos x="32" y="8"/>
                </a:cxn>
                <a:cxn ang="0">
                  <a:pos x="34" y="6"/>
                </a:cxn>
                <a:cxn ang="0">
                  <a:pos x="34" y="2"/>
                </a:cxn>
              </a:cxnLst>
              <a:rect l="0" t="0" r="r" b="b"/>
              <a:pathLst>
                <a:path w="34" h="44">
                  <a:moveTo>
                    <a:pt x="34" y="2"/>
                  </a:moveTo>
                  <a:lnTo>
                    <a:pt x="34" y="0"/>
                  </a:lnTo>
                  <a:lnTo>
                    <a:pt x="31" y="6"/>
                  </a:lnTo>
                  <a:lnTo>
                    <a:pt x="28" y="7"/>
                  </a:lnTo>
                  <a:lnTo>
                    <a:pt x="0" y="44"/>
                  </a:lnTo>
                  <a:lnTo>
                    <a:pt x="27" y="13"/>
                  </a:lnTo>
                  <a:lnTo>
                    <a:pt x="27" y="11"/>
                  </a:lnTo>
                  <a:lnTo>
                    <a:pt x="32" y="8"/>
                  </a:lnTo>
                  <a:lnTo>
                    <a:pt x="34" y="6"/>
                  </a:lnTo>
                  <a:lnTo>
                    <a:pt x="34" y="2"/>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88"/>
            <p:cNvSpPr>
              <a:spLocks/>
            </p:cNvSpPr>
            <p:nvPr/>
          </p:nvSpPr>
          <p:spPr bwMode="auto">
            <a:xfrm>
              <a:off x="1397" y="3492"/>
              <a:ext cx="33" cy="37"/>
            </a:xfrm>
            <a:custGeom>
              <a:avLst/>
              <a:gdLst/>
              <a:ahLst/>
              <a:cxnLst>
                <a:cxn ang="0">
                  <a:pos x="31" y="3"/>
                </a:cxn>
                <a:cxn ang="0">
                  <a:pos x="30" y="4"/>
                </a:cxn>
                <a:cxn ang="0">
                  <a:pos x="27" y="6"/>
                </a:cxn>
                <a:cxn ang="0">
                  <a:pos x="0" y="37"/>
                </a:cxn>
                <a:cxn ang="0">
                  <a:pos x="27" y="10"/>
                </a:cxn>
                <a:cxn ang="0">
                  <a:pos x="28" y="7"/>
                </a:cxn>
                <a:cxn ang="0">
                  <a:pos x="33" y="5"/>
                </a:cxn>
                <a:cxn ang="0">
                  <a:pos x="33" y="4"/>
                </a:cxn>
                <a:cxn ang="0">
                  <a:pos x="33" y="1"/>
                </a:cxn>
                <a:cxn ang="0">
                  <a:pos x="32" y="0"/>
                </a:cxn>
                <a:cxn ang="0">
                  <a:pos x="31" y="3"/>
                </a:cxn>
              </a:cxnLst>
              <a:rect l="0" t="0" r="r" b="b"/>
              <a:pathLst>
                <a:path w="33" h="37">
                  <a:moveTo>
                    <a:pt x="31" y="3"/>
                  </a:moveTo>
                  <a:lnTo>
                    <a:pt x="30" y="4"/>
                  </a:lnTo>
                  <a:lnTo>
                    <a:pt x="27" y="6"/>
                  </a:lnTo>
                  <a:lnTo>
                    <a:pt x="0" y="37"/>
                  </a:lnTo>
                  <a:lnTo>
                    <a:pt x="27" y="10"/>
                  </a:lnTo>
                  <a:lnTo>
                    <a:pt x="28" y="7"/>
                  </a:lnTo>
                  <a:lnTo>
                    <a:pt x="33" y="5"/>
                  </a:lnTo>
                  <a:lnTo>
                    <a:pt x="33" y="4"/>
                  </a:lnTo>
                  <a:lnTo>
                    <a:pt x="33" y="1"/>
                  </a:lnTo>
                  <a:lnTo>
                    <a:pt x="32" y="0"/>
                  </a:lnTo>
                  <a:lnTo>
                    <a:pt x="31" y="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89"/>
            <p:cNvSpPr>
              <a:spLocks/>
            </p:cNvSpPr>
            <p:nvPr/>
          </p:nvSpPr>
          <p:spPr bwMode="auto">
            <a:xfrm>
              <a:off x="1400" y="3499"/>
              <a:ext cx="30" cy="29"/>
            </a:xfrm>
            <a:custGeom>
              <a:avLst/>
              <a:gdLst/>
              <a:ahLst/>
              <a:cxnLst>
                <a:cxn ang="0">
                  <a:pos x="0" y="29"/>
                </a:cxn>
                <a:cxn ang="0">
                  <a:pos x="24" y="5"/>
                </a:cxn>
                <a:cxn ang="0">
                  <a:pos x="27" y="5"/>
                </a:cxn>
                <a:cxn ang="0">
                  <a:pos x="30" y="0"/>
                </a:cxn>
                <a:cxn ang="0">
                  <a:pos x="29" y="5"/>
                </a:cxn>
                <a:cxn ang="0">
                  <a:pos x="27" y="6"/>
                </a:cxn>
                <a:cxn ang="0">
                  <a:pos x="0" y="29"/>
                </a:cxn>
              </a:cxnLst>
              <a:rect l="0" t="0" r="r" b="b"/>
              <a:pathLst>
                <a:path w="30" h="29">
                  <a:moveTo>
                    <a:pt x="0" y="29"/>
                  </a:moveTo>
                  <a:lnTo>
                    <a:pt x="24" y="5"/>
                  </a:lnTo>
                  <a:lnTo>
                    <a:pt x="27" y="5"/>
                  </a:lnTo>
                  <a:lnTo>
                    <a:pt x="30" y="0"/>
                  </a:lnTo>
                  <a:lnTo>
                    <a:pt x="29" y="5"/>
                  </a:lnTo>
                  <a:lnTo>
                    <a:pt x="27" y="6"/>
                  </a:lnTo>
                  <a:lnTo>
                    <a:pt x="0" y="29"/>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90"/>
            <p:cNvSpPr>
              <a:spLocks/>
            </p:cNvSpPr>
            <p:nvPr/>
          </p:nvSpPr>
          <p:spPr bwMode="auto">
            <a:xfrm>
              <a:off x="1401" y="3509"/>
              <a:ext cx="27" cy="21"/>
            </a:xfrm>
            <a:custGeom>
              <a:avLst/>
              <a:gdLst/>
              <a:ahLst/>
              <a:cxnLst>
                <a:cxn ang="0">
                  <a:pos x="54" y="0"/>
                </a:cxn>
                <a:cxn ang="0">
                  <a:pos x="0" y="41"/>
                </a:cxn>
                <a:cxn ang="0">
                  <a:pos x="52" y="7"/>
                </a:cxn>
                <a:cxn ang="0">
                  <a:pos x="54" y="0"/>
                </a:cxn>
              </a:cxnLst>
              <a:rect l="0" t="0" r="r" b="b"/>
              <a:pathLst>
                <a:path w="54" h="41">
                  <a:moveTo>
                    <a:pt x="54" y="0"/>
                  </a:moveTo>
                  <a:cubicBezTo>
                    <a:pt x="0" y="41"/>
                    <a:pt x="0" y="41"/>
                    <a:pt x="0" y="41"/>
                  </a:cubicBezTo>
                  <a:cubicBezTo>
                    <a:pt x="0" y="41"/>
                    <a:pt x="51" y="9"/>
                    <a:pt x="52" y="7"/>
                  </a:cubicBezTo>
                  <a:cubicBezTo>
                    <a:pt x="52" y="5"/>
                    <a:pt x="54" y="0"/>
                    <a:pt x="54"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91"/>
            <p:cNvSpPr>
              <a:spLocks/>
            </p:cNvSpPr>
            <p:nvPr/>
          </p:nvSpPr>
          <p:spPr bwMode="auto">
            <a:xfrm>
              <a:off x="1407" y="3515"/>
              <a:ext cx="19" cy="11"/>
            </a:xfrm>
            <a:custGeom>
              <a:avLst/>
              <a:gdLst/>
              <a:ahLst/>
              <a:cxnLst>
                <a:cxn ang="0">
                  <a:pos x="37" y="0"/>
                </a:cxn>
                <a:cxn ang="0">
                  <a:pos x="0" y="23"/>
                </a:cxn>
                <a:cxn ang="0">
                  <a:pos x="35" y="5"/>
                </a:cxn>
                <a:cxn ang="0">
                  <a:pos x="37" y="0"/>
                </a:cxn>
              </a:cxnLst>
              <a:rect l="0" t="0" r="r" b="b"/>
              <a:pathLst>
                <a:path w="37" h="23">
                  <a:moveTo>
                    <a:pt x="37" y="0"/>
                  </a:moveTo>
                  <a:cubicBezTo>
                    <a:pt x="36" y="0"/>
                    <a:pt x="0" y="23"/>
                    <a:pt x="0" y="23"/>
                  </a:cubicBezTo>
                  <a:cubicBezTo>
                    <a:pt x="35" y="5"/>
                    <a:pt x="35" y="5"/>
                    <a:pt x="35" y="5"/>
                  </a:cubicBezTo>
                  <a:lnTo>
                    <a:pt x="37"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92"/>
            <p:cNvSpPr>
              <a:spLocks/>
            </p:cNvSpPr>
            <p:nvPr/>
          </p:nvSpPr>
          <p:spPr bwMode="auto">
            <a:xfrm>
              <a:off x="1222" y="3488"/>
              <a:ext cx="5" cy="8"/>
            </a:xfrm>
            <a:custGeom>
              <a:avLst/>
              <a:gdLst/>
              <a:ahLst/>
              <a:cxnLst>
                <a:cxn ang="0">
                  <a:pos x="5" y="7"/>
                </a:cxn>
                <a:cxn ang="0">
                  <a:pos x="0" y="0"/>
                </a:cxn>
                <a:cxn ang="0">
                  <a:pos x="0" y="1"/>
                </a:cxn>
                <a:cxn ang="0">
                  <a:pos x="3" y="6"/>
                </a:cxn>
                <a:cxn ang="0">
                  <a:pos x="4" y="8"/>
                </a:cxn>
                <a:cxn ang="0">
                  <a:pos x="5" y="8"/>
                </a:cxn>
                <a:cxn ang="0">
                  <a:pos x="5" y="7"/>
                </a:cxn>
              </a:cxnLst>
              <a:rect l="0" t="0" r="r" b="b"/>
              <a:pathLst>
                <a:path w="5" h="8">
                  <a:moveTo>
                    <a:pt x="5" y="7"/>
                  </a:moveTo>
                  <a:lnTo>
                    <a:pt x="0" y="0"/>
                  </a:lnTo>
                  <a:lnTo>
                    <a:pt x="0" y="1"/>
                  </a:lnTo>
                  <a:lnTo>
                    <a:pt x="3" y="6"/>
                  </a:lnTo>
                  <a:lnTo>
                    <a:pt x="4" y="8"/>
                  </a:lnTo>
                  <a:lnTo>
                    <a:pt x="5" y="8"/>
                  </a:lnTo>
                  <a:lnTo>
                    <a:pt x="5"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93"/>
            <p:cNvSpPr>
              <a:spLocks/>
            </p:cNvSpPr>
            <p:nvPr/>
          </p:nvSpPr>
          <p:spPr bwMode="auto">
            <a:xfrm>
              <a:off x="1219" y="3503"/>
              <a:ext cx="12" cy="6"/>
            </a:xfrm>
            <a:custGeom>
              <a:avLst/>
              <a:gdLst/>
              <a:ahLst/>
              <a:cxnLst>
                <a:cxn ang="0">
                  <a:pos x="23" y="13"/>
                </a:cxn>
                <a:cxn ang="0">
                  <a:pos x="5" y="0"/>
                </a:cxn>
                <a:cxn ang="0">
                  <a:pos x="8" y="4"/>
                </a:cxn>
                <a:cxn ang="0">
                  <a:pos x="19" y="12"/>
                </a:cxn>
                <a:cxn ang="0">
                  <a:pos x="23" y="13"/>
                </a:cxn>
              </a:cxnLst>
              <a:rect l="0" t="0" r="r" b="b"/>
              <a:pathLst>
                <a:path w="23" h="13">
                  <a:moveTo>
                    <a:pt x="23" y="13"/>
                  </a:moveTo>
                  <a:cubicBezTo>
                    <a:pt x="23" y="13"/>
                    <a:pt x="9" y="0"/>
                    <a:pt x="5" y="0"/>
                  </a:cubicBezTo>
                  <a:cubicBezTo>
                    <a:pt x="0" y="0"/>
                    <a:pt x="8" y="4"/>
                    <a:pt x="8" y="4"/>
                  </a:cubicBezTo>
                  <a:cubicBezTo>
                    <a:pt x="19" y="12"/>
                    <a:pt x="19" y="12"/>
                    <a:pt x="19" y="12"/>
                  </a:cubicBezTo>
                  <a:lnTo>
                    <a:pt x="23"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94"/>
            <p:cNvSpPr>
              <a:spLocks/>
            </p:cNvSpPr>
            <p:nvPr/>
          </p:nvSpPr>
          <p:spPr bwMode="auto">
            <a:xfrm>
              <a:off x="1232" y="3532"/>
              <a:ext cx="10" cy="3"/>
            </a:xfrm>
            <a:custGeom>
              <a:avLst/>
              <a:gdLst/>
              <a:ahLst/>
              <a:cxnLst>
                <a:cxn ang="0">
                  <a:pos x="13" y="1"/>
                </a:cxn>
                <a:cxn ang="0">
                  <a:pos x="4" y="6"/>
                </a:cxn>
                <a:cxn ang="0">
                  <a:pos x="11" y="5"/>
                </a:cxn>
                <a:cxn ang="0">
                  <a:pos x="18" y="2"/>
                </a:cxn>
                <a:cxn ang="0">
                  <a:pos x="13" y="1"/>
                </a:cxn>
              </a:cxnLst>
              <a:rect l="0" t="0" r="r" b="b"/>
              <a:pathLst>
                <a:path w="20" h="7">
                  <a:moveTo>
                    <a:pt x="13" y="1"/>
                  </a:moveTo>
                  <a:cubicBezTo>
                    <a:pt x="11" y="1"/>
                    <a:pt x="0" y="4"/>
                    <a:pt x="4" y="6"/>
                  </a:cubicBezTo>
                  <a:cubicBezTo>
                    <a:pt x="8" y="7"/>
                    <a:pt x="8" y="7"/>
                    <a:pt x="11" y="5"/>
                  </a:cubicBezTo>
                  <a:cubicBezTo>
                    <a:pt x="14" y="4"/>
                    <a:pt x="20" y="5"/>
                    <a:pt x="18" y="2"/>
                  </a:cubicBezTo>
                  <a:cubicBezTo>
                    <a:pt x="16" y="0"/>
                    <a:pt x="13" y="1"/>
                    <a:pt x="13" y="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95"/>
            <p:cNvSpPr>
              <a:spLocks/>
            </p:cNvSpPr>
            <p:nvPr/>
          </p:nvSpPr>
          <p:spPr bwMode="auto">
            <a:xfrm>
              <a:off x="1238" y="3534"/>
              <a:ext cx="7" cy="11"/>
            </a:xfrm>
            <a:custGeom>
              <a:avLst/>
              <a:gdLst/>
              <a:ahLst/>
              <a:cxnLst>
                <a:cxn ang="0">
                  <a:pos x="13" y="0"/>
                </a:cxn>
                <a:cxn ang="0">
                  <a:pos x="3" y="14"/>
                </a:cxn>
                <a:cxn ang="0">
                  <a:pos x="3" y="19"/>
                </a:cxn>
                <a:cxn ang="0">
                  <a:pos x="10" y="10"/>
                </a:cxn>
                <a:cxn ang="0">
                  <a:pos x="14" y="3"/>
                </a:cxn>
                <a:cxn ang="0">
                  <a:pos x="13" y="0"/>
                </a:cxn>
              </a:cxnLst>
              <a:rect l="0" t="0" r="r" b="b"/>
              <a:pathLst>
                <a:path w="14" h="21">
                  <a:moveTo>
                    <a:pt x="13" y="0"/>
                  </a:moveTo>
                  <a:cubicBezTo>
                    <a:pt x="11" y="0"/>
                    <a:pt x="7" y="9"/>
                    <a:pt x="3" y="14"/>
                  </a:cubicBezTo>
                  <a:cubicBezTo>
                    <a:pt x="0" y="17"/>
                    <a:pt x="0" y="21"/>
                    <a:pt x="3" y="19"/>
                  </a:cubicBezTo>
                  <a:cubicBezTo>
                    <a:pt x="6" y="17"/>
                    <a:pt x="9" y="13"/>
                    <a:pt x="10" y="10"/>
                  </a:cubicBezTo>
                  <a:cubicBezTo>
                    <a:pt x="12" y="8"/>
                    <a:pt x="14" y="6"/>
                    <a:pt x="14" y="3"/>
                  </a:cubicBezTo>
                  <a:cubicBezTo>
                    <a:pt x="14" y="1"/>
                    <a:pt x="13" y="0"/>
                    <a:pt x="13"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96"/>
            <p:cNvSpPr>
              <a:spLocks/>
            </p:cNvSpPr>
            <p:nvPr/>
          </p:nvSpPr>
          <p:spPr bwMode="auto">
            <a:xfrm>
              <a:off x="1245" y="3536"/>
              <a:ext cx="5" cy="15"/>
            </a:xfrm>
            <a:custGeom>
              <a:avLst/>
              <a:gdLst/>
              <a:ahLst/>
              <a:cxnLst>
                <a:cxn ang="0">
                  <a:pos x="6" y="2"/>
                </a:cxn>
                <a:cxn ang="0">
                  <a:pos x="1" y="17"/>
                </a:cxn>
                <a:cxn ang="0">
                  <a:pos x="1" y="29"/>
                </a:cxn>
                <a:cxn ang="0">
                  <a:pos x="4" y="22"/>
                </a:cxn>
                <a:cxn ang="0">
                  <a:pos x="6" y="8"/>
                </a:cxn>
                <a:cxn ang="0">
                  <a:pos x="8" y="1"/>
                </a:cxn>
                <a:cxn ang="0">
                  <a:pos x="6" y="2"/>
                </a:cxn>
              </a:cxnLst>
              <a:rect l="0" t="0" r="r" b="b"/>
              <a:pathLst>
                <a:path w="10" h="30">
                  <a:moveTo>
                    <a:pt x="6" y="2"/>
                  </a:moveTo>
                  <a:cubicBezTo>
                    <a:pt x="4" y="3"/>
                    <a:pt x="1" y="13"/>
                    <a:pt x="1" y="17"/>
                  </a:cubicBezTo>
                  <a:cubicBezTo>
                    <a:pt x="1" y="21"/>
                    <a:pt x="0" y="30"/>
                    <a:pt x="1" y="29"/>
                  </a:cubicBezTo>
                  <a:cubicBezTo>
                    <a:pt x="3" y="29"/>
                    <a:pt x="4" y="26"/>
                    <a:pt x="4" y="22"/>
                  </a:cubicBezTo>
                  <a:cubicBezTo>
                    <a:pt x="4" y="18"/>
                    <a:pt x="5" y="12"/>
                    <a:pt x="6" y="8"/>
                  </a:cubicBezTo>
                  <a:cubicBezTo>
                    <a:pt x="8" y="4"/>
                    <a:pt x="10" y="1"/>
                    <a:pt x="8" y="1"/>
                  </a:cubicBezTo>
                  <a:cubicBezTo>
                    <a:pt x="7" y="0"/>
                    <a:pt x="6" y="2"/>
                    <a:pt x="6" y="2"/>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97"/>
            <p:cNvSpPr>
              <a:spLocks/>
            </p:cNvSpPr>
            <p:nvPr/>
          </p:nvSpPr>
          <p:spPr bwMode="auto">
            <a:xfrm>
              <a:off x="1243" y="3527"/>
              <a:ext cx="4" cy="5"/>
            </a:xfrm>
            <a:custGeom>
              <a:avLst/>
              <a:gdLst/>
              <a:ahLst/>
              <a:cxnLst>
                <a:cxn ang="0">
                  <a:pos x="9" y="9"/>
                </a:cxn>
                <a:cxn ang="0">
                  <a:pos x="3" y="3"/>
                </a:cxn>
                <a:cxn ang="0">
                  <a:pos x="9" y="2"/>
                </a:cxn>
                <a:cxn ang="0">
                  <a:pos x="9" y="9"/>
                </a:cxn>
              </a:cxnLst>
              <a:rect l="0" t="0" r="r" b="b"/>
              <a:pathLst>
                <a:path w="9" h="9">
                  <a:moveTo>
                    <a:pt x="9" y="9"/>
                  </a:moveTo>
                  <a:cubicBezTo>
                    <a:pt x="6" y="8"/>
                    <a:pt x="0" y="6"/>
                    <a:pt x="3" y="3"/>
                  </a:cubicBezTo>
                  <a:cubicBezTo>
                    <a:pt x="5" y="0"/>
                    <a:pt x="9" y="0"/>
                    <a:pt x="9" y="2"/>
                  </a:cubicBezTo>
                  <a:cubicBezTo>
                    <a:pt x="9" y="3"/>
                    <a:pt x="9" y="9"/>
                    <a:pt x="9" y="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98"/>
            <p:cNvSpPr>
              <a:spLocks/>
            </p:cNvSpPr>
            <p:nvPr/>
          </p:nvSpPr>
          <p:spPr bwMode="auto">
            <a:xfrm>
              <a:off x="1240" y="3504"/>
              <a:ext cx="5" cy="8"/>
            </a:xfrm>
            <a:custGeom>
              <a:avLst/>
              <a:gdLst/>
              <a:ahLst/>
              <a:cxnLst>
                <a:cxn ang="0">
                  <a:pos x="1" y="12"/>
                </a:cxn>
                <a:cxn ang="0">
                  <a:pos x="6" y="2"/>
                </a:cxn>
                <a:cxn ang="0">
                  <a:pos x="7" y="5"/>
                </a:cxn>
                <a:cxn ang="0">
                  <a:pos x="1" y="14"/>
                </a:cxn>
                <a:cxn ang="0">
                  <a:pos x="1" y="12"/>
                </a:cxn>
              </a:cxnLst>
              <a:rect l="0" t="0" r="r" b="b"/>
              <a:pathLst>
                <a:path w="11" h="15">
                  <a:moveTo>
                    <a:pt x="1" y="12"/>
                  </a:moveTo>
                  <a:cubicBezTo>
                    <a:pt x="1" y="12"/>
                    <a:pt x="4" y="2"/>
                    <a:pt x="6" y="2"/>
                  </a:cubicBezTo>
                  <a:cubicBezTo>
                    <a:pt x="8" y="1"/>
                    <a:pt x="11" y="0"/>
                    <a:pt x="7" y="5"/>
                  </a:cubicBezTo>
                  <a:cubicBezTo>
                    <a:pt x="4" y="10"/>
                    <a:pt x="2" y="15"/>
                    <a:pt x="1" y="14"/>
                  </a:cubicBezTo>
                  <a:cubicBezTo>
                    <a:pt x="0" y="12"/>
                    <a:pt x="1" y="12"/>
                    <a:pt x="1" y="12"/>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99"/>
            <p:cNvSpPr>
              <a:spLocks/>
            </p:cNvSpPr>
            <p:nvPr/>
          </p:nvSpPr>
          <p:spPr bwMode="auto">
            <a:xfrm>
              <a:off x="1246" y="3510"/>
              <a:ext cx="5" cy="10"/>
            </a:xfrm>
            <a:custGeom>
              <a:avLst/>
              <a:gdLst/>
              <a:ahLst/>
              <a:cxnLst>
                <a:cxn ang="0">
                  <a:pos x="1" y="17"/>
                </a:cxn>
                <a:cxn ang="0">
                  <a:pos x="8" y="3"/>
                </a:cxn>
                <a:cxn ang="0">
                  <a:pos x="7" y="10"/>
                </a:cxn>
                <a:cxn ang="0">
                  <a:pos x="0" y="21"/>
                </a:cxn>
                <a:cxn ang="0">
                  <a:pos x="1" y="17"/>
                </a:cxn>
              </a:cxnLst>
              <a:rect l="0" t="0" r="r" b="b"/>
              <a:pathLst>
                <a:path w="10" h="21">
                  <a:moveTo>
                    <a:pt x="1" y="17"/>
                  </a:moveTo>
                  <a:cubicBezTo>
                    <a:pt x="2" y="13"/>
                    <a:pt x="6" y="0"/>
                    <a:pt x="8" y="3"/>
                  </a:cubicBezTo>
                  <a:cubicBezTo>
                    <a:pt x="10" y="6"/>
                    <a:pt x="10" y="5"/>
                    <a:pt x="7" y="10"/>
                  </a:cubicBezTo>
                  <a:cubicBezTo>
                    <a:pt x="4" y="17"/>
                    <a:pt x="0" y="21"/>
                    <a:pt x="0" y="21"/>
                  </a:cubicBezTo>
                  <a:lnTo>
                    <a:pt x="1" y="17"/>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100"/>
            <p:cNvSpPr>
              <a:spLocks/>
            </p:cNvSpPr>
            <p:nvPr/>
          </p:nvSpPr>
          <p:spPr bwMode="auto">
            <a:xfrm>
              <a:off x="1252" y="3514"/>
              <a:ext cx="8" cy="7"/>
            </a:xfrm>
            <a:custGeom>
              <a:avLst/>
              <a:gdLst/>
              <a:ahLst/>
              <a:cxnLst>
                <a:cxn ang="0">
                  <a:pos x="0" y="15"/>
                </a:cxn>
                <a:cxn ang="0">
                  <a:pos x="5" y="4"/>
                </a:cxn>
                <a:cxn ang="0">
                  <a:pos x="9" y="6"/>
                </a:cxn>
                <a:cxn ang="0">
                  <a:pos x="0" y="15"/>
                </a:cxn>
              </a:cxnLst>
              <a:rect l="0" t="0" r="r" b="b"/>
              <a:pathLst>
                <a:path w="15" h="15">
                  <a:moveTo>
                    <a:pt x="0" y="15"/>
                  </a:moveTo>
                  <a:cubicBezTo>
                    <a:pt x="2" y="8"/>
                    <a:pt x="3" y="5"/>
                    <a:pt x="5" y="4"/>
                  </a:cubicBezTo>
                  <a:cubicBezTo>
                    <a:pt x="7" y="3"/>
                    <a:pt x="15" y="0"/>
                    <a:pt x="9" y="6"/>
                  </a:cubicBezTo>
                  <a:cubicBezTo>
                    <a:pt x="3" y="12"/>
                    <a:pt x="0" y="15"/>
                    <a:pt x="0" y="15"/>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101"/>
            <p:cNvSpPr>
              <a:spLocks/>
            </p:cNvSpPr>
            <p:nvPr/>
          </p:nvSpPr>
          <p:spPr bwMode="auto">
            <a:xfrm>
              <a:off x="1262" y="3537"/>
              <a:ext cx="10" cy="6"/>
            </a:xfrm>
            <a:custGeom>
              <a:avLst/>
              <a:gdLst/>
              <a:ahLst/>
              <a:cxnLst>
                <a:cxn ang="0">
                  <a:pos x="20" y="1"/>
                </a:cxn>
                <a:cxn ang="0">
                  <a:pos x="9" y="2"/>
                </a:cxn>
                <a:cxn ang="0">
                  <a:pos x="3" y="5"/>
                </a:cxn>
                <a:cxn ang="0">
                  <a:pos x="5" y="8"/>
                </a:cxn>
                <a:cxn ang="0">
                  <a:pos x="11" y="6"/>
                </a:cxn>
                <a:cxn ang="0">
                  <a:pos x="20" y="1"/>
                </a:cxn>
              </a:cxnLst>
              <a:rect l="0" t="0" r="r" b="b"/>
              <a:pathLst>
                <a:path w="20" h="11">
                  <a:moveTo>
                    <a:pt x="20" y="1"/>
                  </a:moveTo>
                  <a:cubicBezTo>
                    <a:pt x="20" y="1"/>
                    <a:pt x="12" y="0"/>
                    <a:pt x="9" y="2"/>
                  </a:cubicBezTo>
                  <a:cubicBezTo>
                    <a:pt x="7" y="3"/>
                    <a:pt x="0" y="3"/>
                    <a:pt x="3" y="5"/>
                  </a:cubicBezTo>
                  <a:cubicBezTo>
                    <a:pt x="5" y="7"/>
                    <a:pt x="4" y="11"/>
                    <a:pt x="5" y="8"/>
                  </a:cubicBezTo>
                  <a:cubicBezTo>
                    <a:pt x="7" y="6"/>
                    <a:pt x="10" y="8"/>
                    <a:pt x="11" y="6"/>
                  </a:cubicBezTo>
                  <a:cubicBezTo>
                    <a:pt x="13" y="4"/>
                    <a:pt x="20" y="1"/>
                    <a:pt x="20" y="1"/>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02"/>
            <p:cNvSpPr>
              <a:spLocks/>
            </p:cNvSpPr>
            <p:nvPr/>
          </p:nvSpPr>
          <p:spPr bwMode="auto">
            <a:xfrm>
              <a:off x="1265" y="3540"/>
              <a:ext cx="8" cy="6"/>
            </a:xfrm>
            <a:custGeom>
              <a:avLst/>
              <a:gdLst/>
              <a:ahLst/>
              <a:cxnLst>
                <a:cxn ang="0">
                  <a:pos x="16" y="0"/>
                </a:cxn>
                <a:cxn ang="0">
                  <a:pos x="4" y="4"/>
                </a:cxn>
                <a:cxn ang="0">
                  <a:pos x="2" y="8"/>
                </a:cxn>
                <a:cxn ang="0">
                  <a:pos x="7" y="9"/>
                </a:cxn>
                <a:cxn ang="0">
                  <a:pos x="16" y="0"/>
                </a:cxn>
              </a:cxnLst>
              <a:rect l="0" t="0" r="r" b="b"/>
              <a:pathLst>
                <a:path w="16" h="12">
                  <a:moveTo>
                    <a:pt x="16" y="0"/>
                  </a:moveTo>
                  <a:cubicBezTo>
                    <a:pt x="14" y="1"/>
                    <a:pt x="4" y="3"/>
                    <a:pt x="4" y="4"/>
                  </a:cubicBezTo>
                  <a:cubicBezTo>
                    <a:pt x="3" y="6"/>
                    <a:pt x="0" y="8"/>
                    <a:pt x="2" y="8"/>
                  </a:cubicBezTo>
                  <a:cubicBezTo>
                    <a:pt x="3" y="8"/>
                    <a:pt x="6" y="12"/>
                    <a:pt x="7" y="9"/>
                  </a:cubicBezTo>
                  <a:cubicBezTo>
                    <a:pt x="8" y="6"/>
                    <a:pt x="16" y="0"/>
                    <a:pt x="16"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Oval 103"/>
            <p:cNvSpPr>
              <a:spLocks noChangeArrowheads="1"/>
            </p:cNvSpPr>
            <p:nvPr/>
          </p:nvSpPr>
          <p:spPr bwMode="auto">
            <a:xfrm>
              <a:off x="1229" y="3503"/>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Oval 104"/>
            <p:cNvSpPr>
              <a:spLocks noChangeArrowheads="1"/>
            </p:cNvSpPr>
            <p:nvPr/>
          </p:nvSpPr>
          <p:spPr bwMode="auto">
            <a:xfrm>
              <a:off x="1233" y="3511"/>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05"/>
            <p:cNvSpPr>
              <a:spLocks/>
            </p:cNvSpPr>
            <p:nvPr/>
          </p:nvSpPr>
          <p:spPr bwMode="auto">
            <a:xfrm>
              <a:off x="1223" y="3513"/>
              <a:ext cx="9" cy="4"/>
            </a:xfrm>
            <a:custGeom>
              <a:avLst/>
              <a:gdLst/>
              <a:ahLst/>
              <a:cxnLst>
                <a:cxn ang="0">
                  <a:pos x="19" y="7"/>
                </a:cxn>
                <a:cxn ang="0">
                  <a:pos x="4" y="0"/>
                </a:cxn>
                <a:cxn ang="0">
                  <a:pos x="3" y="3"/>
                </a:cxn>
                <a:cxn ang="0">
                  <a:pos x="11" y="5"/>
                </a:cxn>
                <a:cxn ang="0">
                  <a:pos x="19" y="7"/>
                </a:cxn>
              </a:cxnLst>
              <a:rect l="0" t="0" r="r" b="b"/>
              <a:pathLst>
                <a:path w="19" h="7">
                  <a:moveTo>
                    <a:pt x="19" y="7"/>
                  </a:moveTo>
                  <a:cubicBezTo>
                    <a:pt x="19" y="7"/>
                    <a:pt x="7" y="0"/>
                    <a:pt x="4" y="0"/>
                  </a:cubicBezTo>
                  <a:cubicBezTo>
                    <a:pt x="1" y="1"/>
                    <a:pt x="0" y="2"/>
                    <a:pt x="3" y="3"/>
                  </a:cubicBezTo>
                  <a:cubicBezTo>
                    <a:pt x="6" y="3"/>
                    <a:pt x="7" y="4"/>
                    <a:pt x="11" y="5"/>
                  </a:cubicBezTo>
                  <a:cubicBezTo>
                    <a:pt x="15" y="6"/>
                    <a:pt x="19" y="7"/>
                    <a:pt x="19" y="7"/>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06"/>
            <p:cNvSpPr>
              <a:spLocks/>
            </p:cNvSpPr>
            <p:nvPr/>
          </p:nvSpPr>
          <p:spPr bwMode="auto">
            <a:xfrm>
              <a:off x="1224" y="3520"/>
              <a:ext cx="10" cy="2"/>
            </a:xfrm>
            <a:custGeom>
              <a:avLst/>
              <a:gdLst/>
              <a:ahLst/>
              <a:cxnLst>
                <a:cxn ang="0">
                  <a:pos x="19" y="4"/>
                </a:cxn>
                <a:cxn ang="0">
                  <a:pos x="7" y="0"/>
                </a:cxn>
                <a:cxn ang="0">
                  <a:pos x="2" y="2"/>
                </a:cxn>
                <a:cxn ang="0">
                  <a:pos x="9" y="3"/>
                </a:cxn>
                <a:cxn ang="0">
                  <a:pos x="19" y="4"/>
                </a:cxn>
              </a:cxnLst>
              <a:rect l="0" t="0" r="r" b="b"/>
              <a:pathLst>
                <a:path w="19" h="4">
                  <a:moveTo>
                    <a:pt x="19" y="4"/>
                  </a:moveTo>
                  <a:cubicBezTo>
                    <a:pt x="18" y="4"/>
                    <a:pt x="11" y="0"/>
                    <a:pt x="7" y="0"/>
                  </a:cubicBezTo>
                  <a:cubicBezTo>
                    <a:pt x="2" y="1"/>
                    <a:pt x="0" y="1"/>
                    <a:pt x="2" y="2"/>
                  </a:cubicBezTo>
                  <a:cubicBezTo>
                    <a:pt x="4" y="3"/>
                    <a:pt x="4" y="3"/>
                    <a:pt x="9" y="3"/>
                  </a:cubicBezTo>
                  <a:cubicBezTo>
                    <a:pt x="13" y="3"/>
                    <a:pt x="19" y="4"/>
                    <a:pt x="19" y="4"/>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07"/>
            <p:cNvSpPr>
              <a:spLocks/>
            </p:cNvSpPr>
            <p:nvPr/>
          </p:nvSpPr>
          <p:spPr bwMode="auto">
            <a:xfrm>
              <a:off x="1228" y="3527"/>
              <a:ext cx="12" cy="3"/>
            </a:xfrm>
            <a:custGeom>
              <a:avLst/>
              <a:gdLst/>
              <a:ahLst/>
              <a:cxnLst>
                <a:cxn ang="0">
                  <a:pos x="23" y="1"/>
                </a:cxn>
                <a:cxn ang="0">
                  <a:pos x="2" y="2"/>
                </a:cxn>
                <a:cxn ang="0">
                  <a:pos x="2" y="5"/>
                </a:cxn>
                <a:cxn ang="0">
                  <a:pos x="12" y="3"/>
                </a:cxn>
                <a:cxn ang="0">
                  <a:pos x="23" y="1"/>
                </a:cxn>
              </a:cxnLst>
              <a:rect l="0" t="0" r="r" b="b"/>
              <a:pathLst>
                <a:path w="23" h="5">
                  <a:moveTo>
                    <a:pt x="23" y="1"/>
                  </a:moveTo>
                  <a:cubicBezTo>
                    <a:pt x="20" y="0"/>
                    <a:pt x="3" y="1"/>
                    <a:pt x="2" y="2"/>
                  </a:cubicBezTo>
                  <a:cubicBezTo>
                    <a:pt x="0" y="3"/>
                    <a:pt x="0" y="5"/>
                    <a:pt x="2" y="5"/>
                  </a:cubicBezTo>
                  <a:cubicBezTo>
                    <a:pt x="4" y="4"/>
                    <a:pt x="8" y="3"/>
                    <a:pt x="12" y="3"/>
                  </a:cubicBezTo>
                  <a:cubicBezTo>
                    <a:pt x="16" y="2"/>
                    <a:pt x="23" y="1"/>
                    <a:pt x="23" y="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Oval 108"/>
            <p:cNvSpPr>
              <a:spLocks noChangeArrowheads="1"/>
            </p:cNvSpPr>
            <p:nvPr/>
          </p:nvSpPr>
          <p:spPr bwMode="auto">
            <a:xfrm>
              <a:off x="1233" y="3516"/>
              <a:ext cx="4"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Oval 109"/>
            <p:cNvSpPr>
              <a:spLocks noChangeArrowheads="1"/>
            </p:cNvSpPr>
            <p:nvPr/>
          </p:nvSpPr>
          <p:spPr bwMode="auto">
            <a:xfrm>
              <a:off x="1237" y="3520"/>
              <a:ext cx="3"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Oval 110"/>
            <p:cNvSpPr>
              <a:spLocks noChangeArrowheads="1"/>
            </p:cNvSpPr>
            <p:nvPr/>
          </p:nvSpPr>
          <p:spPr bwMode="auto">
            <a:xfrm>
              <a:off x="1241" y="3524"/>
              <a:ext cx="3"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Oval 111"/>
            <p:cNvSpPr>
              <a:spLocks noChangeArrowheads="1"/>
            </p:cNvSpPr>
            <p:nvPr/>
          </p:nvSpPr>
          <p:spPr bwMode="auto">
            <a:xfrm>
              <a:off x="1249" y="3530"/>
              <a:ext cx="4"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Oval 112"/>
            <p:cNvSpPr>
              <a:spLocks noChangeArrowheads="1"/>
            </p:cNvSpPr>
            <p:nvPr/>
          </p:nvSpPr>
          <p:spPr bwMode="auto">
            <a:xfrm>
              <a:off x="1227" y="3498"/>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Oval 113"/>
            <p:cNvSpPr>
              <a:spLocks noChangeArrowheads="1"/>
            </p:cNvSpPr>
            <p:nvPr/>
          </p:nvSpPr>
          <p:spPr bwMode="auto">
            <a:xfrm>
              <a:off x="1254" y="3525"/>
              <a:ext cx="3"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Oval 114"/>
            <p:cNvSpPr>
              <a:spLocks noChangeArrowheads="1"/>
            </p:cNvSpPr>
            <p:nvPr/>
          </p:nvSpPr>
          <p:spPr bwMode="auto">
            <a:xfrm>
              <a:off x="1253" y="3531"/>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115"/>
            <p:cNvSpPr>
              <a:spLocks/>
            </p:cNvSpPr>
            <p:nvPr/>
          </p:nvSpPr>
          <p:spPr bwMode="auto">
            <a:xfrm>
              <a:off x="1389" y="3532"/>
              <a:ext cx="7" cy="10"/>
            </a:xfrm>
            <a:custGeom>
              <a:avLst/>
              <a:gdLst/>
              <a:ahLst/>
              <a:cxnLst>
                <a:cxn ang="0">
                  <a:pos x="0" y="12"/>
                </a:cxn>
                <a:cxn ang="0">
                  <a:pos x="9" y="18"/>
                </a:cxn>
                <a:cxn ang="0">
                  <a:pos x="4" y="9"/>
                </a:cxn>
                <a:cxn ang="0">
                  <a:pos x="12" y="14"/>
                </a:cxn>
                <a:cxn ang="0">
                  <a:pos x="8" y="6"/>
                </a:cxn>
                <a:cxn ang="0">
                  <a:pos x="14" y="8"/>
                </a:cxn>
                <a:cxn ang="0">
                  <a:pos x="12" y="1"/>
                </a:cxn>
                <a:cxn ang="0">
                  <a:pos x="8" y="4"/>
                </a:cxn>
                <a:cxn ang="0">
                  <a:pos x="4" y="8"/>
                </a:cxn>
                <a:cxn ang="0">
                  <a:pos x="0" y="12"/>
                </a:cxn>
              </a:cxnLst>
              <a:rect l="0" t="0" r="r" b="b"/>
              <a:pathLst>
                <a:path w="14" h="20">
                  <a:moveTo>
                    <a:pt x="0" y="12"/>
                  </a:moveTo>
                  <a:cubicBezTo>
                    <a:pt x="0" y="12"/>
                    <a:pt x="6" y="20"/>
                    <a:pt x="9" y="18"/>
                  </a:cubicBezTo>
                  <a:cubicBezTo>
                    <a:pt x="10" y="17"/>
                    <a:pt x="3" y="10"/>
                    <a:pt x="4" y="9"/>
                  </a:cubicBezTo>
                  <a:cubicBezTo>
                    <a:pt x="4" y="9"/>
                    <a:pt x="12" y="15"/>
                    <a:pt x="12" y="14"/>
                  </a:cubicBezTo>
                  <a:cubicBezTo>
                    <a:pt x="13" y="13"/>
                    <a:pt x="8" y="7"/>
                    <a:pt x="8" y="6"/>
                  </a:cubicBezTo>
                  <a:cubicBezTo>
                    <a:pt x="9" y="5"/>
                    <a:pt x="14" y="9"/>
                    <a:pt x="14" y="8"/>
                  </a:cubicBezTo>
                  <a:cubicBezTo>
                    <a:pt x="14" y="5"/>
                    <a:pt x="12" y="1"/>
                    <a:pt x="12" y="1"/>
                  </a:cubicBezTo>
                  <a:cubicBezTo>
                    <a:pt x="12" y="1"/>
                    <a:pt x="10" y="0"/>
                    <a:pt x="8" y="4"/>
                  </a:cubicBezTo>
                  <a:cubicBezTo>
                    <a:pt x="7" y="8"/>
                    <a:pt x="4" y="8"/>
                    <a:pt x="4" y="8"/>
                  </a:cubicBezTo>
                  <a:lnTo>
                    <a:pt x="0" y="12"/>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116"/>
            <p:cNvSpPr>
              <a:spLocks/>
            </p:cNvSpPr>
            <p:nvPr/>
          </p:nvSpPr>
          <p:spPr bwMode="auto">
            <a:xfrm>
              <a:off x="1383" y="3530"/>
              <a:ext cx="9" cy="7"/>
            </a:xfrm>
            <a:custGeom>
              <a:avLst/>
              <a:gdLst/>
              <a:ahLst/>
              <a:cxnLst>
                <a:cxn ang="0">
                  <a:pos x="9" y="3"/>
                </a:cxn>
                <a:cxn ang="0">
                  <a:pos x="7" y="0"/>
                </a:cxn>
                <a:cxn ang="0">
                  <a:pos x="0" y="1"/>
                </a:cxn>
                <a:cxn ang="0">
                  <a:pos x="2" y="6"/>
                </a:cxn>
                <a:cxn ang="0">
                  <a:pos x="3" y="7"/>
                </a:cxn>
                <a:cxn ang="0">
                  <a:pos x="6" y="7"/>
                </a:cxn>
                <a:cxn ang="0">
                  <a:pos x="9" y="3"/>
                </a:cxn>
              </a:cxnLst>
              <a:rect l="0" t="0" r="r" b="b"/>
              <a:pathLst>
                <a:path w="9" h="7">
                  <a:moveTo>
                    <a:pt x="9" y="3"/>
                  </a:moveTo>
                  <a:lnTo>
                    <a:pt x="7" y="0"/>
                  </a:lnTo>
                  <a:lnTo>
                    <a:pt x="0" y="1"/>
                  </a:lnTo>
                  <a:lnTo>
                    <a:pt x="2" y="6"/>
                  </a:lnTo>
                  <a:lnTo>
                    <a:pt x="3" y="7"/>
                  </a:lnTo>
                  <a:lnTo>
                    <a:pt x="6" y="7"/>
                  </a:lnTo>
                  <a:lnTo>
                    <a:pt x="9" y="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117"/>
            <p:cNvSpPr>
              <a:spLocks/>
            </p:cNvSpPr>
            <p:nvPr/>
          </p:nvSpPr>
          <p:spPr bwMode="auto">
            <a:xfrm>
              <a:off x="1544" y="3431"/>
              <a:ext cx="85" cy="96"/>
            </a:xfrm>
            <a:custGeom>
              <a:avLst/>
              <a:gdLst/>
              <a:ahLst/>
              <a:cxnLst>
                <a:cxn ang="0">
                  <a:pos x="61" y="153"/>
                </a:cxn>
                <a:cxn ang="0">
                  <a:pos x="67" y="168"/>
                </a:cxn>
                <a:cxn ang="0">
                  <a:pos x="84" y="172"/>
                </a:cxn>
                <a:cxn ang="0">
                  <a:pos x="97" y="172"/>
                </a:cxn>
                <a:cxn ang="0">
                  <a:pos x="97" y="190"/>
                </a:cxn>
                <a:cxn ang="0">
                  <a:pos x="0" y="190"/>
                </a:cxn>
                <a:cxn ang="0">
                  <a:pos x="0" y="172"/>
                </a:cxn>
                <a:cxn ang="0">
                  <a:pos x="11" y="172"/>
                </a:cxn>
                <a:cxn ang="0">
                  <a:pos x="28" y="166"/>
                </a:cxn>
                <a:cxn ang="0">
                  <a:pos x="32" y="148"/>
                </a:cxn>
                <a:cxn ang="0">
                  <a:pos x="32" y="43"/>
                </a:cxn>
                <a:cxn ang="0">
                  <a:pos x="28" y="24"/>
                </a:cxn>
                <a:cxn ang="0">
                  <a:pos x="11" y="19"/>
                </a:cxn>
                <a:cxn ang="0">
                  <a:pos x="0" y="19"/>
                </a:cxn>
                <a:cxn ang="0">
                  <a:pos x="0" y="0"/>
                </a:cxn>
                <a:cxn ang="0">
                  <a:pos x="168" y="0"/>
                </a:cxn>
                <a:cxn ang="0">
                  <a:pos x="168" y="75"/>
                </a:cxn>
                <a:cxn ang="0">
                  <a:pos x="150" y="75"/>
                </a:cxn>
                <a:cxn ang="0">
                  <a:pos x="148" y="46"/>
                </a:cxn>
                <a:cxn ang="0">
                  <a:pos x="143" y="24"/>
                </a:cxn>
                <a:cxn ang="0">
                  <a:pos x="117" y="19"/>
                </a:cxn>
                <a:cxn ang="0">
                  <a:pos x="86" y="19"/>
                </a:cxn>
                <a:cxn ang="0">
                  <a:pos x="66" y="24"/>
                </a:cxn>
                <a:cxn ang="0">
                  <a:pos x="61" y="43"/>
                </a:cxn>
                <a:cxn ang="0">
                  <a:pos x="61" y="82"/>
                </a:cxn>
                <a:cxn ang="0">
                  <a:pos x="78" y="82"/>
                </a:cxn>
                <a:cxn ang="0">
                  <a:pos x="97" y="77"/>
                </a:cxn>
                <a:cxn ang="0">
                  <a:pos x="102" y="61"/>
                </a:cxn>
                <a:cxn ang="0">
                  <a:pos x="102" y="46"/>
                </a:cxn>
                <a:cxn ang="0">
                  <a:pos x="118" y="46"/>
                </a:cxn>
                <a:cxn ang="0">
                  <a:pos x="118" y="134"/>
                </a:cxn>
                <a:cxn ang="0">
                  <a:pos x="102" y="134"/>
                </a:cxn>
                <a:cxn ang="0">
                  <a:pos x="102" y="122"/>
                </a:cxn>
                <a:cxn ang="0">
                  <a:pos x="97" y="105"/>
                </a:cxn>
                <a:cxn ang="0">
                  <a:pos x="91" y="101"/>
                </a:cxn>
                <a:cxn ang="0">
                  <a:pos x="78" y="100"/>
                </a:cxn>
                <a:cxn ang="0">
                  <a:pos x="61" y="100"/>
                </a:cxn>
                <a:cxn ang="0">
                  <a:pos x="61" y="148"/>
                </a:cxn>
                <a:cxn ang="0">
                  <a:pos x="61" y="153"/>
                </a:cxn>
              </a:cxnLst>
              <a:rect l="0" t="0" r="r" b="b"/>
              <a:pathLst>
                <a:path w="168" h="190">
                  <a:moveTo>
                    <a:pt x="61" y="153"/>
                  </a:moveTo>
                  <a:cubicBezTo>
                    <a:pt x="61" y="160"/>
                    <a:pt x="63" y="165"/>
                    <a:pt x="67" y="168"/>
                  </a:cubicBezTo>
                  <a:cubicBezTo>
                    <a:pt x="71" y="171"/>
                    <a:pt x="77" y="172"/>
                    <a:pt x="84" y="172"/>
                  </a:cubicBezTo>
                  <a:cubicBezTo>
                    <a:pt x="97" y="172"/>
                    <a:pt x="97" y="172"/>
                    <a:pt x="97" y="172"/>
                  </a:cubicBezTo>
                  <a:cubicBezTo>
                    <a:pt x="97" y="190"/>
                    <a:pt x="97" y="190"/>
                    <a:pt x="97" y="190"/>
                  </a:cubicBezTo>
                  <a:cubicBezTo>
                    <a:pt x="0" y="190"/>
                    <a:pt x="0" y="190"/>
                    <a:pt x="0" y="190"/>
                  </a:cubicBezTo>
                  <a:cubicBezTo>
                    <a:pt x="0" y="172"/>
                    <a:pt x="0" y="172"/>
                    <a:pt x="0" y="172"/>
                  </a:cubicBezTo>
                  <a:cubicBezTo>
                    <a:pt x="11" y="172"/>
                    <a:pt x="11" y="172"/>
                    <a:pt x="11" y="172"/>
                  </a:cubicBezTo>
                  <a:cubicBezTo>
                    <a:pt x="20" y="172"/>
                    <a:pt x="25" y="170"/>
                    <a:pt x="28" y="166"/>
                  </a:cubicBezTo>
                  <a:cubicBezTo>
                    <a:pt x="31" y="162"/>
                    <a:pt x="32" y="156"/>
                    <a:pt x="32" y="148"/>
                  </a:cubicBezTo>
                  <a:cubicBezTo>
                    <a:pt x="32" y="43"/>
                    <a:pt x="32" y="43"/>
                    <a:pt x="32" y="43"/>
                  </a:cubicBezTo>
                  <a:cubicBezTo>
                    <a:pt x="32" y="34"/>
                    <a:pt x="31" y="27"/>
                    <a:pt x="28" y="24"/>
                  </a:cubicBezTo>
                  <a:cubicBezTo>
                    <a:pt x="25" y="20"/>
                    <a:pt x="19" y="19"/>
                    <a:pt x="11" y="19"/>
                  </a:cubicBezTo>
                  <a:cubicBezTo>
                    <a:pt x="0" y="19"/>
                    <a:pt x="0" y="19"/>
                    <a:pt x="0" y="19"/>
                  </a:cubicBezTo>
                  <a:cubicBezTo>
                    <a:pt x="0" y="0"/>
                    <a:pt x="0" y="0"/>
                    <a:pt x="0" y="0"/>
                  </a:cubicBezTo>
                  <a:cubicBezTo>
                    <a:pt x="168" y="0"/>
                    <a:pt x="168" y="0"/>
                    <a:pt x="168" y="0"/>
                  </a:cubicBezTo>
                  <a:cubicBezTo>
                    <a:pt x="168" y="75"/>
                    <a:pt x="168" y="75"/>
                    <a:pt x="168" y="75"/>
                  </a:cubicBezTo>
                  <a:cubicBezTo>
                    <a:pt x="150" y="75"/>
                    <a:pt x="150" y="75"/>
                    <a:pt x="150" y="75"/>
                  </a:cubicBezTo>
                  <a:cubicBezTo>
                    <a:pt x="148" y="46"/>
                    <a:pt x="148" y="46"/>
                    <a:pt x="148" y="46"/>
                  </a:cubicBezTo>
                  <a:cubicBezTo>
                    <a:pt x="148" y="35"/>
                    <a:pt x="146" y="28"/>
                    <a:pt x="143" y="24"/>
                  </a:cubicBezTo>
                  <a:cubicBezTo>
                    <a:pt x="139" y="21"/>
                    <a:pt x="130" y="19"/>
                    <a:pt x="117" y="19"/>
                  </a:cubicBezTo>
                  <a:cubicBezTo>
                    <a:pt x="86" y="19"/>
                    <a:pt x="86" y="19"/>
                    <a:pt x="86" y="19"/>
                  </a:cubicBezTo>
                  <a:cubicBezTo>
                    <a:pt x="76" y="19"/>
                    <a:pt x="69" y="20"/>
                    <a:pt x="66" y="24"/>
                  </a:cubicBezTo>
                  <a:cubicBezTo>
                    <a:pt x="62" y="27"/>
                    <a:pt x="61" y="34"/>
                    <a:pt x="61" y="43"/>
                  </a:cubicBezTo>
                  <a:cubicBezTo>
                    <a:pt x="61" y="82"/>
                    <a:pt x="61" y="82"/>
                    <a:pt x="61" y="82"/>
                  </a:cubicBezTo>
                  <a:cubicBezTo>
                    <a:pt x="78" y="82"/>
                    <a:pt x="78" y="82"/>
                    <a:pt x="78" y="82"/>
                  </a:cubicBezTo>
                  <a:cubicBezTo>
                    <a:pt x="88" y="82"/>
                    <a:pt x="95" y="80"/>
                    <a:pt x="97" y="77"/>
                  </a:cubicBezTo>
                  <a:cubicBezTo>
                    <a:pt x="100" y="73"/>
                    <a:pt x="102" y="68"/>
                    <a:pt x="102" y="61"/>
                  </a:cubicBezTo>
                  <a:cubicBezTo>
                    <a:pt x="102" y="46"/>
                    <a:pt x="102" y="46"/>
                    <a:pt x="102" y="46"/>
                  </a:cubicBezTo>
                  <a:cubicBezTo>
                    <a:pt x="118" y="46"/>
                    <a:pt x="118" y="46"/>
                    <a:pt x="118" y="46"/>
                  </a:cubicBezTo>
                  <a:cubicBezTo>
                    <a:pt x="118" y="134"/>
                    <a:pt x="118" y="134"/>
                    <a:pt x="118" y="134"/>
                  </a:cubicBezTo>
                  <a:cubicBezTo>
                    <a:pt x="102" y="134"/>
                    <a:pt x="102" y="134"/>
                    <a:pt x="102" y="134"/>
                  </a:cubicBezTo>
                  <a:cubicBezTo>
                    <a:pt x="102" y="122"/>
                    <a:pt x="102" y="122"/>
                    <a:pt x="102" y="122"/>
                  </a:cubicBezTo>
                  <a:cubicBezTo>
                    <a:pt x="102" y="114"/>
                    <a:pt x="100" y="109"/>
                    <a:pt x="97" y="105"/>
                  </a:cubicBezTo>
                  <a:cubicBezTo>
                    <a:pt x="96" y="103"/>
                    <a:pt x="94" y="102"/>
                    <a:pt x="91" y="101"/>
                  </a:cubicBezTo>
                  <a:cubicBezTo>
                    <a:pt x="87" y="101"/>
                    <a:pt x="83" y="100"/>
                    <a:pt x="78" y="100"/>
                  </a:cubicBezTo>
                  <a:cubicBezTo>
                    <a:pt x="61" y="100"/>
                    <a:pt x="61" y="100"/>
                    <a:pt x="61" y="100"/>
                  </a:cubicBezTo>
                  <a:cubicBezTo>
                    <a:pt x="61" y="148"/>
                    <a:pt x="61" y="148"/>
                    <a:pt x="61" y="148"/>
                  </a:cubicBezTo>
                  <a:lnTo>
                    <a:pt x="61" y="153"/>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118"/>
            <p:cNvSpPr>
              <a:spLocks/>
            </p:cNvSpPr>
            <p:nvPr/>
          </p:nvSpPr>
          <p:spPr bwMode="auto">
            <a:xfrm>
              <a:off x="1642" y="3431"/>
              <a:ext cx="88" cy="96"/>
            </a:xfrm>
            <a:custGeom>
              <a:avLst/>
              <a:gdLst/>
              <a:ahLst/>
              <a:cxnLst>
                <a:cxn ang="0">
                  <a:pos x="61" y="148"/>
                </a:cxn>
                <a:cxn ang="0">
                  <a:pos x="65" y="167"/>
                </a:cxn>
                <a:cxn ang="0">
                  <a:pos x="84" y="172"/>
                </a:cxn>
                <a:cxn ang="0">
                  <a:pos x="121" y="172"/>
                </a:cxn>
                <a:cxn ang="0">
                  <a:pos x="147" y="167"/>
                </a:cxn>
                <a:cxn ang="0">
                  <a:pos x="153" y="144"/>
                </a:cxn>
                <a:cxn ang="0">
                  <a:pos x="154" y="120"/>
                </a:cxn>
                <a:cxn ang="0">
                  <a:pos x="173" y="120"/>
                </a:cxn>
                <a:cxn ang="0">
                  <a:pos x="173" y="190"/>
                </a:cxn>
                <a:cxn ang="0">
                  <a:pos x="0" y="190"/>
                </a:cxn>
                <a:cxn ang="0">
                  <a:pos x="0" y="172"/>
                </a:cxn>
                <a:cxn ang="0">
                  <a:pos x="10" y="172"/>
                </a:cxn>
                <a:cxn ang="0">
                  <a:pos x="28" y="166"/>
                </a:cxn>
                <a:cxn ang="0">
                  <a:pos x="32" y="148"/>
                </a:cxn>
                <a:cxn ang="0">
                  <a:pos x="32" y="43"/>
                </a:cxn>
                <a:cxn ang="0">
                  <a:pos x="28" y="24"/>
                </a:cxn>
                <a:cxn ang="0">
                  <a:pos x="10" y="19"/>
                </a:cxn>
                <a:cxn ang="0">
                  <a:pos x="0" y="19"/>
                </a:cxn>
                <a:cxn ang="0">
                  <a:pos x="0" y="0"/>
                </a:cxn>
                <a:cxn ang="0">
                  <a:pos x="170" y="0"/>
                </a:cxn>
                <a:cxn ang="0">
                  <a:pos x="170" y="69"/>
                </a:cxn>
                <a:cxn ang="0">
                  <a:pos x="152" y="69"/>
                </a:cxn>
                <a:cxn ang="0">
                  <a:pos x="150" y="47"/>
                </a:cxn>
                <a:cxn ang="0">
                  <a:pos x="145" y="24"/>
                </a:cxn>
                <a:cxn ang="0">
                  <a:pos x="136" y="20"/>
                </a:cxn>
                <a:cxn ang="0">
                  <a:pos x="119" y="19"/>
                </a:cxn>
                <a:cxn ang="0">
                  <a:pos x="86" y="19"/>
                </a:cxn>
                <a:cxn ang="0">
                  <a:pos x="66" y="24"/>
                </a:cxn>
                <a:cxn ang="0">
                  <a:pos x="61" y="43"/>
                </a:cxn>
                <a:cxn ang="0">
                  <a:pos x="61" y="82"/>
                </a:cxn>
                <a:cxn ang="0">
                  <a:pos x="79" y="82"/>
                </a:cxn>
                <a:cxn ang="0">
                  <a:pos x="99" y="77"/>
                </a:cxn>
                <a:cxn ang="0">
                  <a:pos x="103" y="61"/>
                </a:cxn>
                <a:cxn ang="0">
                  <a:pos x="104" y="47"/>
                </a:cxn>
                <a:cxn ang="0">
                  <a:pos x="120" y="47"/>
                </a:cxn>
                <a:cxn ang="0">
                  <a:pos x="120" y="135"/>
                </a:cxn>
                <a:cxn ang="0">
                  <a:pos x="104" y="135"/>
                </a:cxn>
                <a:cxn ang="0">
                  <a:pos x="103" y="122"/>
                </a:cxn>
                <a:cxn ang="0">
                  <a:pos x="99" y="105"/>
                </a:cxn>
                <a:cxn ang="0">
                  <a:pos x="92" y="101"/>
                </a:cxn>
                <a:cxn ang="0">
                  <a:pos x="79" y="100"/>
                </a:cxn>
                <a:cxn ang="0">
                  <a:pos x="61" y="100"/>
                </a:cxn>
                <a:cxn ang="0">
                  <a:pos x="61" y="148"/>
                </a:cxn>
              </a:cxnLst>
              <a:rect l="0" t="0" r="r" b="b"/>
              <a:pathLst>
                <a:path w="173" h="190">
                  <a:moveTo>
                    <a:pt x="61" y="148"/>
                  </a:moveTo>
                  <a:cubicBezTo>
                    <a:pt x="61" y="157"/>
                    <a:pt x="62" y="164"/>
                    <a:pt x="65" y="167"/>
                  </a:cubicBezTo>
                  <a:cubicBezTo>
                    <a:pt x="68" y="171"/>
                    <a:pt x="75" y="172"/>
                    <a:pt x="84" y="172"/>
                  </a:cubicBezTo>
                  <a:cubicBezTo>
                    <a:pt x="121" y="172"/>
                    <a:pt x="121" y="172"/>
                    <a:pt x="121" y="172"/>
                  </a:cubicBezTo>
                  <a:cubicBezTo>
                    <a:pt x="134" y="173"/>
                    <a:pt x="143" y="171"/>
                    <a:pt x="147" y="167"/>
                  </a:cubicBezTo>
                  <a:cubicBezTo>
                    <a:pt x="151" y="163"/>
                    <a:pt x="153" y="155"/>
                    <a:pt x="153" y="144"/>
                  </a:cubicBezTo>
                  <a:cubicBezTo>
                    <a:pt x="154" y="120"/>
                    <a:pt x="154" y="120"/>
                    <a:pt x="154" y="120"/>
                  </a:cubicBezTo>
                  <a:cubicBezTo>
                    <a:pt x="173" y="120"/>
                    <a:pt x="173" y="120"/>
                    <a:pt x="173" y="120"/>
                  </a:cubicBezTo>
                  <a:cubicBezTo>
                    <a:pt x="173" y="190"/>
                    <a:pt x="173" y="190"/>
                    <a:pt x="173" y="190"/>
                  </a:cubicBezTo>
                  <a:cubicBezTo>
                    <a:pt x="0" y="190"/>
                    <a:pt x="0" y="190"/>
                    <a:pt x="0" y="190"/>
                  </a:cubicBezTo>
                  <a:cubicBezTo>
                    <a:pt x="0" y="172"/>
                    <a:pt x="0" y="172"/>
                    <a:pt x="0" y="172"/>
                  </a:cubicBezTo>
                  <a:cubicBezTo>
                    <a:pt x="10" y="172"/>
                    <a:pt x="10" y="172"/>
                    <a:pt x="10" y="172"/>
                  </a:cubicBezTo>
                  <a:cubicBezTo>
                    <a:pt x="19" y="172"/>
                    <a:pt x="25" y="170"/>
                    <a:pt x="28" y="166"/>
                  </a:cubicBezTo>
                  <a:cubicBezTo>
                    <a:pt x="31" y="162"/>
                    <a:pt x="32" y="156"/>
                    <a:pt x="32" y="148"/>
                  </a:cubicBezTo>
                  <a:cubicBezTo>
                    <a:pt x="32" y="43"/>
                    <a:pt x="32" y="43"/>
                    <a:pt x="32" y="43"/>
                  </a:cubicBezTo>
                  <a:cubicBezTo>
                    <a:pt x="32" y="34"/>
                    <a:pt x="30" y="27"/>
                    <a:pt x="28" y="24"/>
                  </a:cubicBezTo>
                  <a:cubicBezTo>
                    <a:pt x="25" y="20"/>
                    <a:pt x="19" y="19"/>
                    <a:pt x="10" y="19"/>
                  </a:cubicBezTo>
                  <a:cubicBezTo>
                    <a:pt x="0" y="19"/>
                    <a:pt x="0" y="19"/>
                    <a:pt x="0" y="19"/>
                  </a:cubicBezTo>
                  <a:cubicBezTo>
                    <a:pt x="0" y="0"/>
                    <a:pt x="0" y="0"/>
                    <a:pt x="0" y="0"/>
                  </a:cubicBezTo>
                  <a:cubicBezTo>
                    <a:pt x="170" y="0"/>
                    <a:pt x="170" y="0"/>
                    <a:pt x="170" y="0"/>
                  </a:cubicBezTo>
                  <a:cubicBezTo>
                    <a:pt x="170" y="69"/>
                    <a:pt x="170" y="69"/>
                    <a:pt x="170" y="69"/>
                  </a:cubicBezTo>
                  <a:cubicBezTo>
                    <a:pt x="152" y="69"/>
                    <a:pt x="152" y="69"/>
                    <a:pt x="152" y="69"/>
                  </a:cubicBezTo>
                  <a:cubicBezTo>
                    <a:pt x="150" y="47"/>
                    <a:pt x="150" y="47"/>
                    <a:pt x="150" y="47"/>
                  </a:cubicBezTo>
                  <a:cubicBezTo>
                    <a:pt x="150" y="36"/>
                    <a:pt x="149" y="28"/>
                    <a:pt x="145" y="24"/>
                  </a:cubicBezTo>
                  <a:cubicBezTo>
                    <a:pt x="143" y="22"/>
                    <a:pt x="140" y="21"/>
                    <a:pt x="136" y="20"/>
                  </a:cubicBezTo>
                  <a:cubicBezTo>
                    <a:pt x="132" y="19"/>
                    <a:pt x="126" y="19"/>
                    <a:pt x="119" y="19"/>
                  </a:cubicBezTo>
                  <a:cubicBezTo>
                    <a:pt x="86" y="19"/>
                    <a:pt x="86" y="19"/>
                    <a:pt x="86" y="19"/>
                  </a:cubicBezTo>
                  <a:cubicBezTo>
                    <a:pt x="76" y="19"/>
                    <a:pt x="69" y="20"/>
                    <a:pt x="66" y="24"/>
                  </a:cubicBezTo>
                  <a:cubicBezTo>
                    <a:pt x="62" y="27"/>
                    <a:pt x="61" y="34"/>
                    <a:pt x="61" y="43"/>
                  </a:cubicBezTo>
                  <a:cubicBezTo>
                    <a:pt x="61" y="82"/>
                    <a:pt x="61" y="82"/>
                    <a:pt x="61" y="82"/>
                  </a:cubicBezTo>
                  <a:cubicBezTo>
                    <a:pt x="79" y="82"/>
                    <a:pt x="79" y="82"/>
                    <a:pt x="79" y="82"/>
                  </a:cubicBezTo>
                  <a:cubicBezTo>
                    <a:pt x="89" y="82"/>
                    <a:pt x="96" y="80"/>
                    <a:pt x="99" y="77"/>
                  </a:cubicBezTo>
                  <a:cubicBezTo>
                    <a:pt x="102" y="73"/>
                    <a:pt x="103" y="68"/>
                    <a:pt x="103" y="61"/>
                  </a:cubicBezTo>
                  <a:cubicBezTo>
                    <a:pt x="104" y="47"/>
                    <a:pt x="104" y="47"/>
                    <a:pt x="104" y="47"/>
                  </a:cubicBezTo>
                  <a:cubicBezTo>
                    <a:pt x="120" y="47"/>
                    <a:pt x="120" y="47"/>
                    <a:pt x="120" y="47"/>
                  </a:cubicBezTo>
                  <a:cubicBezTo>
                    <a:pt x="120" y="135"/>
                    <a:pt x="120" y="135"/>
                    <a:pt x="120" y="135"/>
                  </a:cubicBezTo>
                  <a:cubicBezTo>
                    <a:pt x="104" y="135"/>
                    <a:pt x="104" y="135"/>
                    <a:pt x="104" y="135"/>
                  </a:cubicBezTo>
                  <a:cubicBezTo>
                    <a:pt x="103" y="122"/>
                    <a:pt x="103" y="122"/>
                    <a:pt x="103" y="122"/>
                  </a:cubicBezTo>
                  <a:cubicBezTo>
                    <a:pt x="103" y="114"/>
                    <a:pt x="102" y="109"/>
                    <a:pt x="99" y="105"/>
                  </a:cubicBezTo>
                  <a:cubicBezTo>
                    <a:pt x="97" y="103"/>
                    <a:pt x="95" y="102"/>
                    <a:pt x="92" y="101"/>
                  </a:cubicBezTo>
                  <a:cubicBezTo>
                    <a:pt x="89" y="101"/>
                    <a:pt x="85" y="100"/>
                    <a:pt x="79" y="100"/>
                  </a:cubicBezTo>
                  <a:cubicBezTo>
                    <a:pt x="61" y="100"/>
                    <a:pt x="61" y="100"/>
                    <a:pt x="61" y="100"/>
                  </a:cubicBezTo>
                  <a:lnTo>
                    <a:pt x="61" y="148"/>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119"/>
            <p:cNvSpPr>
              <a:spLocks/>
            </p:cNvSpPr>
            <p:nvPr/>
          </p:nvSpPr>
          <p:spPr bwMode="auto">
            <a:xfrm>
              <a:off x="1746" y="3431"/>
              <a:ext cx="125" cy="96"/>
            </a:xfrm>
            <a:custGeom>
              <a:avLst/>
              <a:gdLst/>
              <a:ahLst/>
              <a:cxnLst>
                <a:cxn ang="0">
                  <a:pos x="0" y="172"/>
                </a:cxn>
                <a:cxn ang="0">
                  <a:pos x="11" y="172"/>
                </a:cxn>
                <a:cxn ang="0">
                  <a:pos x="29" y="166"/>
                </a:cxn>
                <a:cxn ang="0">
                  <a:pos x="32" y="148"/>
                </a:cxn>
                <a:cxn ang="0">
                  <a:pos x="32" y="43"/>
                </a:cxn>
                <a:cxn ang="0">
                  <a:pos x="29" y="24"/>
                </a:cxn>
                <a:cxn ang="0">
                  <a:pos x="11" y="19"/>
                </a:cxn>
                <a:cxn ang="0">
                  <a:pos x="0" y="19"/>
                </a:cxn>
                <a:cxn ang="0">
                  <a:pos x="0" y="0"/>
                </a:cxn>
                <a:cxn ang="0">
                  <a:pos x="73" y="0"/>
                </a:cxn>
                <a:cxn ang="0">
                  <a:pos x="125" y="150"/>
                </a:cxn>
                <a:cxn ang="0">
                  <a:pos x="175" y="0"/>
                </a:cxn>
                <a:cxn ang="0">
                  <a:pos x="246" y="0"/>
                </a:cxn>
                <a:cxn ang="0">
                  <a:pos x="246" y="19"/>
                </a:cxn>
                <a:cxn ang="0">
                  <a:pos x="234" y="19"/>
                </a:cxn>
                <a:cxn ang="0">
                  <a:pos x="218" y="24"/>
                </a:cxn>
                <a:cxn ang="0">
                  <a:pos x="214" y="43"/>
                </a:cxn>
                <a:cxn ang="0">
                  <a:pos x="214" y="148"/>
                </a:cxn>
                <a:cxn ang="0">
                  <a:pos x="218" y="167"/>
                </a:cxn>
                <a:cxn ang="0">
                  <a:pos x="235" y="172"/>
                </a:cxn>
                <a:cxn ang="0">
                  <a:pos x="246" y="172"/>
                </a:cxn>
                <a:cxn ang="0">
                  <a:pos x="246" y="190"/>
                </a:cxn>
                <a:cxn ang="0">
                  <a:pos x="157" y="190"/>
                </a:cxn>
                <a:cxn ang="0">
                  <a:pos x="157" y="172"/>
                </a:cxn>
                <a:cxn ang="0">
                  <a:pos x="180" y="168"/>
                </a:cxn>
                <a:cxn ang="0">
                  <a:pos x="186" y="148"/>
                </a:cxn>
                <a:cxn ang="0">
                  <a:pos x="186" y="16"/>
                </a:cxn>
                <a:cxn ang="0">
                  <a:pos x="127" y="190"/>
                </a:cxn>
                <a:cxn ang="0">
                  <a:pos x="110" y="190"/>
                </a:cxn>
                <a:cxn ang="0">
                  <a:pos x="50" y="16"/>
                </a:cxn>
                <a:cxn ang="0">
                  <a:pos x="50" y="148"/>
                </a:cxn>
                <a:cxn ang="0">
                  <a:pos x="55" y="167"/>
                </a:cxn>
                <a:cxn ang="0">
                  <a:pos x="75" y="172"/>
                </a:cxn>
                <a:cxn ang="0">
                  <a:pos x="77" y="172"/>
                </a:cxn>
                <a:cxn ang="0">
                  <a:pos x="77" y="190"/>
                </a:cxn>
                <a:cxn ang="0">
                  <a:pos x="0" y="190"/>
                </a:cxn>
                <a:cxn ang="0">
                  <a:pos x="0" y="172"/>
                </a:cxn>
              </a:cxnLst>
              <a:rect l="0" t="0" r="r" b="b"/>
              <a:pathLst>
                <a:path w="246" h="190">
                  <a:moveTo>
                    <a:pt x="0" y="172"/>
                  </a:moveTo>
                  <a:cubicBezTo>
                    <a:pt x="11" y="172"/>
                    <a:pt x="11" y="172"/>
                    <a:pt x="11" y="172"/>
                  </a:cubicBezTo>
                  <a:cubicBezTo>
                    <a:pt x="20" y="172"/>
                    <a:pt x="25" y="170"/>
                    <a:pt x="29" y="166"/>
                  </a:cubicBezTo>
                  <a:cubicBezTo>
                    <a:pt x="31" y="163"/>
                    <a:pt x="33" y="157"/>
                    <a:pt x="32" y="148"/>
                  </a:cubicBezTo>
                  <a:cubicBezTo>
                    <a:pt x="32" y="43"/>
                    <a:pt x="32" y="43"/>
                    <a:pt x="32" y="43"/>
                  </a:cubicBezTo>
                  <a:cubicBezTo>
                    <a:pt x="33" y="34"/>
                    <a:pt x="31" y="28"/>
                    <a:pt x="29" y="24"/>
                  </a:cubicBezTo>
                  <a:cubicBezTo>
                    <a:pt x="26" y="20"/>
                    <a:pt x="20" y="19"/>
                    <a:pt x="11" y="19"/>
                  </a:cubicBezTo>
                  <a:cubicBezTo>
                    <a:pt x="0" y="19"/>
                    <a:pt x="0" y="19"/>
                    <a:pt x="0" y="19"/>
                  </a:cubicBezTo>
                  <a:cubicBezTo>
                    <a:pt x="0" y="0"/>
                    <a:pt x="0" y="0"/>
                    <a:pt x="0" y="0"/>
                  </a:cubicBezTo>
                  <a:cubicBezTo>
                    <a:pt x="73" y="0"/>
                    <a:pt x="73" y="0"/>
                    <a:pt x="73" y="0"/>
                  </a:cubicBezTo>
                  <a:cubicBezTo>
                    <a:pt x="125" y="150"/>
                    <a:pt x="125" y="150"/>
                    <a:pt x="125" y="150"/>
                  </a:cubicBezTo>
                  <a:cubicBezTo>
                    <a:pt x="175" y="0"/>
                    <a:pt x="175" y="0"/>
                    <a:pt x="175" y="0"/>
                  </a:cubicBezTo>
                  <a:cubicBezTo>
                    <a:pt x="246" y="0"/>
                    <a:pt x="246" y="0"/>
                    <a:pt x="246" y="0"/>
                  </a:cubicBezTo>
                  <a:cubicBezTo>
                    <a:pt x="246" y="19"/>
                    <a:pt x="246" y="19"/>
                    <a:pt x="246" y="19"/>
                  </a:cubicBezTo>
                  <a:cubicBezTo>
                    <a:pt x="234" y="19"/>
                    <a:pt x="234" y="19"/>
                    <a:pt x="234" y="19"/>
                  </a:cubicBezTo>
                  <a:cubicBezTo>
                    <a:pt x="226" y="19"/>
                    <a:pt x="220" y="20"/>
                    <a:pt x="218" y="24"/>
                  </a:cubicBezTo>
                  <a:cubicBezTo>
                    <a:pt x="215" y="28"/>
                    <a:pt x="214" y="34"/>
                    <a:pt x="214" y="43"/>
                  </a:cubicBezTo>
                  <a:cubicBezTo>
                    <a:pt x="214" y="148"/>
                    <a:pt x="214" y="148"/>
                    <a:pt x="214" y="148"/>
                  </a:cubicBezTo>
                  <a:cubicBezTo>
                    <a:pt x="214" y="157"/>
                    <a:pt x="215" y="164"/>
                    <a:pt x="218" y="167"/>
                  </a:cubicBezTo>
                  <a:cubicBezTo>
                    <a:pt x="220" y="171"/>
                    <a:pt x="226" y="172"/>
                    <a:pt x="235" y="172"/>
                  </a:cubicBezTo>
                  <a:cubicBezTo>
                    <a:pt x="246" y="172"/>
                    <a:pt x="246" y="172"/>
                    <a:pt x="246" y="172"/>
                  </a:cubicBezTo>
                  <a:cubicBezTo>
                    <a:pt x="246" y="190"/>
                    <a:pt x="246" y="190"/>
                    <a:pt x="246" y="190"/>
                  </a:cubicBezTo>
                  <a:cubicBezTo>
                    <a:pt x="157" y="190"/>
                    <a:pt x="157" y="190"/>
                    <a:pt x="157" y="190"/>
                  </a:cubicBezTo>
                  <a:cubicBezTo>
                    <a:pt x="157" y="172"/>
                    <a:pt x="157" y="172"/>
                    <a:pt x="157" y="172"/>
                  </a:cubicBezTo>
                  <a:cubicBezTo>
                    <a:pt x="169" y="173"/>
                    <a:pt x="176" y="171"/>
                    <a:pt x="180" y="168"/>
                  </a:cubicBezTo>
                  <a:cubicBezTo>
                    <a:pt x="184" y="164"/>
                    <a:pt x="186" y="158"/>
                    <a:pt x="186" y="148"/>
                  </a:cubicBezTo>
                  <a:cubicBezTo>
                    <a:pt x="186" y="16"/>
                    <a:pt x="186" y="16"/>
                    <a:pt x="186" y="16"/>
                  </a:cubicBezTo>
                  <a:cubicBezTo>
                    <a:pt x="127" y="190"/>
                    <a:pt x="127" y="190"/>
                    <a:pt x="127" y="190"/>
                  </a:cubicBezTo>
                  <a:cubicBezTo>
                    <a:pt x="110" y="190"/>
                    <a:pt x="110" y="190"/>
                    <a:pt x="110" y="190"/>
                  </a:cubicBezTo>
                  <a:cubicBezTo>
                    <a:pt x="50" y="16"/>
                    <a:pt x="50" y="16"/>
                    <a:pt x="50" y="16"/>
                  </a:cubicBezTo>
                  <a:cubicBezTo>
                    <a:pt x="50" y="148"/>
                    <a:pt x="50" y="148"/>
                    <a:pt x="50" y="148"/>
                  </a:cubicBezTo>
                  <a:cubicBezTo>
                    <a:pt x="50" y="157"/>
                    <a:pt x="51" y="164"/>
                    <a:pt x="55" y="167"/>
                  </a:cubicBezTo>
                  <a:cubicBezTo>
                    <a:pt x="58" y="171"/>
                    <a:pt x="65" y="173"/>
                    <a:pt x="75" y="172"/>
                  </a:cubicBezTo>
                  <a:cubicBezTo>
                    <a:pt x="77" y="172"/>
                    <a:pt x="77" y="172"/>
                    <a:pt x="77" y="172"/>
                  </a:cubicBezTo>
                  <a:cubicBezTo>
                    <a:pt x="77" y="190"/>
                    <a:pt x="77" y="190"/>
                    <a:pt x="77" y="190"/>
                  </a:cubicBezTo>
                  <a:cubicBezTo>
                    <a:pt x="0" y="190"/>
                    <a:pt x="0" y="190"/>
                    <a:pt x="0" y="190"/>
                  </a:cubicBezTo>
                  <a:lnTo>
                    <a:pt x="0" y="172"/>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20"/>
            <p:cNvSpPr>
              <a:spLocks noEditPoints="1"/>
            </p:cNvSpPr>
            <p:nvPr/>
          </p:nvSpPr>
          <p:spPr bwMode="auto">
            <a:xfrm>
              <a:off x="1882" y="3431"/>
              <a:ext cx="102" cy="96"/>
            </a:xfrm>
            <a:custGeom>
              <a:avLst/>
              <a:gdLst/>
              <a:ahLst/>
              <a:cxnLst>
                <a:cxn ang="0">
                  <a:pos x="0" y="172"/>
                </a:cxn>
                <a:cxn ang="0">
                  <a:pos x="4" y="173"/>
                </a:cxn>
                <a:cxn ang="0">
                  <a:pos x="20" y="166"/>
                </a:cxn>
                <a:cxn ang="0">
                  <a:pos x="30" y="146"/>
                </a:cxn>
                <a:cxn ang="0">
                  <a:pos x="88" y="0"/>
                </a:cxn>
                <a:cxn ang="0">
                  <a:pos x="119" y="0"/>
                </a:cxn>
                <a:cxn ang="0">
                  <a:pos x="174" y="150"/>
                </a:cxn>
                <a:cxn ang="0">
                  <a:pos x="182" y="167"/>
                </a:cxn>
                <a:cxn ang="0">
                  <a:pos x="199" y="172"/>
                </a:cxn>
                <a:cxn ang="0">
                  <a:pos x="202" y="172"/>
                </a:cxn>
                <a:cxn ang="0">
                  <a:pos x="202" y="190"/>
                </a:cxn>
                <a:cxn ang="0">
                  <a:pos x="121" y="190"/>
                </a:cxn>
                <a:cxn ang="0">
                  <a:pos x="121" y="172"/>
                </a:cxn>
                <a:cxn ang="0">
                  <a:pos x="132" y="172"/>
                </a:cxn>
                <a:cxn ang="0">
                  <a:pos x="147" y="162"/>
                </a:cxn>
                <a:cxn ang="0">
                  <a:pos x="144" y="150"/>
                </a:cxn>
                <a:cxn ang="0">
                  <a:pos x="134" y="122"/>
                </a:cxn>
                <a:cxn ang="0">
                  <a:pos x="58" y="122"/>
                </a:cxn>
                <a:cxn ang="0">
                  <a:pos x="47" y="151"/>
                </a:cxn>
                <a:cxn ang="0">
                  <a:pos x="44" y="162"/>
                </a:cxn>
                <a:cxn ang="0">
                  <a:pos x="59" y="172"/>
                </a:cxn>
                <a:cxn ang="0">
                  <a:pos x="71" y="172"/>
                </a:cxn>
                <a:cxn ang="0">
                  <a:pos x="71" y="190"/>
                </a:cxn>
                <a:cxn ang="0">
                  <a:pos x="0" y="190"/>
                </a:cxn>
                <a:cxn ang="0">
                  <a:pos x="0" y="172"/>
                </a:cxn>
                <a:cxn ang="0">
                  <a:pos x="127" y="104"/>
                </a:cxn>
                <a:cxn ang="0">
                  <a:pos x="97" y="22"/>
                </a:cxn>
                <a:cxn ang="0">
                  <a:pos x="65" y="104"/>
                </a:cxn>
                <a:cxn ang="0">
                  <a:pos x="127" y="104"/>
                </a:cxn>
              </a:cxnLst>
              <a:rect l="0" t="0" r="r" b="b"/>
              <a:pathLst>
                <a:path w="202" h="190">
                  <a:moveTo>
                    <a:pt x="0" y="172"/>
                  </a:moveTo>
                  <a:cubicBezTo>
                    <a:pt x="2" y="173"/>
                    <a:pt x="3" y="173"/>
                    <a:pt x="4" y="173"/>
                  </a:cubicBezTo>
                  <a:cubicBezTo>
                    <a:pt x="11" y="173"/>
                    <a:pt x="16" y="170"/>
                    <a:pt x="20" y="166"/>
                  </a:cubicBezTo>
                  <a:cubicBezTo>
                    <a:pt x="23" y="161"/>
                    <a:pt x="26" y="155"/>
                    <a:pt x="30" y="146"/>
                  </a:cubicBezTo>
                  <a:cubicBezTo>
                    <a:pt x="88" y="0"/>
                    <a:pt x="88" y="0"/>
                    <a:pt x="88" y="0"/>
                  </a:cubicBezTo>
                  <a:cubicBezTo>
                    <a:pt x="119" y="0"/>
                    <a:pt x="119" y="0"/>
                    <a:pt x="119" y="0"/>
                  </a:cubicBezTo>
                  <a:cubicBezTo>
                    <a:pt x="174" y="150"/>
                    <a:pt x="174" y="150"/>
                    <a:pt x="174" y="150"/>
                  </a:cubicBezTo>
                  <a:cubicBezTo>
                    <a:pt x="177" y="157"/>
                    <a:pt x="180" y="163"/>
                    <a:pt x="182" y="167"/>
                  </a:cubicBezTo>
                  <a:cubicBezTo>
                    <a:pt x="185" y="170"/>
                    <a:pt x="191" y="172"/>
                    <a:pt x="199" y="172"/>
                  </a:cubicBezTo>
                  <a:cubicBezTo>
                    <a:pt x="202" y="172"/>
                    <a:pt x="202" y="172"/>
                    <a:pt x="202" y="172"/>
                  </a:cubicBezTo>
                  <a:cubicBezTo>
                    <a:pt x="202" y="190"/>
                    <a:pt x="202" y="190"/>
                    <a:pt x="202" y="190"/>
                  </a:cubicBezTo>
                  <a:cubicBezTo>
                    <a:pt x="121" y="190"/>
                    <a:pt x="121" y="190"/>
                    <a:pt x="121" y="190"/>
                  </a:cubicBezTo>
                  <a:cubicBezTo>
                    <a:pt x="121" y="172"/>
                    <a:pt x="121" y="172"/>
                    <a:pt x="121" y="172"/>
                  </a:cubicBezTo>
                  <a:cubicBezTo>
                    <a:pt x="132" y="172"/>
                    <a:pt x="132" y="172"/>
                    <a:pt x="132" y="172"/>
                  </a:cubicBezTo>
                  <a:cubicBezTo>
                    <a:pt x="142" y="172"/>
                    <a:pt x="147" y="169"/>
                    <a:pt x="147" y="162"/>
                  </a:cubicBezTo>
                  <a:cubicBezTo>
                    <a:pt x="147" y="159"/>
                    <a:pt x="146" y="155"/>
                    <a:pt x="144" y="150"/>
                  </a:cubicBezTo>
                  <a:cubicBezTo>
                    <a:pt x="134" y="122"/>
                    <a:pt x="134" y="122"/>
                    <a:pt x="134" y="122"/>
                  </a:cubicBezTo>
                  <a:cubicBezTo>
                    <a:pt x="58" y="122"/>
                    <a:pt x="58" y="122"/>
                    <a:pt x="58" y="122"/>
                  </a:cubicBezTo>
                  <a:cubicBezTo>
                    <a:pt x="47" y="151"/>
                    <a:pt x="47" y="151"/>
                    <a:pt x="47" y="151"/>
                  </a:cubicBezTo>
                  <a:cubicBezTo>
                    <a:pt x="45" y="156"/>
                    <a:pt x="44" y="160"/>
                    <a:pt x="44" y="162"/>
                  </a:cubicBezTo>
                  <a:cubicBezTo>
                    <a:pt x="44" y="169"/>
                    <a:pt x="49" y="172"/>
                    <a:pt x="59" y="172"/>
                  </a:cubicBezTo>
                  <a:cubicBezTo>
                    <a:pt x="71" y="172"/>
                    <a:pt x="71" y="172"/>
                    <a:pt x="71" y="172"/>
                  </a:cubicBezTo>
                  <a:cubicBezTo>
                    <a:pt x="71" y="190"/>
                    <a:pt x="71" y="190"/>
                    <a:pt x="71" y="190"/>
                  </a:cubicBezTo>
                  <a:cubicBezTo>
                    <a:pt x="0" y="190"/>
                    <a:pt x="0" y="190"/>
                    <a:pt x="0" y="190"/>
                  </a:cubicBezTo>
                  <a:lnTo>
                    <a:pt x="0" y="172"/>
                  </a:lnTo>
                  <a:close/>
                  <a:moveTo>
                    <a:pt x="127" y="104"/>
                  </a:moveTo>
                  <a:cubicBezTo>
                    <a:pt x="97" y="22"/>
                    <a:pt x="97" y="22"/>
                    <a:pt x="97" y="22"/>
                  </a:cubicBezTo>
                  <a:cubicBezTo>
                    <a:pt x="65" y="104"/>
                    <a:pt x="65" y="104"/>
                    <a:pt x="65" y="104"/>
                  </a:cubicBezTo>
                  <a:lnTo>
                    <a:pt x="127" y="104"/>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50" name="Group 149"/>
          <p:cNvGrpSpPr/>
          <p:nvPr userDrawn="1"/>
        </p:nvGrpSpPr>
        <p:grpSpPr>
          <a:xfrm>
            <a:off x="1194590" y="4343400"/>
            <a:ext cx="2386810" cy="1066800"/>
            <a:chOff x="1194590" y="4343400"/>
            <a:chExt cx="2386810" cy="1066800"/>
          </a:xfrm>
        </p:grpSpPr>
        <p:pic>
          <p:nvPicPr>
            <p:cNvPr id="105475" name="Picture 3" descr="C:\Users\M0PDSG9D\Pictures\TDEM logo.gif"/>
            <p:cNvPicPr>
              <a:picLocks noChangeAspect="1" noChangeArrowheads="1"/>
            </p:cNvPicPr>
            <p:nvPr userDrawn="1"/>
          </p:nvPicPr>
          <p:blipFill>
            <a:blip r:embed="rId25" cstate="print"/>
            <a:srcRect/>
            <a:stretch>
              <a:fillRect/>
            </a:stretch>
          </p:blipFill>
          <p:spPr bwMode="auto">
            <a:xfrm>
              <a:off x="1194590" y="4343400"/>
              <a:ext cx="1066800" cy="1066800"/>
            </a:xfrm>
            <a:prstGeom prst="rect">
              <a:avLst/>
            </a:prstGeom>
            <a:noFill/>
          </p:spPr>
        </p:pic>
        <p:sp>
          <p:nvSpPr>
            <p:cNvPr id="149" name="TextBox 148"/>
            <p:cNvSpPr txBox="1"/>
            <p:nvPr userDrawn="1"/>
          </p:nvSpPr>
          <p:spPr>
            <a:xfrm>
              <a:off x="2286000" y="4572000"/>
              <a:ext cx="1295400" cy="523220"/>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TDEM</a:t>
              </a:r>
              <a:endParaRPr lang="en-US" sz="2800" b="1" dirty="0">
                <a:latin typeface="Times New Roman" pitchFamily="18" charset="0"/>
                <a:cs typeface="Times New Roman" pitchFamily="18" charset="0"/>
              </a:endParaRPr>
            </a:p>
          </p:txBody>
        </p:sp>
      </p:grpSp>
    </p:spTree>
  </p:cSld>
  <p:clrMap bg1="lt1" tx1="dk1" bg2="lt2" tx2="dk2" accent1="accent1" accent2="accent2" accent3="accent3" accent4="accent4" accent5="accent5" accent6="accent6" hlink="hlink" folHlink="folHlink"/>
  <p:sldLayoutIdLst>
    <p:sldLayoutId id="2147485052" r:id="rId1"/>
    <p:sldLayoutId id="2147485053" r:id="rId2"/>
    <p:sldLayoutId id="2147485054" r:id="rId3"/>
    <p:sldLayoutId id="2147485055" r:id="rId4"/>
    <p:sldLayoutId id="2147485056" r:id="rId5"/>
    <p:sldLayoutId id="2147485057" r:id="rId6"/>
    <p:sldLayoutId id="2147485103" r:id="rId7"/>
    <p:sldLayoutId id="2147485058" r:id="rId8"/>
    <p:sldLayoutId id="2147485059" r:id="rId9"/>
    <p:sldLayoutId id="2147485060" r:id="rId10"/>
    <p:sldLayoutId id="2147485061" r:id="rId11"/>
    <p:sldLayoutId id="2147485062" r:id="rId12"/>
  </p:sldLayoutIdLst>
  <p:timing>
    <p:tnLst>
      <p:par>
        <p:cTn id="1" dur="indefinite" restart="never" nodeType="tmRoot"/>
      </p:par>
    </p:tnLst>
  </p:timing>
  <p:hf sldNum="0" hdr="0" dt="0"/>
  <p:txStyles>
    <p:titleStyle>
      <a:lvl1pPr algn="l" rtl="0" eaLnBrk="0" fontAlgn="base" hangingPunct="0">
        <a:spcBef>
          <a:spcPct val="0"/>
        </a:spcBef>
        <a:spcAft>
          <a:spcPct val="0"/>
        </a:spcAft>
        <a:defRPr sz="3600" b="1">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Arial" charset="0"/>
        </a:defRPr>
      </a:lvl2pPr>
      <a:lvl3pPr algn="l" rtl="0" eaLnBrk="0" fontAlgn="base" hangingPunct="0">
        <a:spcBef>
          <a:spcPct val="0"/>
        </a:spcBef>
        <a:spcAft>
          <a:spcPct val="0"/>
        </a:spcAft>
        <a:defRPr sz="3600" b="1">
          <a:solidFill>
            <a:schemeClr val="tx2"/>
          </a:solidFill>
          <a:latin typeface="Arial" charset="0"/>
        </a:defRPr>
      </a:lvl3pPr>
      <a:lvl4pPr algn="l" rtl="0" eaLnBrk="0" fontAlgn="base" hangingPunct="0">
        <a:spcBef>
          <a:spcPct val="0"/>
        </a:spcBef>
        <a:spcAft>
          <a:spcPct val="0"/>
        </a:spcAft>
        <a:defRPr sz="3600" b="1">
          <a:solidFill>
            <a:schemeClr val="tx2"/>
          </a:solidFill>
          <a:latin typeface="Arial" charset="0"/>
        </a:defRPr>
      </a:lvl4pPr>
      <a:lvl5pPr algn="l" rtl="0" eaLnBrk="0" fontAlgn="base" hangingPunct="0">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3082" name="Line 10"/>
          <p:cNvSpPr>
            <a:spLocks noChangeShapeType="1"/>
          </p:cNvSpPr>
          <p:nvPr/>
        </p:nvSpPr>
        <p:spPr bwMode="auto">
          <a:xfrm flipH="1">
            <a:off x="457200" y="6324600"/>
            <a:ext cx="8229600" cy="0"/>
          </a:xfrm>
          <a:prstGeom prst="line">
            <a:avLst/>
          </a:prstGeom>
          <a:noFill/>
          <a:ln w="9525">
            <a:solidFill>
              <a:schemeClr val="tx1"/>
            </a:solidFill>
            <a:round/>
            <a:headEnd/>
            <a:tailEnd/>
          </a:ln>
          <a:effectLst/>
        </p:spPr>
        <p:txBody>
          <a:bodyPr/>
          <a:lstStyle/>
          <a:p>
            <a:pPr>
              <a:defRPr/>
            </a:pPr>
            <a:endParaRPr lang="en-US"/>
          </a:p>
        </p:txBody>
      </p:sp>
      <p:grpSp>
        <p:nvGrpSpPr>
          <p:cNvPr id="11" name="Group 10"/>
          <p:cNvGrpSpPr>
            <a:grpSpLocks noChangeAspect="1"/>
          </p:cNvGrpSpPr>
          <p:nvPr userDrawn="1"/>
        </p:nvGrpSpPr>
        <p:grpSpPr bwMode="auto">
          <a:xfrm>
            <a:off x="2971799" y="5715000"/>
            <a:ext cx="2514601" cy="1065612"/>
            <a:chOff x="1152" y="3312"/>
            <a:chExt cx="833" cy="353"/>
          </a:xfrm>
        </p:grpSpPr>
        <p:sp>
          <p:nvSpPr>
            <p:cNvPr id="12" name="AutoShape 3"/>
            <p:cNvSpPr>
              <a:spLocks noChangeAspect="1" noChangeArrowheads="1" noTextEdit="1"/>
            </p:cNvSpPr>
            <p:nvPr/>
          </p:nvSpPr>
          <p:spPr bwMode="auto">
            <a:xfrm>
              <a:off x="1152" y="3312"/>
              <a:ext cx="833" cy="3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 name="Oval 5"/>
            <p:cNvSpPr>
              <a:spLocks noChangeArrowheads="1"/>
            </p:cNvSpPr>
            <p:nvPr/>
          </p:nvSpPr>
          <p:spPr bwMode="auto">
            <a:xfrm>
              <a:off x="1158" y="3317"/>
              <a:ext cx="343" cy="342"/>
            </a:xfrm>
            <a:prstGeom prst="ellipse">
              <a:avLst/>
            </a:prstGeom>
            <a:solidFill>
              <a:srgbClr val="FFFFFF"/>
            </a:solidFill>
            <a:ln w="15875" cap="flat">
              <a:solidFill>
                <a:srgbClr val="B3B3B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6"/>
            <p:cNvSpPr>
              <a:spLocks/>
            </p:cNvSpPr>
            <p:nvPr/>
          </p:nvSpPr>
          <p:spPr bwMode="auto">
            <a:xfrm>
              <a:off x="1259" y="3528"/>
              <a:ext cx="15" cy="11"/>
            </a:xfrm>
            <a:custGeom>
              <a:avLst/>
              <a:gdLst/>
              <a:ahLst/>
              <a:cxnLst>
                <a:cxn ang="0">
                  <a:pos x="29" y="9"/>
                </a:cxn>
                <a:cxn ang="0">
                  <a:pos x="4" y="16"/>
                </a:cxn>
                <a:cxn ang="0">
                  <a:pos x="6" y="20"/>
                </a:cxn>
                <a:cxn ang="0">
                  <a:pos x="11" y="16"/>
                </a:cxn>
                <a:cxn ang="0">
                  <a:pos x="29" y="9"/>
                </a:cxn>
              </a:cxnLst>
              <a:rect l="0" t="0" r="r" b="b"/>
              <a:pathLst>
                <a:path w="29" h="22">
                  <a:moveTo>
                    <a:pt x="29" y="9"/>
                  </a:moveTo>
                  <a:cubicBezTo>
                    <a:pt x="29" y="9"/>
                    <a:pt x="0" y="0"/>
                    <a:pt x="4" y="16"/>
                  </a:cubicBezTo>
                  <a:cubicBezTo>
                    <a:pt x="5" y="18"/>
                    <a:pt x="4" y="22"/>
                    <a:pt x="6" y="20"/>
                  </a:cubicBezTo>
                  <a:cubicBezTo>
                    <a:pt x="8" y="18"/>
                    <a:pt x="8" y="16"/>
                    <a:pt x="11" y="16"/>
                  </a:cubicBezTo>
                  <a:cubicBezTo>
                    <a:pt x="29" y="17"/>
                    <a:pt x="29" y="9"/>
                    <a:pt x="29" y="9"/>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7"/>
            <p:cNvSpPr>
              <a:spLocks/>
            </p:cNvSpPr>
            <p:nvPr/>
          </p:nvSpPr>
          <p:spPr bwMode="auto">
            <a:xfrm>
              <a:off x="1215" y="3481"/>
              <a:ext cx="36" cy="76"/>
            </a:xfrm>
            <a:custGeom>
              <a:avLst/>
              <a:gdLst/>
              <a:ahLst/>
              <a:cxnLst>
                <a:cxn ang="0">
                  <a:pos x="70" y="117"/>
                </a:cxn>
                <a:cxn ang="0">
                  <a:pos x="60" y="149"/>
                </a:cxn>
                <a:cxn ang="0">
                  <a:pos x="53" y="128"/>
                </a:cxn>
                <a:cxn ang="0">
                  <a:pos x="44" y="131"/>
                </a:cxn>
                <a:cxn ang="0">
                  <a:pos x="44" y="111"/>
                </a:cxn>
                <a:cxn ang="0">
                  <a:pos x="33" y="111"/>
                </a:cxn>
                <a:cxn ang="0">
                  <a:pos x="32" y="101"/>
                </a:cxn>
                <a:cxn ang="0">
                  <a:pos x="19" y="96"/>
                </a:cxn>
                <a:cxn ang="0">
                  <a:pos x="31" y="89"/>
                </a:cxn>
                <a:cxn ang="0">
                  <a:pos x="10" y="77"/>
                </a:cxn>
                <a:cxn ang="0">
                  <a:pos x="20" y="76"/>
                </a:cxn>
                <a:cxn ang="0">
                  <a:pos x="8" y="60"/>
                </a:cxn>
                <a:cxn ang="0">
                  <a:pos x="23" y="59"/>
                </a:cxn>
                <a:cxn ang="0">
                  <a:pos x="7" y="50"/>
                </a:cxn>
                <a:cxn ang="0">
                  <a:pos x="2" y="37"/>
                </a:cxn>
                <a:cxn ang="0">
                  <a:pos x="18" y="40"/>
                </a:cxn>
                <a:cxn ang="0">
                  <a:pos x="7" y="23"/>
                </a:cxn>
                <a:cxn ang="0">
                  <a:pos x="7" y="4"/>
                </a:cxn>
                <a:cxn ang="0">
                  <a:pos x="21" y="12"/>
                </a:cxn>
                <a:cxn ang="0">
                  <a:pos x="52" y="71"/>
                </a:cxn>
                <a:cxn ang="0">
                  <a:pos x="58" y="82"/>
                </a:cxn>
                <a:cxn ang="0">
                  <a:pos x="61" y="88"/>
                </a:cxn>
                <a:cxn ang="0">
                  <a:pos x="70" y="116"/>
                </a:cxn>
              </a:cxnLst>
              <a:rect l="0" t="0" r="r" b="b"/>
              <a:pathLst>
                <a:path w="70" h="149">
                  <a:moveTo>
                    <a:pt x="70" y="117"/>
                  </a:moveTo>
                  <a:cubicBezTo>
                    <a:pt x="70" y="117"/>
                    <a:pt x="63" y="149"/>
                    <a:pt x="60" y="149"/>
                  </a:cubicBezTo>
                  <a:cubicBezTo>
                    <a:pt x="57" y="149"/>
                    <a:pt x="52" y="131"/>
                    <a:pt x="53" y="128"/>
                  </a:cubicBezTo>
                  <a:cubicBezTo>
                    <a:pt x="54" y="125"/>
                    <a:pt x="46" y="133"/>
                    <a:pt x="44" y="131"/>
                  </a:cubicBezTo>
                  <a:cubicBezTo>
                    <a:pt x="41" y="128"/>
                    <a:pt x="44" y="113"/>
                    <a:pt x="44" y="111"/>
                  </a:cubicBezTo>
                  <a:cubicBezTo>
                    <a:pt x="44" y="110"/>
                    <a:pt x="36" y="113"/>
                    <a:pt x="33" y="111"/>
                  </a:cubicBezTo>
                  <a:cubicBezTo>
                    <a:pt x="30" y="109"/>
                    <a:pt x="28" y="103"/>
                    <a:pt x="32" y="101"/>
                  </a:cubicBezTo>
                  <a:cubicBezTo>
                    <a:pt x="35" y="99"/>
                    <a:pt x="19" y="100"/>
                    <a:pt x="19" y="96"/>
                  </a:cubicBezTo>
                  <a:cubicBezTo>
                    <a:pt x="19" y="93"/>
                    <a:pt x="31" y="89"/>
                    <a:pt x="31" y="89"/>
                  </a:cubicBezTo>
                  <a:cubicBezTo>
                    <a:pt x="31" y="89"/>
                    <a:pt x="9" y="79"/>
                    <a:pt x="10" y="77"/>
                  </a:cubicBezTo>
                  <a:cubicBezTo>
                    <a:pt x="10" y="75"/>
                    <a:pt x="19" y="76"/>
                    <a:pt x="20" y="76"/>
                  </a:cubicBezTo>
                  <a:cubicBezTo>
                    <a:pt x="22" y="75"/>
                    <a:pt x="5" y="62"/>
                    <a:pt x="8" y="60"/>
                  </a:cubicBezTo>
                  <a:cubicBezTo>
                    <a:pt x="10" y="58"/>
                    <a:pt x="23" y="59"/>
                    <a:pt x="23" y="59"/>
                  </a:cubicBezTo>
                  <a:cubicBezTo>
                    <a:pt x="23" y="59"/>
                    <a:pt x="12" y="55"/>
                    <a:pt x="7" y="50"/>
                  </a:cubicBezTo>
                  <a:cubicBezTo>
                    <a:pt x="1" y="44"/>
                    <a:pt x="0" y="37"/>
                    <a:pt x="2" y="37"/>
                  </a:cubicBezTo>
                  <a:cubicBezTo>
                    <a:pt x="6" y="36"/>
                    <a:pt x="18" y="40"/>
                    <a:pt x="18" y="40"/>
                  </a:cubicBezTo>
                  <a:cubicBezTo>
                    <a:pt x="18" y="40"/>
                    <a:pt x="10" y="32"/>
                    <a:pt x="7" y="23"/>
                  </a:cubicBezTo>
                  <a:cubicBezTo>
                    <a:pt x="4" y="15"/>
                    <a:pt x="6" y="5"/>
                    <a:pt x="7" y="4"/>
                  </a:cubicBezTo>
                  <a:cubicBezTo>
                    <a:pt x="9" y="0"/>
                    <a:pt x="19" y="10"/>
                    <a:pt x="21" y="12"/>
                  </a:cubicBezTo>
                  <a:cubicBezTo>
                    <a:pt x="22" y="14"/>
                    <a:pt x="39" y="43"/>
                    <a:pt x="52" y="71"/>
                  </a:cubicBezTo>
                  <a:cubicBezTo>
                    <a:pt x="53" y="73"/>
                    <a:pt x="57" y="80"/>
                    <a:pt x="58" y="82"/>
                  </a:cubicBezTo>
                  <a:cubicBezTo>
                    <a:pt x="60" y="85"/>
                    <a:pt x="59" y="85"/>
                    <a:pt x="61" y="88"/>
                  </a:cubicBezTo>
                  <a:cubicBezTo>
                    <a:pt x="68" y="104"/>
                    <a:pt x="70" y="116"/>
                    <a:pt x="70" y="116"/>
                  </a:cubicBezTo>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8"/>
            <p:cNvSpPr>
              <a:spLocks/>
            </p:cNvSpPr>
            <p:nvPr/>
          </p:nvSpPr>
          <p:spPr bwMode="auto">
            <a:xfrm>
              <a:off x="1289" y="3447"/>
              <a:ext cx="78" cy="33"/>
            </a:xfrm>
            <a:custGeom>
              <a:avLst/>
              <a:gdLst/>
              <a:ahLst/>
              <a:cxnLst>
                <a:cxn ang="0">
                  <a:pos x="1" y="64"/>
                </a:cxn>
                <a:cxn ang="0">
                  <a:pos x="77" y="56"/>
                </a:cxn>
                <a:cxn ang="0">
                  <a:pos x="154" y="64"/>
                </a:cxn>
                <a:cxn ang="0">
                  <a:pos x="154" y="10"/>
                </a:cxn>
                <a:cxn ang="0">
                  <a:pos x="77" y="0"/>
                </a:cxn>
                <a:cxn ang="0">
                  <a:pos x="0" y="9"/>
                </a:cxn>
                <a:cxn ang="0">
                  <a:pos x="1" y="64"/>
                </a:cxn>
              </a:cxnLst>
              <a:rect l="0" t="0" r="r" b="b"/>
              <a:pathLst>
                <a:path w="154" h="64">
                  <a:moveTo>
                    <a:pt x="1" y="64"/>
                  </a:moveTo>
                  <a:cubicBezTo>
                    <a:pt x="1" y="64"/>
                    <a:pt x="39" y="56"/>
                    <a:pt x="77" y="56"/>
                  </a:cubicBezTo>
                  <a:cubicBezTo>
                    <a:pt x="116" y="56"/>
                    <a:pt x="154" y="64"/>
                    <a:pt x="154" y="64"/>
                  </a:cubicBezTo>
                  <a:cubicBezTo>
                    <a:pt x="154" y="10"/>
                    <a:pt x="154" y="10"/>
                    <a:pt x="154" y="10"/>
                  </a:cubicBezTo>
                  <a:cubicBezTo>
                    <a:pt x="154" y="10"/>
                    <a:pt x="115" y="0"/>
                    <a:pt x="77" y="0"/>
                  </a:cubicBezTo>
                  <a:cubicBezTo>
                    <a:pt x="40" y="0"/>
                    <a:pt x="0" y="9"/>
                    <a:pt x="0" y="9"/>
                  </a:cubicBezTo>
                  <a:lnTo>
                    <a:pt x="1" y="64"/>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9"/>
            <p:cNvSpPr>
              <a:spLocks/>
            </p:cNvSpPr>
            <p:nvPr/>
          </p:nvSpPr>
          <p:spPr bwMode="auto">
            <a:xfrm>
              <a:off x="1273" y="3383"/>
              <a:ext cx="112" cy="64"/>
            </a:xfrm>
            <a:custGeom>
              <a:avLst/>
              <a:gdLst/>
              <a:ahLst/>
              <a:cxnLst>
                <a:cxn ang="0">
                  <a:pos x="0" y="30"/>
                </a:cxn>
                <a:cxn ang="0">
                  <a:pos x="107" y="0"/>
                </a:cxn>
                <a:cxn ang="0">
                  <a:pos x="220" y="37"/>
                </a:cxn>
                <a:cxn ang="0">
                  <a:pos x="199" y="57"/>
                </a:cxn>
                <a:cxn ang="0">
                  <a:pos x="197" y="79"/>
                </a:cxn>
                <a:cxn ang="0">
                  <a:pos x="200" y="97"/>
                </a:cxn>
                <a:cxn ang="0">
                  <a:pos x="183" y="124"/>
                </a:cxn>
                <a:cxn ang="0">
                  <a:pos x="134" y="121"/>
                </a:cxn>
                <a:cxn ang="0">
                  <a:pos x="132" y="101"/>
                </a:cxn>
                <a:cxn ang="0">
                  <a:pos x="128" y="87"/>
                </a:cxn>
                <a:cxn ang="0">
                  <a:pos x="136" y="85"/>
                </a:cxn>
                <a:cxn ang="0">
                  <a:pos x="142" y="80"/>
                </a:cxn>
                <a:cxn ang="0">
                  <a:pos x="130" y="78"/>
                </a:cxn>
                <a:cxn ang="0">
                  <a:pos x="117" y="67"/>
                </a:cxn>
                <a:cxn ang="0">
                  <a:pos x="96" y="64"/>
                </a:cxn>
                <a:cxn ang="0">
                  <a:pos x="82" y="73"/>
                </a:cxn>
                <a:cxn ang="0">
                  <a:pos x="71" y="79"/>
                </a:cxn>
                <a:cxn ang="0">
                  <a:pos x="72" y="90"/>
                </a:cxn>
                <a:cxn ang="0">
                  <a:pos x="76" y="88"/>
                </a:cxn>
                <a:cxn ang="0">
                  <a:pos x="86" y="87"/>
                </a:cxn>
                <a:cxn ang="0">
                  <a:pos x="95" y="93"/>
                </a:cxn>
                <a:cxn ang="0">
                  <a:pos x="96" y="101"/>
                </a:cxn>
                <a:cxn ang="0">
                  <a:pos x="75" y="123"/>
                </a:cxn>
                <a:cxn ang="0">
                  <a:pos x="36" y="126"/>
                </a:cxn>
                <a:cxn ang="0">
                  <a:pos x="10" y="102"/>
                </a:cxn>
                <a:cxn ang="0">
                  <a:pos x="10" y="82"/>
                </a:cxn>
                <a:cxn ang="0">
                  <a:pos x="13" y="69"/>
                </a:cxn>
                <a:cxn ang="0">
                  <a:pos x="14" y="50"/>
                </a:cxn>
                <a:cxn ang="0">
                  <a:pos x="0" y="30"/>
                </a:cxn>
              </a:cxnLst>
              <a:rect l="0" t="0" r="r" b="b"/>
              <a:pathLst>
                <a:path w="220" h="126">
                  <a:moveTo>
                    <a:pt x="0" y="30"/>
                  </a:moveTo>
                  <a:cubicBezTo>
                    <a:pt x="0" y="30"/>
                    <a:pt x="47" y="0"/>
                    <a:pt x="107" y="0"/>
                  </a:cubicBezTo>
                  <a:cubicBezTo>
                    <a:pt x="166" y="0"/>
                    <a:pt x="220" y="37"/>
                    <a:pt x="220" y="37"/>
                  </a:cubicBezTo>
                  <a:cubicBezTo>
                    <a:pt x="220" y="37"/>
                    <a:pt x="204" y="43"/>
                    <a:pt x="199" y="57"/>
                  </a:cubicBezTo>
                  <a:cubicBezTo>
                    <a:pt x="193" y="71"/>
                    <a:pt x="197" y="79"/>
                    <a:pt x="197" y="79"/>
                  </a:cubicBezTo>
                  <a:cubicBezTo>
                    <a:pt x="197" y="79"/>
                    <a:pt x="200" y="90"/>
                    <a:pt x="200" y="97"/>
                  </a:cubicBezTo>
                  <a:cubicBezTo>
                    <a:pt x="200" y="103"/>
                    <a:pt x="195" y="123"/>
                    <a:pt x="183" y="124"/>
                  </a:cubicBezTo>
                  <a:cubicBezTo>
                    <a:pt x="172" y="126"/>
                    <a:pt x="134" y="121"/>
                    <a:pt x="134" y="121"/>
                  </a:cubicBezTo>
                  <a:cubicBezTo>
                    <a:pt x="134" y="121"/>
                    <a:pt x="133" y="106"/>
                    <a:pt x="132" y="101"/>
                  </a:cubicBezTo>
                  <a:cubicBezTo>
                    <a:pt x="130" y="97"/>
                    <a:pt x="128" y="88"/>
                    <a:pt x="128" y="87"/>
                  </a:cubicBezTo>
                  <a:cubicBezTo>
                    <a:pt x="127" y="86"/>
                    <a:pt x="133" y="86"/>
                    <a:pt x="136" y="85"/>
                  </a:cubicBezTo>
                  <a:cubicBezTo>
                    <a:pt x="138" y="83"/>
                    <a:pt x="141" y="82"/>
                    <a:pt x="142" y="80"/>
                  </a:cubicBezTo>
                  <a:cubicBezTo>
                    <a:pt x="143" y="79"/>
                    <a:pt x="133" y="79"/>
                    <a:pt x="130" y="78"/>
                  </a:cubicBezTo>
                  <a:cubicBezTo>
                    <a:pt x="128" y="76"/>
                    <a:pt x="120" y="70"/>
                    <a:pt x="117" y="67"/>
                  </a:cubicBezTo>
                  <a:cubicBezTo>
                    <a:pt x="114" y="65"/>
                    <a:pt x="100" y="62"/>
                    <a:pt x="96" y="64"/>
                  </a:cubicBezTo>
                  <a:cubicBezTo>
                    <a:pt x="91" y="65"/>
                    <a:pt x="84" y="72"/>
                    <a:pt x="82" y="73"/>
                  </a:cubicBezTo>
                  <a:cubicBezTo>
                    <a:pt x="80" y="75"/>
                    <a:pt x="73" y="77"/>
                    <a:pt x="71" y="79"/>
                  </a:cubicBezTo>
                  <a:cubicBezTo>
                    <a:pt x="70" y="82"/>
                    <a:pt x="71" y="89"/>
                    <a:pt x="72" y="90"/>
                  </a:cubicBezTo>
                  <a:cubicBezTo>
                    <a:pt x="72" y="91"/>
                    <a:pt x="73" y="89"/>
                    <a:pt x="76" y="88"/>
                  </a:cubicBezTo>
                  <a:cubicBezTo>
                    <a:pt x="79" y="87"/>
                    <a:pt x="82" y="86"/>
                    <a:pt x="86" y="87"/>
                  </a:cubicBezTo>
                  <a:cubicBezTo>
                    <a:pt x="90" y="88"/>
                    <a:pt x="92" y="91"/>
                    <a:pt x="95" y="93"/>
                  </a:cubicBezTo>
                  <a:cubicBezTo>
                    <a:pt x="97" y="96"/>
                    <a:pt x="97" y="98"/>
                    <a:pt x="96" y="101"/>
                  </a:cubicBezTo>
                  <a:cubicBezTo>
                    <a:pt x="95" y="105"/>
                    <a:pt x="75" y="123"/>
                    <a:pt x="75" y="123"/>
                  </a:cubicBezTo>
                  <a:cubicBezTo>
                    <a:pt x="75" y="123"/>
                    <a:pt x="39" y="126"/>
                    <a:pt x="36" y="126"/>
                  </a:cubicBezTo>
                  <a:cubicBezTo>
                    <a:pt x="32" y="126"/>
                    <a:pt x="11" y="105"/>
                    <a:pt x="10" y="102"/>
                  </a:cubicBezTo>
                  <a:cubicBezTo>
                    <a:pt x="7" y="96"/>
                    <a:pt x="7" y="87"/>
                    <a:pt x="10" y="82"/>
                  </a:cubicBezTo>
                  <a:cubicBezTo>
                    <a:pt x="13" y="76"/>
                    <a:pt x="13" y="69"/>
                    <a:pt x="13" y="69"/>
                  </a:cubicBezTo>
                  <a:cubicBezTo>
                    <a:pt x="13" y="69"/>
                    <a:pt x="17" y="60"/>
                    <a:pt x="14" y="50"/>
                  </a:cubicBezTo>
                  <a:cubicBezTo>
                    <a:pt x="10" y="40"/>
                    <a:pt x="0" y="30"/>
                    <a:pt x="0" y="3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0"/>
            <p:cNvSpPr>
              <a:spLocks/>
            </p:cNvSpPr>
            <p:nvPr/>
          </p:nvSpPr>
          <p:spPr bwMode="auto">
            <a:xfrm>
              <a:off x="1290" y="3477"/>
              <a:ext cx="36" cy="36"/>
            </a:xfrm>
            <a:custGeom>
              <a:avLst/>
              <a:gdLst/>
              <a:ahLst/>
              <a:cxnLst>
                <a:cxn ang="0">
                  <a:pos x="72" y="0"/>
                </a:cxn>
                <a:cxn ang="0">
                  <a:pos x="0" y="8"/>
                </a:cxn>
                <a:cxn ang="0">
                  <a:pos x="0" y="70"/>
                </a:cxn>
                <a:cxn ang="0">
                  <a:pos x="8" y="70"/>
                </a:cxn>
                <a:cxn ang="0">
                  <a:pos x="12" y="65"/>
                </a:cxn>
                <a:cxn ang="0">
                  <a:pos x="17" y="63"/>
                </a:cxn>
                <a:cxn ang="0">
                  <a:pos x="19" y="57"/>
                </a:cxn>
                <a:cxn ang="0">
                  <a:pos x="21" y="57"/>
                </a:cxn>
                <a:cxn ang="0">
                  <a:pos x="26" y="49"/>
                </a:cxn>
                <a:cxn ang="0">
                  <a:pos x="32" y="48"/>
                </a:cxn>
                <a:cxn ang="0">
                  <a:pos x="38" y="40"/>
                </a:cxn>
                <a:cxn ang="0">
                  <a:pos x="45" y="37"/>
                </a:cxn>
                <a:cxn ang="0">
                  <a:pos x="50" y="32"/>
                </a:cxn>
                <a:cxn ang="0">
                  <a:pos x="55" y="36"/>
                </a:cxn>
                <a:cxn ang="0">
                  <a:pos x="57" y="40"/>
                </a:cxn>
                <a:cxn ang="0">
                  <a:pos x="64" y="42"/>
                </a:cxn>
                <a:cxn ang="0">
                  <a:pos x="66" y="48"/>
                </a:cxn>
                <a:cxn ang="0">
                  <a:pos x="69" y="50"/>
                </a:cxn>
                <a:cxn ang="0">
                  <a:pos x="72" y="54"/>
                </a:cxn>
                <a:cxn ang="0">
                  <a:pos x="72" y="0"/>
                </a:cxn>
              </a:cxnLst>
              <a:rect l="0" t="0" r="r" b="b"/>
              <a:pathLst>
                <a:path w="72" h="70">
                  <a:moveTo>
                    <a:pt x="72" y="0"/>
                  </a:moveTo>
                  <a:cubicBezTo>
                    <a:pt x="72" y="0"/>
                    <a:pt x="16" y="3"/>
                    <a:pt x="0" y="8"/>
                  </a:cubicBezTo>
                  <a:cubicBezTo>
                    <a:pt x="0" y="8"/>
                    <a:pt x="0" y="70"/>
                    <a:pt x="0" y="70"/>
                  </a:cubicBezTo>
                  <a:cubicBezTo>
                    <a:pt x="8" y="70"/>
                    <a:pt x="8" y="70"/>
                    <a:pt x="8" y="70"/>
                  </a:cubicBezTo>
                  <a:cubicBezTo>
                    <a:pt x="12" y="65"/>
                    <a:pt x="12" y="65"/>
                    <a:pt x="12" y="65"/>
                  </a:cubicBezTo>
                  <a:cubicBezTo>
                    <a:pt x="17" y="63"/>
                    <a:pt x="17" y="63"/>
                    <a:pt x="17" y="63"/>
                  </a:cubicBezTo>
                  <a:cubicBezTo>
                    <a:pt x="19" y="57"/>
                    <a:pt x="19" y="57"/>
                    <a:pt x="19" y="57"/>
                  </a:cubicBezTo>
                  <a:cubicBezTo>
                    <a:pt x="21" y="57"/>
                    <a:pt x="21" y="57"/>
                    <a:pt x="21" y="57"/>
                  </a:cubicBezTo>
                  <a:cubicBezTo>
                    <a:pt x="26" y="49"/>
                    <a:pt x="26" y="49"/>
                    <a:pt x="26" y="49"/>
                  </a:cubicBezTo>
                  <a:cubicBezTo>
                    <a:pt x="32" y="48"/>
                    <a:pt x="32" y="48"/>
                    <a:pt x="32" y="48"/>
                  </a:cubicBezTo>
                  <a:cubicBezTo>
                    <a:pt x="38" y="40"/>
                    <a:pt x="38" y="40"/>
                    <a:pt x="38" y="40"/>
                  </a:cubicBezTo>
                  <a:cubicBezTo>
                    <a:pt x="45" y="37"/>
                    <a:pt x="45" y="37"/>
                    <a:pt x="45" y="37"/>
                  </a:cubicBezTo>
                  <a:cubicBezTo>
                    <a:pt x="50" y="32"/>
                    <a:pt x="50" y="32"/>
                    <a:pt x="50" y="32"/>
                  </a:cubicBezTo>
                  <a:cubicBezTo>
                    <a:pt x="55" y="36"/>
                    <a:pt x="55" y="36"/>
                    <a:pt x="55" y="36"/>
                  </a:cubicBezTo>
                  <a:cubicBezTo>
                    <a:pt x="57" y="40"/>
                    <a:pt x="57" y="40"/>
                    <a:pt x="57" y="40"/>
                  </a:cubicBezTo>
                  <a:cubicBezTo>
                    <a:pt x="64" y="42"/>
                    <a:pt x="64" y="42"/>
                    <a:pt x="64" y="42"/>
                  </a:cubicBezTo>
                  <a:cubicBezTo>
                    <a:pt x="66" y="48"/>
                    <a:pt x="66" y="48"/>
                    <a:pt x="66" y="48"/>
                  </a:cubicBezTo>
                  <a:cubicBezTo>
                    <a:pt x="69" y="50"/>
                    <a:pt x="69" y="50"/>
                    <a:pt x="69" y="50"/>
                  </a:cubicBezTo>
                  <a:cubicBezTo>
                    <a:pt x="72" y="54"/>
                    <a:pt x="72" y="54"/>
                    <a:pt x="72" y="54"/>
                  </a:cubicBezTo>
                  <a:lnTo>
                    <a:pt x="72" y="0"/>
                  </a:lnTo>
                  <a:close/>
                </a:path>
              </a:pathLst>
            </a:custGeom>
            <a:solidFill>
              <a:srgbClr val="177CA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1"/>
            <p:cNvSpPr>
              <a:spLocks/>
            </p:cNvSpPr>
            <p:nvPr/>
          </p:nvSpPr>
          <p:spPr bwMode="auto">
            <a:xfrm>
              <a:off x="1293" y="3515"/>
              <a:ext cx="33" cy="19"/>
            </a:xfrm>
            <a:custGeom>
              <a:avLst/>
              <a:gdLst/>
              <a:ahLst/>
              <a:cxnLst>
                <a:cxn ang="0">
                  <a:pos x="0" y="0"/>
                </a:cxn>
                <a:cxn ang="0">
                  <a:pos x="65" y="0"/>
                </a:cxn>
                <a:cxn ang="0">
                  <a:pos x="65" y="36"/>
                </a:cxn>
                <a:cxn ang="0">
                  <a:pos x="0" y="0"/>
                </a:cxn>
              </a:cxnLst>
              <a:rect l="0" t="0" r="r" b="b"/>
              <a:pathLst>
                <a:path w="65" h="36">
                  <a:moveTo>
                    <a:pt x="0" y="0"/>
                  </a:moveTo>
                  <a:cubicBezTo>
                    <a:pt x="65" y="0"/>
                    <a:pt x="65" y="0"/>
                    <a:pt x="65" y="0"/>
                  </a:cubicBezTo>
                  <a:cubicBezTo>
                    <a:pt x="65" y="36"/>
                    <a:pt x="65" y="36"/>
                    <a:pt x="65" y="36"/>
                  </a:cubicBezTo>
                  <a:cubicBezTo>
                    <a:pt x="65" y="36"/>
                    <a:pt x="12" y="23"/>
                    <a:pt x="0" y="0"/>
                  </a:cubicBezTo>
                  <a:close/>
                </a:path>
              </a:pathLst>
            </a:custGeom>
            <a:solidFill>
              <a:srgbClr val="0E8C3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2"/>
            <p:cNvSpPr>
              <a:spLocks/>
            </p:cNvSpPr>
            <p:nvPr/>
          </p:nvSpPr>
          <p:spPr bwMode="auto">
            <a:xfrm>
              <a:off x="1329" y="3477"/>
              <a:ext cx="37" cy="13"/>
            </a:xfrm>
            <a:custGeom>
              <a:avLst/>
              <a:gdLst/>
              <a:ahLst/>
              <a:cxnLst>
                <a:cxn ang="0">
                  <a:pos x="0" y="0"/>
                </a:cxn>
                <a:cxn ang="0">
                  <a:pos x="72" y="8"/>
                </a:cxn>
                <a:cxn ang="0">
                  <a:pos x="72" y="18"/>
                </a:cxn>
                <a:cxn ang="0">
                  <a:pos x="55" y="25"/>
                </a:cxn>
                <a:cxn ang="0">
                  <a:pos x="33" y="17"/>
                </a:cxn>
                <a:cxn ang="0">
                  <a:pos x="11" y="26"/>
                </a:cxn>
                <a:cxn ang="0">
                  <a:pos x="0" y="22"/>
                </a:cxn>
                <a:cxn ang="0">
                  <a:pos x="0" y="0"/>
                </a:cxn>
              </a:cxnLst>
              <a:rect l="0" t="0" r="r" b="b"/>
              <a:pathLst>
                <a:path w="72" h="26">
                  <a:moveTo>
                    <a:pt x="0" y="0"/>
                  </a:moveTo>
                  <a:cubicBezTo>
                    <a:pt x="0" y="0"/>
                    <a:pt x="68" y="6"/>
                    <a:pt x="72" y="8"/>
                  </a:cubicBezTo>
                  <a:cubicBezTo>
                    <a:pt x="72" y="18"/>
                    <a:pt x="72" y="18"/>
                    <a:pt x="72" y="18"/>
                  </a:cubicBezTo>
                  <a:cubicBezTo>
                    <a:pt x="72" y="18"/>
                    <a:pt x="62" y="24"/>
                    <a:pt x="55" y="25"/>
                  </a:cubicBezTo>
                  <a:cubicBezTo>
                    <a:pt x="49" y="25"/>
                    <a:pt x="41" y="17"/>
                    <a:pt x="33" y="17"/>
                  </a:cubicBezTo>
                  <a:cubicBezTo>
                    <a:pt x="24" y="17"/>
                    <a:pt x="19" y="26"/>
                    <a:pt x="11" y="26"/>
                  </a:cubicBezTo>
                  <a:cubicBezTo>
                    <a:pt x="2" y="26"/>
                    <a:pt x="0" y="22"/>
                    <a:pt x="0" y="22"/>
                  </a:cubicBezTo>
                  <a:lnTo>
                    <a:pt x="0" y="0"/>
                  </a:lnTo>
                  <a:close/>
                </a:path>
              </a:pathLst>
            </a:custGeom>
            <a:solidFill>
              <a:srgbClr val="177CA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3"/>
            <p:cNvSpPr>
              <a:spLocks/>
            </p:cNvSpPr>
            <p:nvPr/>
          </p:nvSpPr>
          <p:spPr bwMode="auto">
            <a:xfrm>
              <a:off x="1329" y="3489"/>
              <a:ext cx="37" cy="16"/>
            </a:xfrm>
            <a:custGeom>
              <a:avLst/>
              <a:gdLst/>
              <a:ahLst/>
              <a:cxnLst>
                <a:cxn ang="0">
                  <a:pos x="0" y="7"/>
                </a:cxn>
                <a:cxn ang="0">
                  <a:pos x="0" y="25"/>
                </a:cxn>
                <a:cxn ang="0">
                  <a:pos x="11" y="30"/>
                </a:cxn>
                <a:cxn ang="0">
                  <a:pos x="34" y="21"/>
                </a:cxn>
                <a:cxn ang="0">
                  <a:pos x="55" y="29"/>
                </a:cxn>
                <a:cxn ang="0">
                  <a:pos x="72" y="21"/>
                </a:cxn>
                <a:cxn ang="0">
                  <a:pos x="72" y="0"/>
                </a:cxn>
                <a:cxn ang="0">
                  <a:pos x="56" y="8"/>
                </a:cxn>
                <a:cxn ang="0">
                  <a:pos x="33" y="0"/>
                </a:cxn>
                <a:cxn ang="0">
                  <a:pos x="11" y="9"/>
                </a:cxn>
                <a:cxn ang="0">
                  <a:pos x="0" y="7"/>
                </a:cxn>
              </a:cxnLst>
              <a:rect l="0" t="0" r="r" b="b"/>
              <a:pathLst>
                <a:path w="72" h="30">
                  <a:moveTo>
                    <a:pt x="0" y="7"/>
                  </a:moveTo>
                  <a:cubicBezTo>
                    <a:pt x="0" y="25"/>
                    <a:pt x="0" y="25"/>
                    <a:pt x="0" y="25"/>
                  </a:cubicBezTo>
                  <a:cubicBezTo>
                    <a:pt x="0" y="25"/>
                    <a:pt x="5" y="30"/>
                    <a:pt x="11" y="30"/>
                  </a:cubicBezTo>
                  <a:cubicBezTo>
                    <a:pt x="16" y="30"/>
                    <a:pt x="24" y="21"/>
                    <a:pt x="34" y="21"/>
                  </a:cubicBezTo>
                  <a:cubicBezTo>
                    <a:pt x="44" y="21"/>
                    <a:pt x="44" y="29"/>
                    <a:pt x="55" y="29"/>
                  </a:cubicBezTo>
                  <a:cubicBezTo>
                    <a:pt x="66" y="29"/>
                    <a:pt x="72" y="21"/>
                    <a:pt x="72" y="21"/>
                  </a:cubicBezTo>
                  <a:cubicBezTo>
                    <a:pt x="72" y="0"/>
                    <a:pt x="72" y="0"/>
                    <a:pt x="72" y="0"/>
                  </a:cubicBezTo>
                  <a:cubicBezTo>
                    <a:pt x="72" y="0"/>
                    <a:pt x="65" y="8"/>
                    <a:pt x="56" y="8"/>
                  </a:cubicBezTo>
                  <a:cubicBezTo>
                    <a:pt x="48" y="8"/>
                    <a:pt x="43" y="0"/>
                    <a:pt x="33" y="0"/>
                  </a:cubicBezTo>
                  <a:cubicBezTo>
                    <a:pt x="23" y="0"/>
                    <a:pt x="21" y="9"/>
                    <a:pt x="11" y="9"/>
                  </a:cubicBezTo>
                  <a:cubicBezTo>
                    <a:pt x="1" y="9"/>
                    <a:pt x="0" y="7"/>
                    <a:pt x="0" y="7"/>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4"/>
            <p:cNvSpPr>
              <a:spLocks/>
            </p:cNvSpPr>
            <p:nvPr/>
          </p:nvSpPr>
          <p:spPr bwMode="auto">
            <a:xfrm>
              <a:off x="1329" y="3504"/>
              <a:ext cx="35" cy="16"/>
            </a:xfrm>
            <a:custGeom>
              <a:avLst/>
              <a:gdLst/>
              <a:ahLst/>
              <a:cxnLst>
                <a:cxn ang="0">
                  <a:pos x="0" y="6"/>
                </a:cxn>
                <a:cxn ang="0">
                  <a:pos x="0" y="25"/>
                </a:cxn>
                <a:cxn ang="0">
                  <a:pos x="11" y="31"/>
                </a:cxn>
                <a:cxn ang="0">
                  <a:pos x="34" y="21"/>
                </a:cxn>
                <a:cxn ang="0">
                  <a:pos x="55" y="30"/>
                </a:cxn>
                <a:cxn ang="0">
                  <a:pos x="69" y="18"/>
                </a:cxn>
                <a:cxn ang="0">
                  <a:pos x="69" y="2"/>
                </a:cxn>
                <a:cxn ang="0">
                  <a:pos x="57" y="8"/>
                </a:cxn>
                <a:cxn ang="0">
                  <a:pos x="34" y="0"/>
                </a:cxn>
                <a:cxn ang="0">
                  <a:pos x="11" y="7"/>
                </a:cxn>
                <a:cxn ang="0">
                  <a:pos x="0" y="6"/>
                </a:cxn>
              </a:cxnLst>
              <a:rect l="0" t="0" r="r" b="b"/>
              <a:pathLst>
                <a:path w="69" h="31">
                  <a:moveTo>
                    <a:pt x="0" y="6"/>
                  </a:moveTo>
                  <a:cubicBezTo>
                    <a:pt x="0" y="25"/>
                    <a:pt x="0" y="25"/>
                    <a:pt x="0" y="25"/>
                  </a:cubicBezTo>
                  <a:cubicBezTo>
                    <a:pt x="0" y="25"/>
                    <a:pt x="3" y="31"/>
                    <a:pt x="11" y="31"/>
                  </a:cubicBezTo>
                  <a:cubicBezTo>
                    <a:pt x="19" y="30"/>
                    <a:pt x="20" y="21"/>
                    <a:pt x="34" y="21"/>
                  </a:cubicBezTo>
                  <a:cubicBezTo>
                    <a:pt x="47" y="21"/>
                    <a:pt x="43" y="29"/>
                    <a:pt x="55" y="30"/>
                  </a:cubicBezTo>
                  <a:cubicBezTo>
                    <a:pt x="68" y="30"/>
                    <a:pt x="69" y="18"/>
                    <a:pt x="69" y="18"/>
                  </a:cubicBezTo>
                  <a:cubicBezTo>
                    <a:pt x="69" y="2"/>
                    <a:pt x="69" y="2"/>
                    <a:pt x="69" y="2"/>
                  </a:cubicBezTo>
                  <a:cubicBezTo>
                    <a:pt x="69" y="2"/>
                    <a:pt x="66" y="8"/>
                    <a:pt x="57" y="8"/>
                  </a:cubicBezTo>
                  <a:cubicBezTo>
                    <a:pt x="48" y="8"/>
                    <a:pt x="44" y="0"/>
                    <a:pt x="34" y="0"/>
                  </a:cubicBezTo>
                  <a:cubicBezTo>
                    <a:pt x="23" y="0"/>
                    <a:pt x="21" y="7"/>
                    <a:pt x="11" y="7"/>
                  </a:cubicBezTo>
                  <a:cubicBezTo>
                    <a:pt x="2" y="7"/>
                    <a:pt x="0" y="6"/>
                    <a:pt x="0" y="6"/>
                  </a:cubicBezTo>
                  <a:close/>
                </a:path>
              </a:pathLst>
            </a:custGeom>
            <a:solidFill>
              <a:srgbClr val="177CA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5"/>
            <p:cNvSpPr>
              <a:spLocks/>
            </p:cNvSpPr>
            <p:nvPr/>
          </p:nvSpPr>
          <p:spPr bwMode="auto">
            <a:xfrm>
              <a:off x="1330" y="3518"/>
              <a:ext cx="24" cy="15"/>
            </a:xfrm>
            <a:custGeom>
              <a:avLst/>
              <a:gdLst/>
              <a:ahLst/>
              <a:cxnLst>
                <a:cxn ang="0">
                  <a:pos x="0" y="7"/>
                </a:cxn>
                <a:cxn ang="0">
                  <a:pos x="0" y="29"/>
                </a:cxn>
                <a:cxn ang="0">
                  <a:pos x="48" y="10"/>
                </a:cxn>
                <a:cxn ang="0">
                  <a:pos x="33" y="0"/>
                </a:cxn>
                <a:cxn ang="0">
                  <a:pos x="10" y="9"/>
                </a:cxn>
                <a:cxn ang="0">
                  <a:pos x="0" y="7"/>
                </a:cxn>
              </a:cxnLst>
              <a:rect l="0" t="0" r="r" b="b"/>
              <a:pathLst>
                <a:path w="48" h="29">
                  <a:moveTo>
                    <a:pt x="0" y="7"/>
                  </a:moveTo>
                  <a:cubicBezTo>
                    <a:pt x="0" y="29"/>
                    <a:pt x="0" y="29"/>
                    <a:pt x="0" y="29"/>
                  </a:cubicBezTo>
                  <a:cubicBezTo>
                    <a:pt x="0" y="29"/>
                    <a:pt x="45" y="14"/>
                    <a:pt x="48" y="10"/>
                  </a:cubicBezTo>
                  <a:cubicBezTo>
                    <a:pt x="48" y="10"/>
                    <a:pt x="42" y="0"/>
                    <a:pt x="33" y="0"/>
                  </a:cubicBezTo>
                  <a:cubicBezTo>
                    <a:pt x="24" y="0"/>
                    <a:pt x="19" y="9"/>
                    <a:pt x="10" y="9"/>
                  </a:cubicBezTo>
                  <a:cubicBezTo>
                    <a:pt x="1" y="9"/>
                    <a:pt x="0" y="7"/>
                    <a:pt x="0" y="7"/>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6"/>
            <p:cNvSpPr>
              <a:spLocks/>
            </p:cNvSpPr>
            <p:nvPr/>
          </p:nvSpPr>
          <p:spPr bwMode="auto">
            <a:xfrm>
              <a:off x="1319" y="3419"/>
              <a:ext cx="9" cy="3"/>
            </a:xfrm>
            <a:custGeom>
              <a:avLst/>
              <a:gdLst/>
              <a:ahLst/>
              <a:cxnLst>
                <a:cxn ang="0">
                  <a:pos x="0" y="3"/>
                </a:cxn>
                <a:cxn ang="0">
                  <a:pos x="9" y="0"/>
                </a:cxn>
                <a:cxn ang="0">
                  <a:pos x="18" y="1"/>
                </a:cxn>
                <a:cxn ang="0">
                  <a:pos x="14" y="3"/>
                </a:cxn>
                <a:cxn ang="0">
                  <a:pos x="10" y="6"/>
                </a:cxn>
                <a:cxn ang="0">
                  <a:pos x="5" y="6"/>
                </a:cxn>
                <a:cxn ang="0">
                  <a:pos x="3" y="4"/>
                </a:cxn>
                <a:cxn ang="0">
                  <a:pos x="0" y="3"/>
                </a:cxn>
              </a:cxnLst>
              <a:rect l="0" t="0" r="r" b="b"/>
              <a:pathLst>
                <a:path w="18" h="6">
                  <a:moveTo>
                    <a:pt x="0" y="3"/>
                  </a:moveTo>
                  <a:cubicBezTo>
                    <a:pt x="0" y="3"/>
                    <a:pt x="3" y="1"/>
                    <a:pt x="9" y="0"/>
                  </a:cubicBezTo>
                  <a:cubicBezTo>
                    <a:pt x="16" y="0"/>
                    <a:pt x="18" y="1"/>
                    <a:pt x="18" y="1"/>
                  </a:cubicBezTo>
                  <a:cubicBezTo>
                    <a:pt x="18" y="1"/>
                    <a:pt x="15" y="2"/>
                    <a:pt x="14" y="3"/>
                  </a:cubicBezTo>
                  <a:cubicBezTo>
                    <a:pt x="12" y="4"/>
                    <a:pt x="12" y="5"/>
                    <a:pt x="10" y="6"/>
                  </a:cubicBezTo>
                  <a:cubicBezTo>
                    <a:pt x="8" y="6"/>
                    <a:pt x="6" y="6"/>
                    <a:pt x="5" y="6"/>
                  </a:cubicBezTo>
                  <a:cubicBezTo>
                    <a:pt x="4" y="6"/>
                    <a:pt x="4" y="4"/>
                    <a:pt x="3" y="4"/>
                  </a:cubicBezTo>
                  <a:cubicBezTo>
                    <a:pt x="2" y="3"/>
                    <a:pt x="0" y="3"/>
                    <a:pt x="0" y="3"/>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Oval 17"/>
            <p:cNvSpPr>
              <a:spLocks noChangeArrowheads="1"/>
            </p:cNvSpPr>
            <p:nvPr/>
          </p:nvSpPr>
          <p:spPr bwMode="auto">
            <a:xfrm>
              <a:off x="1208" y="3366"/>
              <a:ext cx="242" cy="242"/>
            </a:xfrm>
            <a:prstGeom prst="ellipse">
              <a:avLst/>
            </a:prstGeom>
            <a:noFill/>
            <a:ln w="9525" cap="flat">
              <a:solidFill>
                <a:srgbClr val="A4385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auto">
            <a:xfrm>
              <a:off x="1221" y="3387"/>
              <a:ext cx="38" cy="38"/>
            </a:xfrm>
            <a:custGeom>
              <a:avLst/>
              <a:gdLst/>
              <a:ahLst/>
              <a:cxnLst>
                <a:cxn ang="0">
                  <a:pos x="0" y="34"/>
                </a:cxn>
                <a:cxn ang="0">
                  <a:pos x="8" y="38"/>
                </a:cxn>
                <a:cxn ang="0">
                  <a:pos x="38" y="5"/>
                </a:cxn>
                <a:cxn ang="0">
                  <a:pos x="30" y="0"/>
                </a:cxn>
                <a:cxn ang="0">
                  <a:pos x="0" y="34"/>
                </a:cxn>
              </a:cxnLst>
              <a:rect l="0" t="0" r="r" b="b"/>
              <a:pathLst>
                <a:path w="38" h="38">
                  <a:moveTo>
                    <a:pt x="0" y="34"/>
                  </a:moveTo>
                  <a:lnTo>
                    <a:pt x="8" y="38"/>
                  </a:lnTo>
                  <a:lnTo>
                    <a:pt x="38" y="5"/>
                  </a:lnTo>
                  <a:lnTo>
                    <a:pt x="30" y="0"/>
                  </a:lnTo>
                  <a:lnTo>
                    <a:pt x="0" y="3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19"/>
            <p:cNvSpPr>
              <a:spLocks/>
            </p:cNvSpPr>
            <p:nvPr/>
          </p:nvSpPr>
          <p:spPr bwMode="auto">
            <a:xfrm>
              <a:off x="1218" y="3379"/>
              <a:ext cx="67" cy="89"/>
            </a:xfrm>
            <a:custGeom>
              <a:avLst/>
              <a:gdLst/>
              <a:ahLst/>
              <a:cxnLst>
                <a:cxn ang="0">
                  <a:pos x="5" y="0"/>
                </a:cxn>
                <a:cxn ang="0">
                  <a:pos x="5" y="15"/>
                </a:cxn>
                <a:cxn ang="0">
                  <a:pos x="16" y="25"/>
                </a:cxn>
                <a:cxn ang="0">
                  <a:pos x="3" y="34"/>
                </a:cxn>
                <a:cxn ang="0">
                  <a:pos x="9" y="42"/>
                </a:cxn>
                <a:cxn ang="0">
                  <a:pos x="25" y="46"/>
                </a:cxn>
                <a:cxn ang="0">
                  <a:pos x="22" y="52"/>
                </a:cxn>
                <a:cxn ang="0">
                  <a:pos x="15" y="56"/>
                </a:cxn>
                <a:cxn ang="0">
                  <a:pos x="21" y="62"/>
                </a:cxn>
                <a:cxn ang="0">
                  <a:pos x="41" y="65"/>
                </a:cxn>
                <a:cxn ang="0">
                  <a:pos x="43" y="69"/>
                </a:cxn>
                <a:cxn ang="0">
                  <a:pos x="35" y="74"/>
                </a:cxn>
                <a:cxn ang="0">
                  <a:pos x="41" y="78"/>
                </a:cxn>
                <a:cxn ang="0">
                  <a:pos x="62" y="84"/>
                </a:cxn>
                <a:cxn ang="0">
                  <a:pos x="55" y="93"/>
                </a:cxn>
                <a:cxn ang="0">
                  <a:pos x="51" y="99"/>
                </a:cxn>
                <a:cxn ang="0">
                  <a:pos x="64" y="100"/>
                </a:cxn>
                <a:cxn ang="0">
                  <a:pos x="80" y="102"/>
                </a:cxn>
                <a:cxn ang="0">
                  <a:pos x="78" y="107"/>
                </a:cxn>
                <a:cxn ang="0">
                  <a:pos x="65" y="117"/>
                </a:cxn>
                <a:cxn ang="0">
                  <a:pos x="71" y="124"/>
                </a:cxn>
                <a:cxn ang="0">
                  <a:pos x="91" y="125"/>
                </a:cxn>
                <a:cxn ang="0">
                  <a:pos x="86" y="133"/>
                </a:cxn>
                <a:cxn ang="0">
                  <a:pos x="83" y="141"/>
                </a:cxn>
                <a:cxn ang="0">
                  <a:pos x="105" y="143"/>
                </a:cxn>
                <a:cxn ang="0">
                  <a:pos x="104" y="147"/>
                </a:cxn>
                <a:cxn ang="0">
                  <a:pos x="97" y="163"/>
                </a:cxn>
                <a:cxn ang="0">
                  <a:pos x="112" y="164"/>
                </a:cxn>
                <a:cxn ang="0">
                  <a:pos x="120" y="161"/>
                </a:cxn>
                <a:cxn ang="0">
                  <a:pos x="122" y="175"/>
                </a:cxn>
                <a:cxn ang="0">
                  <a:pos x="132" y="173"/>
                </a:cxn>
                <a:cxn ang="0">
                  <a:pos x="132" y="142"/>
                </a:cxn>
                <a:cxn ang="0">
                  <a:pos x="106" y="116"/>
                </a:cxn>
                <a:cxn ang="0">
                  <a:pos x="104" y="95"/>
                </a:cxn>
                <a:cxn ang="0">
                  <a:pos x="112" y="67"/>
                </a:cxn>
                <a:cxn ang="0">
                  <a:pos x="104" y="53"/>
                </a:cxn>
                <a:cxn ang="0">
                  <a:pos x="66" y="30"/>
                </a:cxn>
                <a:cxn ang="0">
                  <a:pos x="29" y="16"/>
                </a:cxn>
                <a:cxn ang="0">
                  <a:pos x="12" y="7"/>
                </a:cxn>
                <a:cxn ang="0">
                  <a:pos x="5" y="0"/>
                </a:cxn>
              </a:cxnLst>
              <a:rect l="0" t="0" r="r" b="b"/>
              <a:pathLst>
                <a:path w="132" h="176">
                  <a:moveTo>
                    <a:pt x="5" y="0"/>
                  </a:moveTo>
                  <a:cubicBezTo>
                    <a:pt x="5" y="0"/>
                    <a:pt x="3" y="12"/>
                    <a:pt x="5" y="15"/>
                  </a:cubicBezTo>
                  <a:cubicBezTo>
                    <a:pt x="7" y="19"/>
                    <a:pt x="16" y="25"/>
                    <a:pt x="16" y="25"/>
                  </a:cubicBezTo>
                  <a:cubicBezTo>
                    <a:pt x="16" y="25"/>
                    <a:pt x="2" y="32"/>
                    <a:pt x="3" y="34"/>
                  </a:cubicBezTo>
                  <a:cubicBezTo>
                    <a:pt x="3" y="36"/>
                    <a:pt x="0" y="40"/>
                    <a:pt x="9" y="42"/>
                  </a:cubicBezTo>
                  <a:cubicBezTo>
                    <a:pt x="18" y="44"/>
                    <a:pt x="25" y="46"/>
                    <a:pt x="25" y="46"/>
                  </a:cubicBezTo>
                  <a:cubicBezTo>
                    <a:pt x="22" y="52"/>
                    <a:pt x="22" y="52"/>
                    <a:pt x="22" y="52"/>
                  </a:cubicBezTo>
                  <a:cubicBezTo>
                    <a:pt x="22" y="52"/>
                    <a:pt x="14" y="53"/>
                    <a:pt x="15" y="56"/>
                  </a:cubicBezTo>
                  <a:cubicBezTo>
                    <a:pt x="16" y="60"/>
                    <a:pt x="17" y="61"/>
                    <a:pt x="21" y="62"/>
                  </a:cubicBezTo>
                  <a:cubicBezTo>
                    <a:pt x="25" y="63"/>
                    <a:pt x="41" y="65"/>
                    <a:pt x="41" y="65"/>
                  </a:cubicBezTo>
                  <a:cubicBezTo>
                    <a:pt x="43" y="69"/>
                    <a:pt x="43" y="69"/>
                    <a:pt x="43" y="69"/>
                  </a:cubicBezTo>
                  <a:cubicBezTo>
                    <a:pt x="43" y="69"/>
                    <a:pt x="35" y="72"/>
                    <a:pt x="35" y="74"/>
                  </a:cubicBezTo>
                  <a:cubicBezTo>
                    <a:pt x="35" y="76"/>
                    <a:pt x="35" y="77"/>
                    <a:pt x="41" y="78"/>
                  </a:cubicBezTo>
                  <a:cubicBezTo>
                    <a:pt x="46" y="79"/>
                    <a:pt x="62" y="84"/>
                    <a:pt x="62" y="84"/>
                  </a:cubicBezTo>
                  <a:cubicBezTo>
                    <a:pt x="55" y="93"/>
                    <a:pt x="55" y="93"/>
                    <a:pt x="55" y="93"/>
                  </a:cubicBezTo>
                  <a:cubicBezTo>
                    <a:pt x="55" y="93"/>
                    <a:pt x="49" y="97"/>
                    <a:pt x="51" y="99"/>
                  </a:cubicBezTo>
                  <a:cubicBezTo>
                    <a:pt x="54" y="101"/>
                    <a:pt x="55" y="100"/>
                    <a:pt x="64" y="100"/>
                  </a:cubicBezTo>
                  <a:cubicBezTo>
                    <a:pt x="73" y="100"/>
                    <a:pt x="80" y="102"/>
                    <a:pt x="80" y="102"/>
                  </a:cubicBezTo>
                  <a:cubicBezTo>
                    <a:pt x="78" y="107"/>
                    <a:pt x="78" y="107"/>
                    <a:pt x="78" y="107"/>
                  </a:cubicBezTo>
                  <a:cubicBezTo>
                    <a:pt x="78" y="107"/>
                    <a:pt x="65" y="113"/>
                    <a:pt x="65" y="117"/>
                  </a:cubicBezTo>
                  <a:cubicBezTo>
                    <a:pt x="65" y="121"/>
                    <a:pt x="68" y="123"/>
                    <a:pt x="71" y="124"/>
                  </a:cubicBezTo>
                  <a:cubicBezTo>
                    <a:pt x="75" y="124"/>
                    <a:pt x="91" y="125"/>
                    <a:pt x="91" y="125"/>
                  </a:cubicBezTo>
                  <a:cubicBezTo>
                    <a:pt x="86" y="133"/>
                    <a:pt x="86" y="133"/>
                    <a:pt x="86" y="133"/>
                  </a:cubicBezTo>
                  <a:cubicBezTo>
                    <a:pt x="86" y="133"/>
                    <a:pt x="78" y="140"/>
                    <a:pt x="83" y="141"/>
                  </a:cubicBezTo>
                  <a:cubicBezTo>
                    <a:pt x="88" y="142"/>
                    <a:pt x="100" y="142"/>
                    <a:pt x="105" y="143"/>
                  </a:cubicBezTo>
                  <a:cubicBezTo>
                    <a:pt x="109" y="143"/>
                    <a:pt x="105" y="146"/>
                    <a:pt x="104" y="147"/>
                  </a:cubicBezTo>
                  <a:cubicBezTo>
                    <a:pt x="103" y="149"/>
                    <a:pt x="93" y="162"/>
                    <a:pt x="97" y="163"/>
                  </a:cubicBezTo>
                  <a:cubicBezTo>
                    <a:pt x="100" y="164"/>
                    <a:pt x="108" y="164"/>
                    <a:pt x="112" y="164"/>
                  </a:cubicBezTo>
                  <a:cubicBezTo>
                    <a:pt x="115" y="163"/>
                    <a:pt x="120" y="161"/>
                    <a:pt x="120" y="161"/>
                  </a:cubicBezTo>
                  <a:cubicBezTo>
                    <a:pt x="120" y="161"/>
                    <a:pt x="118" y="174"/>
                    <a:pt x="122" y="175"/>
                  </a:cubicBezTo>
                  <a:cubicBezTo>
                    <a:pt x="125" y="176"/>
                    <a:pt x="132" y="173"/>
                    <a:pt x="132" y="173"/>
                  </a:cubicBezTo>
                  <a:cubicBezTo>
                    <a:pt x="132" y="142"/>
                    <a:pt x="132" y="142"/>
                    <a:pt x="132" y="142"/>
                  </a:cubicBezTo>
                  <a:cubicBezTo>
                    <a:pt x="132" y="142"/>
                    <a:pt x="108" y="122"/>
                    <a:pt x="106" y="116"/>
                  </a:cubicBezTo>
                  <a:cubicBezTo>
                    <a:pt x="104" y="109"/>
                    <a:pt x="103" y="101"/>
                    <a:pt x="104" y="95"/>
                  </a:cubicBezTo>
                  <a:cubicBezTo>
                    <a:pt x="105" y="89"/>
                    <a:pt x="112" y="71"/>
                    <a:pt x="112" y="67"/>
                  </a:cubicBezTo>
                  <a:cubicBezTo>
                    <a:pt x="110" y="59"/>
                    <a:pt x="107" y="56"/>
                    <a:pt x="104" y="53"/>
                  </a:cubicBezTo>
                  <a:cubicBezTo>
                    <a:pt x="100" y="50"/>
                    <a:pt x="91" y="38"/>
                    <a:pt x="66" y="30"/>
                  </a:cubicBezTo>
                  <a:cubicBezTo>
                    <a:pt x="40" y="22"/>
                    <a:pt x="33" y="19"/>
                    <a:pt x="29" y="16"/>
                  </a:cubicBezTo>
                  <a:cubicBezTo>
                    <a:pt x="24" y="13"/>
                    <a:pt x="15" y="9"/>
                    <a:pt x="12" y="7"/>
                  </a:cubicBezTo>
                  <a:cubicBezTo>
                    <a:pt x="9" y="4"/>
                    <a:pt x="5" y="0"/>
                    <a:pt x="5"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0"/>
            <p:cNvSpPr>
              <a:spLocks/>
            </p:cNvSpPr>
            <p:nvPr/>
          </p:nvSpPr>
          <p:spPr bwMode="auto">
            <a:xfrm>
              <a:off x="1399" y="3392"/>
              <a:ext cx="40" cy="35"/>
            </a:xfrm>
            <a:custGeom>
              <a:avLst/>
              <a:gdLst/>
              <a:ahLst/>
              <a:cxnLst>
                <a:cxn ang="0">
                  <a:pos x="0" y="4"/>
                </a:cxn>
                <a:cxn ang="0">
                  <a:pos x="13" y="0"/>
                </a:cxn>
                <a:cxn ang="0">
                  <a:pos x="40" y="32"/>
                </a:cxn>
                <a:cxn ang="0">
                  <a:pos x="25" y="35"/>
                </a:cxn>
                <a:cxn ang="0">
                  <a:pos x="0" y="4"/>
                </a:cxn>
              </a:cxnLst>
              <a:rect l="0" t="0" r="r" b="b"/>
              <a:pathLst>
                <a:path w="40" h="35">
                  <a:moveTo>
                    <a:pt x="0" y="4"/>
                  </a:moveTo>
                  <a:lnTo>
                    <a:pt x="13" y="0"/>
                  </a:lnTo>
                  <a:lnTo>
                    <a:pt x="40" y="32"/>
                  </a:lnTo>
                  <a:lnTo>
                    <a:pt x="25" y="35"/>
                  </a:lnTo>
                  <a:lnTo>
                    <a:pt x="0" y="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1"/>
            <p:cNvSpPr>
              <a:spLocks/>
            </p:cNvSpPr>
            <p:nvPr/>
          </p:nvSpPr>
          <p:spPr bwMode="auto">
            <a:xfrm>
              <a:off x="1371" y="3389"/>
              <a:ext cx="66" cy="79"/>
            </a:xfrm>
            <a:custGeom>
              <a:avLst/>
              <a:gdLst/>
              <a:ahLst/>
              <a:cxnLst>
                <a:cxn ang="0">
                  <a:pos x="0" y="123"/>
                </a:cxn>
                <a:cxn ang="0">
                  <a:pos x="20" y="105"/>
                </a:cxn>
                <a:cxn ang="0">
                  <a:pos x="20" y="63"/>
                </a:cxn>
                <a:cxn ang="0">
                  <a:pos x="32" y="42"/>
                </a:cxn>
                <a:cxn ang="0">
                  <a:pos x="64" y="29"/>
                </a:cxn>
                <a:cxn ang="0">
                  <a:pos x="89" y="21"/>
                </a:cxn>
                <a:cxn ang="0">
                  <a:pos x="112" y="13"/>
                </a:cxn>
                <a:cxn ang="0">
                  <a:pos x="130" y="2"/>
                </a:cxn>
                <a:cxn ang="0">
                  <a:pos x="125" y="18"/>
                </a:cxn>
                <a:cxn ang="0">
                  <a:pos x="107" y="26"/>
                </a:cxn>
                <a:cxn ang="0">
                  <a:pos x="110" y="32"/>
                </a:cxn>
                <a:cxn ang="0">
                  <a:pos x="116" y="39"/>
                </a:cxn>
                <a:cxn ang="0">
                  <a:pos x="102" y="44"/>
                </a:cxn>
                <a:cxn ang="0">
                  <a:pos x="90" y="45"/>
                </a:cxn>
                <a:cxn ang="0">
                  <a:pos x="93" y="51"/>
                </a:cxn>
                <a:cxn ang="0">
                  <a:pos x="97" y="57"/>
                </a:cxn>
                <a:cxn ang="0">
                  <a:pos x="81" y="62"/>
                </a:cxn>
                <a:cxn ang="0">
                  <a:pos x="71" y="63"/>
                </a:cxn>
                <a:cxn ang="0">
                  <a:pos x="72" y="69"/>
                </a:cxn>
                <a:cxn ang="0">
                  <a:pos x="82" y="77"/>
                </a:cxn>
                <a:cxn ang="0">
                  <a:pos x="71" y="81"/>
                </a:cxn>
                <a:cxn ang="0">
                  <a:pos x="55" y="82"/>
                </a:cxn>
                <a:cxn ang="0">
                  <a:pos x="55" y="88"/>
                </a:cxn>
                <a:cxn ang="0">
                  <a:pos x="64" y="92"/>
                </a:cxn>
                <a:cxn ang="0">
                  <a:pos x="67" y="98"/>
                </a:cxn>
                <a:cxn ang="0">
                  <a:pos x="57" y="104"/>
                </a:cxn>
                <a:cxn ang="0">
                  <a:pos x="43" y="106"/>
                </a:cxn>
                <a:cxn ang="0">
                  <a:pos x="46" y="111"/>
                </a:cxn>
                <a:cxn ang="0">
                  <a:pos x="51" y="119"/>
                </a:cxn>
                <a:cxn ang="0">
                  <a:pos x="42" y="122"/>
                </a:cxn>
                <a:cxn ang="0">
                  <a:pos x="29" y="121"/>
                </a:cxn>
                <a:cxn ang="0">
                  <a:pos x="31" y="129"/>
                </a:cxn>
                <a:cxn ang="0">
                  <a:pos x="35" y="140"/>
                </a:cxn>
                <a:cxn ang="0">
                  <a:pos x="24" y="142"/>
                </a:cxn>
                <a:cxn ang="0">
                  <a:pos x="12" y="137"/>
                </a:cxn>
                <a:cxn ang="0">
                  <a:pos x="10" y="149"/>
                </a:cxn>
                <a:cxn ang="0">
                  <a:pos x="5" y="155"/>
                </a:cxn>
                <a:cxn ang="0">
                  <a:pos x="0" y="150"/>
                </a:cxn>
                <a:cxn ang="0">
                  <a:pos x="0" y="123"/>
                </a:cxn>
              </a:cxnLst>
              <a:rect l="0" t="0" r="r" b="b"/>
              <a:pathLst>
                <a:path w="131" h="156">
                  <a:moveTo>
                    <a:pt x="0" y="123"/>
                  </a:moveTo>
                  <a:cubicBezTo>
                    <a:pt x="0" y="123"/>
                    <a:pt x="18" y="114"/>
                    <a:pt x="20" y="105"/>
                  </a:cubicBezTo>
                  <a:cubicBezTo>
                    <a:pt x="23" y="95"/>
                    <a:pt x="19" y="72"/>
                    <a:pt x="20" y="63"/>
                  </a:cubicBezTo>
                  <a:cubicBezTo>
                    <a:pt x="22" y="54"/>
                    <a:pt x="27" y="45"/>
                    <a:pt x="32" y="42"/>
                  </a:cubicBezTo>
                  <a:cubicBezTo>
                    <a:pt x="37" y="40"/>
                    <a:pt x="54" y="33"/>
                    <a:pt x="64" y="29"/>
                  </a:cubicBezTo>
                  <a:cubicBezTo>
                    <a:pt x="74" y="25"/>
                    <a:pt x="78" y="24"/>
                    <a:pt x="89" y="21"/>
                  </a:cubicBezTo>
                  <a:cubicBezTo>
                    <a:pt x="101" y="17"/>
                    <a:pt x="106" y="15"/>
                    <a:pt x="112" y="13"/>
                  </a:cubicBezTo>
                  <a:cubicBezTo>
                    <a:pt x="126" y="7"/>
                    <a:pt x="129" y="3"/>
                    <a:pt x="130" y="2"/>
                  </a:cubicBezTo>
                  <a:cubicBezTo>
                    <a:pt x="131" y="0"/>
                    <a:pt x="129" y="13"/>
                    <a:pt x="125" y="18"/>
                  </a:cubicBezTo>
                  <a:cubicBezTo>
                    <a:pt x="120" y="22"/>
                    <a:pt x="111" y="23"/>
                    <a:pt x="107" y="26"/>
                  </a:cubicBezTo>
                  <a:cubicBezTo>
                    <a:pt x="104" y="30"/>
                    <a:pt x="107" y="31"/>
                    <a:pt x="110" y="32"/>
                  </a:cubicBezTo>
                  <a:cubicBezTo>
                    <a:pt x="112" y="32"/>
                    <a:pt x="119" y="36"/>
                    <a:pt x="116" y="39"/>
                  </a:cubicBezTo>
                  <a:cubicBezTo>
                    <a:pt x="113" y="42"/>
                    <a:pt x="107" y="44"/>
                    <a:pt x="102" y="44"/>
                  </a:cubicBezTo>
                  <a:cubicBezTo>
                    <a:pt x="97" y="44"/>
                    <a:pt x="90" y="45"/>
                    <a:pt x="90" y="45"/>
                  </a:cubicBezTo>
                  <a:cubicBezTo>
                    <a:pt x="90" y="45"/>
                    <a:pt x="89" y="49"/>
                    <a:pt x="93" y="51"/>
                  </a:cubicBezTo>
                  <a:cubicBezTo>
                    <a:pt x="97" y="52"/>
                    <a:pt x="99" y="56"/>
                    <a:pt x="97" y="57"/>
                  </a:cubicBezTo>
                  <a:cubicBezTo>
                    <a:pt x="94" y="59"/>
                    <a:pt x="87" y="62"/>
                    <a:pt x="81" y="62"/>
                  </a:cubicBezTo>
                  <a:cubicBezTo>
                    <a:pt x="76" y="62"/>
                    <a:pt x="72" y="62"/>
                    <a:pt x="71" y="63"/>
                  </a:cubicBezTo>
                  <a:cubicBezTo>
                    <a:pt x="70" y="64"/>
                    <a:pt x="70" y="68"/>
                    <a:pt x="72" y="69"/>
                  </a:cubicBezTo>
                  <a:cubicBezTo>
                    <a:pt x="75" y="70"/>
                    <a:pt x="84" y="75"/>
                    <a:pt x="82" y="77"/>
                  </a:cubicBezTo>
                  <a:cubicBezTo>
                    <a:pt x="79" y="79"/>
                    <a:pt x="75" y="81"/>
                    <a:pt x="71" y="81"/>
                  </a:cubicBezTo>
                  <a:cubicBezTo>
                    <a:pt x="67" y="82"/>
                    <a:pt x="56" y="81"/>
                    <a:pt x="55" y="82"/>
                  </a:cubicBezTo>
                  <a:cubicBezTo>
                    <a:pt x="54" y="83"/>
                    <a:pt x="53" y="86"/>
                    <a:pt x="55" y="88"/>
                  </a:cubicBezTo>
                  <a:cubicBezTo>
                    <a:pt x="56" y="89"/>
                    <a:pt x="62" y="91"/>
                    <a:pt x="64" y="92"/>
                  </a:cubicBezTo>
                  <a:cubicBezTo>
                    <a:pt x="65" y="93"/>
                    <a:pt x="69" y="97"/>
                    <a:pt x="67" y="98"/>
                  </a:cubicBezTo>
                  <a:cubicBezTo>
                    <a:pt x="64" y="100"/>
                    <a:pt x="61" y="103"/>
                    <a:pt x="57" y="104"/>
                  </a:cubicBezTo>
                  <a:cubicBezTo>
                    <a:pt x="53" y="104"/>
                    <a:pt x="45" y="106"/>
                    <a:pt x="43" y="106"/>
                  </a:cubicBezTo>
                  <a:cubicBezTo>
                    <a:pt x="41" y="107"/>
                    <a:pt x="44" y="109"/>
                    <a:pt x="46" y="111"/>
                  </a:cubicBezTo>
                  <a:cubicBezTo>
                    <a:pt x="47" y="112"/>
                    <a:pt x="52" y="118"/>
                    <a:pt x="51" y="119"/>
                  </a:cubicBezTo>
                  <a:cubicBezTo>
                    <a:pt x="49" y="121"/>
                    <a:pt x="46" y="122"/>
                    <a:pt x="42" y="122"/>
                  </a:cubicBezTo>
                  <a:cubicBezTo>
                    <a:pt x="37" y="122"/>
                    <a:pt x="31" y="121"/>
                    <a:pt x="29" y="121"/>
                  </a:cubicBezTo>
                  <a:cubicBezTo>
                    <a:pt x="27" y="122"/>
                    <a:pt x="29" y="127"/>
                    <a:pt x="31" y="129"/>
                  </a:cubicBezTo>
                  <a:cubicBezTo>
                    <a:pt x="32" y="130"/>
                    <a:pt x="36" y="137"/>
                    <a:pt x="35" y="140"/>
                  </a:cubicBezTo>
                  <a:cubicBezTo>
                    <a:pt x="33" y="142"/>
                    <a:pt x="28" y="143"/>
                    <a:pt x="24" y="142"/>
                  </a:cubicBezTo>
                  <a:cubicBezTo>
                    <a:pt x="20" y="140"/>
                    <a:pt x="14" y="136"/>
                    <a:pt x="12" y="137"/>
                  </a:cubicBezTo>
                  <a:cubicBezTo>
                    <a:pt x="10" y="139"/>
                    <a:pt x="10" y="143"/>
                    <a:pt x="10" y="149"/>
                  </a:cubicBezTo>
                  <a:cubicBezTo>
                    <a:pt x="10" y="154"/>
                    <a:pt x="7" y="156"/>
                    <a:pt x="5" y="155"/>
                  </a:cubicBezTo>
                  <a:cubicBezTo>
                    <a:pt x="2" y="154"/>
                    <a:pt x="0" y="150"/>
                    <a:pt x="0" y="150"/>
                  </a:cubicBezTo>
                  <a:lnTo>
                    <a:pt x="0" y="12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Oval 22"/>
            <p:cNvSpPr>
              <a:spLocks noChangeArrowheads="1"/>
            </p:cNvSpPr>
            <p:nvPr/>
          </p:nvSpPr>
          <p:spPr bwMode="auto">
            <a:xfrm>
              <a:off x="1296" y="3454"/>
              <a:ext cx="5"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Oval 23"/>
            <p:cNvSpPr>
              <a:spLocks noChangeArrowheads="1"/>
            </p:cNvSpPr>
            <p:nvPr/>
          </p:nvSpPr>
          <p:spPr bwMode="auto">
            <a:xfrm>
              <a:off x="1306" y="3453"/>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Oval 24"/>
            <p:cNvSpPr>
              <a:spLocks noChangeArrowheads="1"/>
            </p:cNvSpPr>
            <p:nvPr/>
          </p:nvSpPr>
          <p:spPr bwMode="auto">
            <a:xfrm>
              <a:off x="1316" y="3452"/>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Oval 25"/>
            <p:cNvSpPr>
              <a:spLocks noChangeArrowheads="1"/>
            </p:cNvSpPr>
            <p:nvPr/>
          </p:nvSpPr>
          <p:spPr bwMode="auto">
            <a:xfrm>
              <a:off x="1325" y="3451"/>
              <a:ext cx="5"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Oval 26"/>
            <p:cNvSpPr>
              <a:spLocks noChangeArrowheads="1"/>
            </p:cNvSpPr>
            <p:nvPr/>
          </p:nvSpPr>
          <p:spPr bwMode="auto">
            <a:xfrm>
              <a:off x="1335" y="3452"/>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Oval 27"/>
            <p:cNvSpPr>
              <a:spLocks noChangeArrowheads="1"/>
            </p:cNvSpPr>
            <p:nvPr/>
          </p:nvSpPr>
          <p:spPr bwMode="auto">
            <a:xfrm>
              <a:off x="1346" y="3453"/>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Oval 28"/>
            <p:cNvSpPr>
              <a:spLocks noChangeArrowheads="1"/>
            </p:cNvSpPr>
            <p:nvPr/>
          </p:nvSpPr>
          <p:spPr bwMode="auto">
            <a:xfrm>
              <a:off x="1355" y="3454"/>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Oval 29"/>
            <p:cNvSpPr>
              <a:spLocks noChangeArrowheads="1"/>
            </p:cNvSpPr>
            <p:nvPr/>
          </p:nvSpPr>
          <p:spPr bwMode="auto">
            <a:xfrm>
              <a:off x="1293" y="3462"/>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Oval 30"/>
            <p:cNvSpPr>
              <a:spLocks noChangeArrowheads="1"/>
            </p:cNvSpPr>
            <p:nvPr/>
          </p:nvSpPr>
          <p:spPr bwMode="auto">
            <a:xfrm>
              <a:off x="1302" y="3461"/>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Oval 31"/>
            <p:cNvSpPr>
              <a:spLocks noChangeArrowheads="1"/>
            </p:cNvSpPr>
            <p:nvPr/>
          </p:nvSpPr>
          <p:spPr bwMode="auto">
            <a:xfrm>
              <a:off x="1312" y="3459"/>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Oval 32"/>
            <p:cNvSpPr>
              <a:spLocks noChangeArrowheads="1"/>
            </p:cNvSpPr>
            <p:nvPr/>
          </p:nvSpPr>
          <p:spPr bwMode="auto">
            <a:xfrm>
              <a:off x="1321" y="3459"/>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Oval 33"/>
            <p:cNvSpPr>
              <a:spLocks noChangeArrowheads="1"/>
            </p:cNvSpPr>
            <p:nvPr/>
          </p:nvSpPr>
          <p:spPr bwMode="auto">
            <a:xfrm>
              <a:off x="1330" y="3459"/>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Oval 34"/>
            <p:cNvSpPr>
              <a:spLocks noChangeArrowheads="1"/>
            </p:cNvSpPr>
            <p:nvPr/>
          </p:nvSpPr>
          <p:spPr bwMode="auto">
            <a:xfrm>
              <a:off x="1340" y="3459"/>
              <a:ext cx="5"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Oval 35"/>
            <p:cNvSpPr>
              <a:spLocks noChangeArrowheads="1"/>
            </p:cNvSpPr>
            <p:nvPr/>
          </p:nvSpPr>
          <p:spPr bwMode="auto">
            <a:xfrm>
              <a:off x="1350" y="3460"/>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Oval 36"/>
            <p:cNvSpPr>
              <a:spLocks noChangeArrowheads="1"/>
            </p:cNvSpPr>
            <p:nvPr/>
          </p:nvSpPr>
          <p:spPr bwMode="auto">
            <a:xfrm>
              <a:off x="1359" y="3462"/>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Oval 37"/>
            <p:cNvSpPr>
              <a:spLocks noChangeArrowheads="1"/>
            </p:cNvSpPr>
            <p:nvPr/>
          </p:nvSpPr>
          <p:spPr bwMode="auto">
            <a:xfrm>
              <a:off x="1355" y="3470"/>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Oval 38"/>
            <p:cNvSpPr>
              <a:spLocks noChangeArrowheads="1"/>
            </p:cNvSpPr>
            <p:nvPr/>
          </p:nvSpPr>
          <p:spPr bwMode="auto">
            <a:xfrm>
              <a:off x="1345" y="3469"/>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Oval 39"/>
            <p:cNvSpPr>
              <a:spLocks noChangeArrowheads="1"/>
            </p:cNvSpPr>
            <p:nvPr/>
          </p:nvSpPr>
          <p:spPr bwMode="auto">
            <a:xfrm>
              <a:off x="1335" y="3467"/>
              <a:ext cx="5"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Oval 40"/>
            <p:cNvSpPr>
              <a:spLocks noChangeArrowheads="1"/>
            </p:cNvSpPr>
            <p:nvPr/>
          </p:nvSpPr>
          <p:spPr bwMode="auto">
            <a:xfrm>
              <a:off x="1326" y="3467"/>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Oval 41"/>
            <p:cNvSpPr>
              <a:spLocks noChangeArrowheads="1"/>
            </p:cNvSpPr>
            <p:nvPr/>
          </p:nvSpPr>
          <p:spPr bwMode="auto">
            <a:xfrm>
              <a:off x="1317" y="3467"/>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Oval 42"/>
            <p:cNvSpPr>
              <a:spLocks noChangeArrowheads="1"/>
            </p:cNvSpPr>
            <p:nvPr/>
          </p:nvSpPr>
          <p:spPr bwMode="auto">
            <a:xfrm>
              <a:off x="1307" y="3468"/>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Oval 43"/>
            <p:cNvSpPr>
              <a:spLocks noChangeArrowheads="1"/>
            </p:cNvSpPr>
            <p:nvPr/>
          </p:nvSpPr>
          <p:spPr bwMode="auto">
            <a:xfrm>
              <a:off x="1298" y="3469"/>
              <a:ext cx="4" cy="5"/>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44"/>
            <p:cNvSpPr>
              <a:spLocks/>
            </p:cNvSpPr>
            <p:nvPr/>
          </p:nvSpPr>
          <p:spPr bwMode="auto">
            <a:xfrm>
              <a:off x="1223" y="3457"/>
              <a:ext cx="67" cy="73"/>
            </a:xfrm>
            <a:custGeom>
              <a:avLst/>
              <a:gdLst/>
              <a:ahLst/>
              <a:cxnLst>
                <a:cxn ang="0">
                  <a:pos x="31" y="0"/>
                </a:cxn>
                <a:cxn ang="0">
                  <a:pos x="8" y="2"/>
                </a:cxn>
                <a:cxn ang="0">
                  <a:pos x="2" y="56"/>
                </a:cxn>
                <a:cxn ang="0">
                  <a:pos x="6" y="63"/>
                </a:cxn>
                <a:cxn ang="0">
                  <a:pos x="19" y="46"/>
                </a:cxn>
                <a:cxn ang="0">
                  <a:pos x="22" y="61"/>
                </a:cxn>
                <a:cxn ang="0">
                  <a:pos x="12" y="74"/>
                </a:cxn>
                <a:cxn ang="0">
                  <a:pos x="15" y="85"/>
                </a:cxn>
                <a:cxn ang="0">
                  <a:pos x="21" y="69"/>
                </a:cxn>
                <a:cxn ang="0">
                  <a:pos x="31" y="66"/>
                </a:cxn>
                <a:cxn ang="0">
                  <a:pos x="31" y="83"/>
                </a:cxn>
                <a:cxn ang="0">
                  <a:pos x="20" y="88"/>
                </a:cxn>
                <a:cxn ang="0">
                  <a:pos x="27" y="102"/>
                </a:cxn>
                <a:cxn ang="0">
                  <a:pos x="34" y="90"/>
                </a:cxn>
                <a:cxn ang="0">
                  <a:pos x="41" y="86"/>
                </a:cxn>
                <a:cxn ang="0">
                  <a:pos x="44" y="98"/>
                </a:cxn>
                <a:cxn ang="0">
                  <a:pos x="39" y="118"/>
                </a:cxn>
                <a:cxn ang="0">
                  <a:pos x="50" y="101"/>
                </a:cxn>
                <a:cxn ang="0">
                  <a:pos x="59" y="96"/>
                </a:cxn>
                <a:cxn ang="0">
                  <a:pos x="60" y="105"/>
                </a:cxn>
                <a:cxn ang="0">
                  <a:pos x="54" y="118"/>
                </a:cxn>
                <a:cxn ang="0">
                  <a:pos x="66" y="106"/>
                </a:cxn>
                <a:cxn ang="0">
                  <a:pos x="74" y="103"/>
                </a:cxn>
                <a:cxn ang="0">
                  <a:pos x="77" y="107"/>
                </a:cxn>
                <a:cxn ang="0">
                  <a:pos x="74" y="118"/>
                </a:cxn>
                <a:cxn ang="0">
                  <a:pos x="59" y="133"/>
                </a:cxn>
                <a:cxn ang="0">
                  <a:pos x="67" y="139"/>
                </a:cxn>
                <a:cxn ang="0">
                  <a:pos x="76" y="143"/>
                </a:cxn>
                <a:cxn ang="0">
                  <a:pos x="84" y="144"/>
                </a:cxn>
                <a:cxn ang="0">
                  <a:pos x="102" y="142"/>
                </a:cxn>
                <a:cxn ang="0">
                  <a:pos x="114" y="140"/>
                </a:cxn>
                <a:cxn ang="0">
                  <a:pos x="109" y="135"/>
                </a:cxn>
                <a:cxn ang="0">
                  <a:pos x="121" y="130"/>
                </a:cxn>
                <a:cxn ang="0">
                  <a:pos x="113" y="124"/>
                </a:cxn>
                <a:cxn ang="0">
                  <a:pos x="125" y="118"/>
                </a:cxn>
                <a:cxn ang="0">
                  <a:pos x="131" y="112"/>
                </a:cxn>
                <a:cxn ang="0">
                  <a:pos x="128" y="108"/>
                </a:cxn>
                <a:cxn ang="0">
                  <a:pos x="128" y="93"/>
                </a:cxn>
                <a:cxn ang="0">
                  <a:pos x="119" y="97"/>
                </a:cxn>
                <a:cxn ang="0">
                  <a:pos x="116" y="81"/>
                </a:cxn>
                <a:cxn ang="0">
                  <a:pos x="103" y="89"/>
                </a:cxn>
                <a:cxn ang="0">
                  <a:pos x="102" y="72"/>
                </a:cxn>
                <a:cxn ang="0">
                  <a:pos x="87" y="82"/>
                </a:cxn>
                <a:cxn ang="0">
                  <a:pos x="84" y="63"/>
                </a:cxn>
                <a:cxn ang="0">
                  <a:pos x="69" y="68"/>
                </a:cxn>
                <a:cxn ang="0">
                  <a:pos x="68" y="47"/>
                </a:cxn>
                <a:cxn ang="0">
                  <a:pos x="50" y="53"/>
                </a:cxn>
                <a:cxn ang="0">
                  <a:pos x="55" y="31"/>
                </a:cxn>
                <a:cxn ang="0">
                  <a:pos x="36" y="39"/>
                </a:cxn>
                <a:cxn ang="0">
                  <a:pos x="42" y="18"/>
                </a:cxn>
                <a:cxn ang="0">
                  <a:pos x="18" y="23"/>
                </a:cxn>
                <a:cxn ang="0">
                  <a:pos x="31" y="0"/>
                </a:cxn>
              </a:cxnLst>
              <a:rect l="0" t="0" r="r" b="b"/>
              <a:pathLst>
                <a:path w="131" h="144">
                  <a:moveTo>
                    <a:pt x="31" y="0"/>
                  </a:moveTo>
                  <a:cubicBezTo>
                    <a:pt x="8" y="2"/>
                    <a:pt x="8" y="2"/>
                    <a:pt x="8" y="2"/>
                  </a:cubicBezTo>
                  <a:cubicBezTo>
                    <a:pt x="8" y="2"/>
                    <a:pt x="0" y="42"/>
                    <a:pt x="2" y="56"/>
                  </a:cubicBezTo>
                  <a:cubicBezTo>
                    <a:pt x="4" y="70"/>
                    <a:pt x="6" y="63"/>
                    <a:pt x="6" y="63"/>
                  </a:cubicBezTo>
                  <a:cubicBezTo>
                    <a:pt x="6" y="63"/>
                    <a:pt x="7" y="45"/>
                    <a:pt x="19" y="46"/>
                  </a:cubicBezTo>
                  <a:cubicBezTo>
                    <a:pt x="22" y="46"/>
                    <a:pt x="23" y="57"/>
                    <a:pt x="22" y="61"/>
                  </a:cubicBezTo>
                  <a:cubicBezTo>
                    <a:pt x="18" y="69"/>
                    <a:pt x="14" y="71"/>
                    <a:pt x="12" y="74"/>
                  </a:cubicBezTo>
                  <a:cubicBezTo>
                    <a:pt x="9" y="77"/>
                    <a:pt x="15" y="85"/>
                    <a:pt x="15" y="85"/>
                  </a:cubicBezTo>
                  <a:cubicBezTo>
                    <a:pt x="15" y="85"/>
                    <a:pt x="18" y="71"/>
                    <a:pt x="21" y="69"/>
                  </a:cubicBezTo>
                  <a:cubicBezTo>
                    <a:pt x="24" y="68"/>
                    <a:pt x="31" y="66"/>
                    <a:pt x="31" y="66"/>
                  </a:cubicBezTo>
                  <a:cubicBezTo>
                    <a:pt x="31" y="66"/>
                    <a:pt x="31" y="77"/>
                    <a:pt x="31" y="83"/>
                  </a:cubicBezTo>
                  <a:cubicBezTo>
                    <a:pt x="30" y="90"/>
                    <a:pt x="20" y="88"/>
                    <a:pt x="20" y="88"/>
                  </a:cubicBezTo>
                  <a:cubicBezTo>
                    <a:pt x="20" y="88"/>
                    <a:pt x="24" y="102"/>
                    <a:pt x="27" y="102"/>
                  </a:cubicBezTo>
                  <a:cubicBezTo>
                    <a:pt x="30" y="101"/>
                    <a:pt x="28" y="95"/>
                    <a:pt x="34" y="90"/>
                  </a:cubicBezTo>
                  <a:cubicBezTo>
                    <a:pt x="35" y="89"/>
                    <a:pt x="40" y="86"/>
                    <a:pt x="41" y="86"/>
                  </a:cubicBezTo>
                  <a:cubicBezTo>
                    <a:pt x="43" y="86"/>
                    <a:pt x="43" y="94"/>
                    <a:pt x="44" y="98"/>
                  </a:cubicBezTo>
                  <a:cubicBezTo>
                    <a:pt x="44" y="102"/>
                    <a:pt x="39" y="118"/>
                    <a:pt x="39" y="118"/>
                  </a:cubicBezTo>
                  <a:cubicBezTo>
                    <a:pt x="39" y="118"/>
                    <a:pt x="48" y="103"/>
                    <a:pt x="50" y="101"/>
                  </a:cubicBezTo>
                  <a:cubicBezTo>
                    <a:pt x="51" y="98"/>
                    <a:pt x="59" y="96"/>
                    <a:pt x="59" y="96"/>
                  </a:cubicBezTo>
                  <a:cubicBezTo>
                    <a:pt x="59" y="96"/>
                    <a:pt x="60" y="101"/>
                    <a:pt x="60" y="105"/>
                  </a:cubicBezTo>
                  <a:cubicBezTo>
                    <a:pt x="60" y="108"/>
                    <a:pt x="54" y="118"/>
                    <a:pt x="54" y="118"/>
                  </a:cubicBezTo>
                  <a:cubicBezTo>
                    <a:pt x="54" y="118"/>
                    <a:pt x="63" y="109"/>
                    <a:pt x="66" y="106"/>
                  </a:cubicBezTo>
                  <a:cubicBezTo>
                    <a:pt x="70" y="104"/>
                    <a:pt x="72" y="103"/>
                    <a:pt x="74" y="103"/>
                  </a:cubicBezTo>
                  <a:cubicBezTo>
                    <a:pt x="76" y="103"/>
                    <a:pt x="77" y="104"/>
                    <a:pt x="77" y="107"/>
                  </a:cubicBezTo>
                  <a:cubicBezTo>
                    <a:pt x="76" y="111"/>
                    <a:pt x="77" y="115"/>
                    <a:pt x="74" y="118"/>
                  </a:cubicBezTo>
                  <a:cubicBezTo>
                    <a:pt x="72" y="122"/>
                    <a:pt x="63" y="130"/>
                    <a:pt x="59" y="133"/>
                  </a:cubicBezTo>
                  <a:cubicBezTo>
                    <a:pt x="54" y="135"/>
                    <a:pt x="66" y="138"/>
                    <a:pt x="67" y="139"/>
                  </a:cubicBezTo>
                  <a:cubicBezTo>
                    <a:pt x="69" y="139"/>
                    <a:pt x="74" y="142"/>
                    <a:pt x="76" y="143"/>
                  </a:cubicBezTo>
                  <a:cubicBezTo>
                    <a:pt x="78" y="143"/>
                    <a:pt x="82" y="144"/>
                    <a:pt x="84" y="144"/>
                  </a:cubicBezTo>
                  <a:cubicBezTo>
                    <a:pt x="85" y="144"/>
                    <a:pt x="102" y="142"/>
                    <a:pt x="102" y="142"/>
                  </a:cubicBezTo>
                  <a:cubicBezTo>
                    <a:pt x="114" y="140"/>
                    <a:pt x="114" y="140"/>
                    <a:pt x="114" y="140"/>
                  </a:cubicBezTo>
                  <a:cubicBezTo>
                    <a:pt x="114" y="140"/>
                    <a:pt x="108" y="135"/>
                    <a:pt x="109" y="135"/>
                  </a:cubicBezTo>
                  <a:cubicBezTo>
                    <a:pt x="111" y="135"/>
                    <a:pt x="121" y="130"/>
                    <a:pt x="121" y="130"/>
                  </a:cubicBezTo>
                  <a:cubicBezTo>
                    <a:pt x="113" y="124"/>
                    <a:pt x="113" y="124"/>
                    <a:pt x="113" y="124"/>
                  </a:cubicBezTo>
                  <a:cubicBezTo>
                    <a:pt x="125" y="118"/>
                    <a:pt x="125" y="118"/>
                    <a:pt x="125" y="118"/>
                  </a:cubicBezTo>
                  <a:cubicBezTo>
                    <a:pt x="131" y="112"/>
                    <a:pt x="131" y="112"/>
                    <a:pt x="131" y="112"/>
                  </a:cubicBezTo>
                  <a:cubicBezTo>
                    <a:pt x="128" y="108"/>
                    <a:pt x="128" y="108"/>
                    <a:pt x="128" y="108"/>
                  </a:cubicBezTo>
                  <a:cubicBezTo>
                    <a:pt x="128" y="93"/>
                    <a:pt x="128" y="93"/>
                    <a:pt x="128" y="93"/>
                  </a:cubicBezTo>
                  <a:cubicBezTo>
                    <a:pt x="128" y="93"/>
                    <a:pt x="121" y="98"/>
                    <a:pt x="119" y="97"/>
                  </a:cubicBezTo>
                  <a:cubicBezTo>
                    <a:pt x="117" y="95"/>
                    <a:pt x="116" y="81"/>
                    <a:pt x="116" y="81"/>
                  </a:cubicBezTo>
                  <a:cubicBezTo>
                    <a:pt x="116" y="81"/>
                    <a:pt x="104" y="93"/>
                    <a:pt x="103" y="89"/>
                  </a:cubicBezTo>
                  <a:cubicBezTo>
                    <a:pt x="102" y="86"/>
                    <a:pt x="102" y="72"/>
                    <a:pt x="102" y="72"/>
                  </a:cubicBezTo>
                  <a:cubicBezTo>
                    <a:pt x="102" y="72"/>
                    <a:pt x="90" y="84"/>
                    <a:pt x="87" y="82"/>
                  </a:cubicBezTo>
                  <a:cubicBezTo>
                    <a:pt x="83" y="79"/>
                    <a:pt x="84" y="63"/>
                    <a:pt x="84" y="63"/>
                  </a:cubicBezTo>
                  <a:cubicBezTo>
                    <a:pt x="84" y="63"/>
                    <a:pt x="72" y="71"/>
                    <a:pt x="69" y="68"/>
                  </a:cubicBezTo>
                  <a:cubicBezTo>
                    <a:pt x="66" y="64"/>
                    <a:pt x="68" y="47"/>
                    <a:pt x="68" y="47"/>
                  </a:cubicBezTo>
                  <a:cubicBezTo>
                    <a:pt x="68" y="47"/>
                    <a:pt x="53" y="57"/>
                    <a:pt x="50" y="53"/>
                  </a:cubicBezTo>
                  <a:cubicBezTo>
                    <a:pt x="47" y="49"/>
                    <a:pt x="55" y="31"/>
                    <a:pt x="55" y="31"/>
                  </a:cubicBezTo>
                  <a:cubicBezTo>
                    <a:pt x="55" y="31"/>
                    <a:pt x="41" y="43"/>
                    <a:pt x="36" y="39"/>
                  </a:cubicBezTo>
                  <a:cubicBezTo>
                    <a:pt x="31" y="35"/>
                    <a:pt x="43" y="17"/>
                    <a:pt x="42" y="18"/>
                  </a:cubicBezTo>
                  <a:cubicBezTo>
                    <a:pt x="40" y="18"/>
                    <a:pt x="23" y="27"/>
                    <a:pt x="18" y="23"/>
                  </a:cubicBezTo>
                  <a:cubicBezTo>
                    <a:pt x="14" y="18"/>
                    <a:pt x="31" y="0"/>
                    <a:pt x="31"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45"/>
            <p:cNvSpPr>
              <a:spLocks/>
            </p:cNvSpPr>
            <p:nvPr/>
          </p:nvSpPr>
          <p:spPr bwMode="auto">
            <a:xfrm>
              <a:off x="1365" y="3456"/>
              <a:ext cx="67" cy="73"/>
            </a:xfrm>
            <a:custGeom>
              <a:avLst/>
              <a:gdLst/>
              <a:ahLst/>
              <a:cxnLst>
                <a:cxn ang="0">
                  <a:pos x="102" y="0"/>
                </a:cxn>
                <a:cxn ang="0">
                  <a:pos x="122" y="4"/>
                </a:cxn>
                <a:cxn ang="0">
                  <a:pos x="128" y="51"/>
                </a:cxn>
                <a:cxn ang="0">
                  <a:pos x="115" y="60"/>
                </a:cxn>
                <a:cxn ang="0">
                  <a:pos x="114" y="66"/>
                </a:cxn>
                <a:cxn ang="0">
                  <a:pos x="99" y="82"/>
                </a:cxn>
                <a:cxn ang="0">
                  <a:pos x="101" y="73"/>
                </a:cxn>
                <a:cxn ang="0">
                  <a:pos x="92" y="77"/>
                </a:cxn>
                <a:cxn ang="0">
                  <a:pos x="94" y="59"/>
                </a:cxn>
                <a:cxn ang="0">
                  <a:pos x="83" y="71"/>
                </a:cxn>
                <a:cxn ang="0">
                  <a:pos x="83" y="77"/>
                </a:cxn>
                <a:cxn ang="0">
                  <a:pos x="48" y="142"/>
                </a:cxn>
                <a:cxn ang="0">
                  <a:pos x="25" y="144"/>
                </a:cxn>
                <a:cxn ang="0">
                  <a:pos x="16" y="141"/>
                </a:cxn>
                <a:cxn ang="0">
                  <a:pos x="24" y="139"/>
                </a:cxn>
                <a:cxn ang="0">
                  <a:pos x="12" y="131"/>
                </a:cxn>
                <a:cxn ang="0">
                  <a:pos x="17" y="128"/>
                </a:cxn>
                <a:cxn ang="0">
                  <a:pos x="6" y="122"/>
                </a:cxn>
                <a:cxn ang="0">
                  <a:pos x="9" y="120"/>
                </a:cxn>
                <a:cxn ang="0">
                  <a:pos x="0" y="113"/>
                </a:cxn>
                <a:cxn ang="0">
                  <a:pos x="4" y="110"/>
                </a:cxn>
                <a:cxn ang="0">
                  <a:pos x="5" y="97"/>
                </a:cxn>
                <a:cxn ang="0">
                  <a:pos x="15" y="100"/>
                </a:cxn>
                <a:cxn ang="0">
                  <a:pos x="13" y="78"/>
                </a:cxn>
                <a:cxn ang="0">
                  <a:pos x="29" y="92"/>
                </a:cxn>
                <a:cxn ang="0">
                  <a:pos x="27" y="70"/>
                </a:cxn>
                <a:cxn ang="0">
                  <a:pos x="45" y="83"/>
                </a:cxn>
                <a:cxn ang="0">
                  <a:pos x="44" y="58"/>
                </a:cxn>
                <a:cxn ang="0">
                  <a:pos x="64" y="69"/>
                </a:cxn>
                <a:cxn ang="0">
                  <a:pos x="59" y="47"/>
                </a:cxn>
                <a:cxn ang="0">
                  <a:pos x="80" y="55"/>
                </a:cxn>
                <a:cxn ang="0">
                  <a:pos x="76" y="34"/>
                </a:cxn>
                <a:cxn ang="0">
                  <a:pos x="98" y="41"/>
                </a:cxn>
                <a:cxn ang="0">
                  <a:pos x="91" y="20"/>
                </a:cxn>
                <a:cxn ang="0">
                  <a:pos x="116" y="23"/>
                </a:cxn>
                <a:cxn ang="0">
                  <a:pos x="102" y="0"/>
                </a:cxn>
              </a:cxnLst>
              <a:rect l="0" t="0" r="r" b="b"/>
              <a:pathLst>
                <a:path w="131" h="144">
                  <a:moveTo>
                    <a:pt x="102" y="0"/>
                  </a:moveTo>
                  <a:cubicBezTo>
                    <a:pt x="103" y="1"/>
                    <a:pt x="122" y="4"/>
                    <a:pt x="122" y="4"/>
                  </a:cubicBezTo>
                  <a:cubicBezTo>
                    <a:pt x="122" y="4"/>
                    <a:pt x="131" y="37"/>
                    <a:pt x="128" y="51"/>
                  </a:cubicBezTo>
                  <a:cubicBezTo>
                    <a:pt x="115" y="60"/>
                    <a:pt x="115" y="60"/>
                    <a:pt x="115" y="60"/>
                  </a:cubicBezTo>
                  <a:cubicBezTo>
                    <a:pt x="114" y="66"/>
                    <a:pt x="114" y="66"/>
                    <a:pt x="114" y="66"/>
                  </a:cubicBezTo>
                  <a:cubicBezTo>
                    <a:pt x="99" y="82"/>
                    <a:pt x="99" y="82"/>
                    <a:pt x="99" y="82"/>
                  </a:cubicBezTo>
                  <a:cubicBezTo>
                    <a:pt x="101" y="73"/>
                    <a:pt x="101" y="73"/>
                    <a:pt x="101" y="73"/>
                  </a:cubicBezTo>
                  <a:cubicBezTo>
                    <a:pt x="92" y="77"/>
                    <a:pt x="92" y="77"/>
                    <a:pt x="92" y="77"/>
                  </a:cubicBezTo>
                  <a:cubicBezTo>
                    <a:pt x="94" y="59"/>
                    <a:pt x="94" y="59"/>
                    <a:pt x="94" y="59"/>
                  </a:cubicBezTo>
                  <a:cubicBezTo>
                    <a:pt x="83" y="71"/>
                    <a:pt x="83" y="71"/>
                    <a:pt x="83" y="71"/>
                  </a:cubicBezTo>
                  <a:cubicBezTo>
                    <a:pt x="83" y="77"/>
                    <a:pt x="83" y="77"/>
                    <a:pt x="83" y="77"/>
                  </a:cubicBezTo>
                  <a:cubicBezTo>
                    <a:pt x="48" y="142"/>
                    <a:pt x="48" y="142"/>
                    <a:pt x="48" y="142"/>
                  </a:cubicBezTo>
                  <a:cubicBezTo>
                    <a:pt x="25" y="144"/>
                    <a:pt x="25" y="144"/>
                    <a:pt x="25" y="144"/>
                  </a:cubicBezTo>
                  <a:cubicBezTo>
                    <a:pt x="16" y="141"/>
                    <a:pt x="16" y="141"/>
                    <a:pt x="16" y="141"/>
                  </a:cubicBezTo>
                  <a:cubicBezTo>
                    <a:pt x="24" y="139"/>
                    <a:pt x="24" y="139"/>
                    <a:pt x="24" y="139"/>
                  </a:cubicBezTo>
                  <a:cubicBezTo>
                    <a:pt x="12" y="131"/>
                    <a:pt x="12" y="131"/>
                    <a:pt x="12" y="131"/>
                  </a:cubicBezTo>
                  <a:cubicBezTo>
                    <a:pt x="17" y="128"/>
                    <a:pt x="17" y="128"/>
                    <a:pt x="17" y="128"/>
                  </a:cubicBezTo>
                  <a:cubicBezTo>
                    <a:pt x="6" y="122"/>
                    <a:pt x="6" y="122"/>
                    <a:pt x="6" y="122"/>
                  </a:cubicBezTo>
                  <a:cubicBezTo>
                    <a:pt x="9" y="120"/>
                    <a:pt x="9" y="120"/>
                    <a:pt x="9" y="120"/>
                  </a:cubicBezTo>
                  <a:cubicBezTo>
                    <a:pt x="0" y="113"/>
                    <a:pt x="0" y="113"/>
                    <a:pt x="0" y="113"/>
                  </a:cubicBezTo>
                  <a:cubicBezTo>
                    <a:pt x="4" y="110"/>
                    <a:pt x="4" y="110"/>
                    <a:pt x="4" y="110"/>
                  </a:cubicBezTo>
                  <a:cubicBezTo>
                    <a:pt x="5" y="97"/>
                    <a:pt x="5" y="97"/>
                    <a:pt x="5" y="97"/>
                  </a:cubicBezTo>
                  <a:cubicBezTo>
                    <a:pt x="5" y="97"/>
                    <a:pt x="12" y="103"/>
                    <a:pt x="15" y="100"/>
                  </a:cubicBezTo>
                  <a:cubicBezTo>
                    <a:pt x="19" y="97"/>
                    <a:pt x="11" y="77"/>
                    <a:pt x="13" y="78"/>
                  </a:cubicBezTo>
                  <a:cubicBezTo>
                    <a:pt x="15" y="79"/>
                    <a:pt x="24" y="96"/>
                    <a:pt x="29" y="92"/>
                  </a:cubicBezTo>
                  <a:cubicBezTo>
                    <a:pt x="33" y="87"/>
                    <a:pt x="27" y="70"/>
                    <a:pt x="27" y="70"/>
                  </a:cubicBezTo>
                  <a:cubicBezTo>
                    <a:pt x="27" y="70"/>
                    <a:pt x="42" y="86"/>
                    <a:pt x="45" y="83"/>
                  </a:cubicBezTo>
                  <a:cubicBezTo>
                    <a:pt x="49" y="80"/>
                    <a:pt x="44" y="58"/>
                    <a:pt x="44" y="58"/>
                  </a:cubicBezTo>
                  <a:cubicBezTo>
                    <a:pt x="44" y="58"/>
                    <a:pt x="60" y="74"/>
                    <a:pt x="64" y="69"/>
                  </a:cubicBezTo>
                  <a:cubicBezTo>
                    <a:pt x="69" y="65"/>
                    <a:pt x="59" y="47"/>
                    <a:pt x="59" y="47"/>
                  </a:cubicBezTo>
                  <a:cubicBezTo>
                    <a:pt x="59" y="47"/>
                    <a:pt x="75" y="60"/>
                    <a:pt x="80" y="55"/>
                  </a:cubicBezTo>
                  <a:cubicBezTo>
                    <a:pt x="85" y="51"/>
                    <a:pt x="76" y="34"/>
                    <a:pt x="76" y="34"/>
                  </a:cubicBezTo>
                  <a:cubicBezTo>
                    <a:pt x="76" y="34"/>
                    <a:pt x="92" y="46"/>
                    <a:pt x="98" y="41"/>
                  </a:cubicBezTo>
                  <a:cubicBezTo>
                    <a:pt x="103" y="35"/>
                    <a:pt x="91" y="20"/>
                    <a:pt x="91" y="20"/>
                  </a:cubicBezTo>
                  <a:cubicBezTo>
                    <a:pt x="91" y="20"/>
                    <a:pt x="112" y="29"/>
                    <a:pt x="116" y="23"/>
                  </a:cubicBezTo>
                  <a:cubicBezTo>
                    <a:pt x="120" y="17"/>
                    <a:pt x="102" y="0"/>
                    <a:pt x="102"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46"/>
            <p:cNvSpPr>
              <a:spLocks/>
            </p:cNvSpPr>
            <p:nvPr/>
          </p:nvSpPr>
          <p:spPr bwMode="auto">
            <a:xfrm>
              <a:off x="1247" y="3520"/>
              <a:ext cx="177" cy="71"/>
            </a:xfrm>
            <a:custGeom>
              <a:avLst/>
              <a:gdLst/>
              <a:ahLst/>
              <a:cxnLst>
                <a:cxn ang="0">
                  <a:pos x="52" y="25"/>
                </a:cxn>
                <a:cxn ang="0">
                  <a:pos x="66" y="31"/>
                </a:cxn>
                <a:cxn ang="0">
                  <a:pos x="80" y="31"/>
                </a:cxn>
                <a:cxn ang="0">
                  <a:pos x="94" y="30"/>
                </a:cxn>
                <a:cxn ang="0">
                  <a:pos x="118" y="27"/>
                </a:cxn>
                <a:cxn ang="0">
                  <a:pos x="108" y="49"/>
                </a:cxn>
                <a:cxn ang="0">
                  <a:pos x="113" y="63"/>
                </a:cxn>
                <a:cxn ang="0">
                  <a:pos x="124" y="74"/>
                </a:cxn>
                <a:cxn ang="0">
                  <a:pos x="140" y="83"/>
                </a:cxn>
                <a:cxn ang="0">
                  <a:pos x="158" y="89"/>
                </a:cxn>
                <a:cxn ang="0">
                  <a:pos x="176" y="83"/>
                </a:cxn>
                <a:cxn ang="0">
                  <a:pos x="192" y="75"/>
                </a:cxn>
                <a:cxn ang="0">
                  <a:pos x="203" y="64"/>
                </a:cxn>
                <a:cxn ang="0">
                  <a:pos x="210" y="48"/>
                </a:cxn>
                <a:cxn ang="0">
                  <a:pos x="207" y="22"/>
                </a:cxn>
                <a:cxn ang="0">
                  <a:pos x="225" y="24"/>
                </a:cxn>
                <a:cxn ang="0">
                  <a:pos x="238" y="25"/>
                </a:cxn>
                <a:cxn ang="0">
                  <a:pos x="261" y="26"/>
                </a:cxn>
                <a:cxn ang="0">
                  <a:pos x="270" y="32"/>
                </a:cxn>
                <a:cxn ang="0">
                  <a:pos x="257" y="40"/>
                </a:cxn>
                <a:cxn ang="0">
                  <a:pos x="216" y="66"/>
                </a:cxn>
                <a:cxn ang="0">
                  <a:pos x="217" y="68"/>
                </a:cxn>
                <a:cxn ang="0">
                  <a:pos x="263" y="44"/>
                </a:cxn>
                <a:cxn ang="0">
                  <a:pos x="237" y="73"/>
                </a:cxn>
                <a:cxn ang="0">
                  <a:pos x="274" y="40"/>
                </a:cxn>
                <a:cxn ang="0">
                  <a:pos x="247" y="82"/>
                </a:cxn>
                <a:cxn ang="0">
                  <a:pos x="256" y="89"/>
                </a:cxn>
                <a:cxn ang="0">
                  <a:pos x="278" y="48"/>
                </a:cxn>
                <a:cxn ang="0">
                  <a:pos x="286" y="44"/>
                </a:cxn>
                <a:cxn ang="0">
                  <a:pos x="296" y="28"/>
                </a:cxn>
                <a:cxn ang="0">
                  <a:pos x="347" y="6"/>
                </a:cxn>
                <a:cxn ang="0">
                  <a:pos x="168" y="137"/>
                </a:cxn>
                <a:cxn ang="0">
                  <a:pos x="6" y="68"/>
                </a:cxn>
                <a:cxn ang="0">
                  <a:pos x="8" y="51"/>
                </a:cxn>
                <a:cxn ang="0">
                  <a:pos x="3" y="6"/>
                </a:cxn>
                <a:cxn ang="0">
                  <a:pos x="25" y="40"/>
                </a:cxn>
                <a:cxn ang="0">
                  <a:pos x="45" y="51"/>
                </a:cxn>
                <a:cxn ang="0">
                  <a:pos x="68" y="62"/>
                </a:cxn>
                <a:cxn ang="0">
                  <a:pos x="80" y="81"/>
                </a:cxn>
                <a:cxn ang="0">
                  <a:pos x="72" y="56"/>
                </a:cxn>
                <a:cxn ang="0">
                  <a:pos x="52" y="36"/>
                </a:cxn>
              </a:cxnLst>
              <a:rect l="0" t="0" r="r" b="b"/>
              <a:pathLst>
                <a:path w="347" h="138">
                  <a:moveTo>
                    <a:pt x="49" y="33"/>
                  </a:moveTo>
                  <a:cubicBezTo>
                    <a:pt x="49" y="33"/>
                    <a:pt x="48" y="27"/>
                    <a:pt x="52" y="25"/>
                  </a:cubicBezTo>
                  <a:cubicBezTo>
                    <a:pt x="56" y="23"/>
                    <a:pt x="56" y="27"/>
                    <a:pt x="59" y="29"/>
                  </a:cubicBezTo>
                  <a:cubicBezTo>
                    <a:pt x="62" y="31"/>
                    <a:pt x="66" y="31"/>
                    <a:pt x="66" y="31"/>
                  </a:cubicBezTo>
                  <a:cubicBezTo>
                    <a:pt x="80" y="24"/>
                    <a:pt x="80" y="24"/>
                    <a:pt x="80" y="24"/>
                  </a:cubicBezTo>
                  <a:cubicBezTo>
                    <a:pt x="80" y="31"/>
                    <a:pt x="80" y="31"/>
                    <a:pt x="80" y="31"/>
                  </a:cubicBezTo>
                  <a:cubicBezTo>
                    <a:pt x="94" y="25"/>
                    <a:pt x="94" y="25"/>
                    <a:pt x="94" y="25"/>
                  </a:cubicBezTo>
                  <a:cubicBezTo>
                    <a:pt x="94" y="30"/>
                    <a:pt x="94" y="30"/>
                    <a:pt x="94" y="30"/>
                  </a:cubicBezTo>
                  <a:cubicBezTo>
                    <a:pt x="94" y="30"/>
                    <a:pt x="112" y="21"/>
                    <a:pt x="113" y="22"/>
                  </a:cubicBezTo>
                  <a:cubicBezTo>
                    <a:pt x="115" y="24"/>
                    <a:pt x="118" y="27"/>
                    <a:pt x="118" y="27"/>
                  </a:cubicBezTo>
                  <a:cubicBezTo>
                    <a:pt x="118" y="27"/>
                    <a:pt x="106" y="42"/>
                    <a:pt x="107" y="45"/>
                  </a:cubicBezTo>
                  <a:cubicBezTo>
                    <a:pt x="107" y="47"/>
                    <a:pt x="108" y="49"/>
                    <a:pt x="108" y="49"/>
                  </a:cubicBezTo>
                  <a:cubicBezTo>
                    <a:pt x="108" y="49"/>
                    <a:pt x="114" y="49"/>
                    <a:pt x="115" y="49"/>
                  </a:cubicBezTo>
                  <a:cubicBezTo>
                    <a:pt x="116" y="48"/>
                    <a:pt x="110" y="61"/>
                    <a:pt x="113" y="63"/>
                  </a:cubicBezTo>
                  <a:cubicBezTo>
                    <a:pt x="117" y="66"/>
                    <a:pt x="123" y="59"/>
                    <a:pt x="123" y="59"/>
                  </a:cubicBezTo>
                  <a:cubicBezTo>
                    <a:pt x="123" y="59"/>
                    <a:pt x="119" y="73"/>
                    <a:pt x="124" y="74"/>
                  </a:cubicBezTo>
                  <a:cubicBezTo>
                    <a:pt x="128" y="75"/>
                    <a:pt x="136" y="67"/>
                    <a:pt x="136" y="67"/>
                  </a:cubicBezTo>
                  <a:cubicBezTo>
                    <a:pt x="136" y="67"/>
                    <a:pt x="135" y="82"/>
                    <a:pt x="140" y="83"/>
                  </a:cubicBezTo>
                  <a:cubicBezTo>
                    <a:pt x="144" y="85"/>
                    <a:pt x="148" y="76"/>
                    <a:pt x="148" y="76"/>
                  </a:cubicBezTo>
                  <a:cubicBezTo>
                    <a:pt x="148" y="76"/>
                    <a:pt x="154" y="89"/>
                    <a:pt x="158" y="89"/>
                  </a:cubicBezTo>
                  <a:cubicBezTo>
                    <a:pt x="163" y="89"/>
                    <a:pt x="165" y="76"/>
                    <a:pt x="165" y="76"/>
                  </a:cubicBezTo>
                  <a:cubicBezTo>
                    <a:pt x="165" y="76"/>
                    <a:pt x="170" y="85"/>
                    <a:pt x="176" y="83"/>
                  </a:cubicBezTo>
                  <a:cubicBezTo>
                    <a:pt x="182" y="82"/>
                    <a:pt x="180" y="67"/>
                    <a:pt x="180" y="67"/>
                  </a:cubicBezTo>
                  <a:cubicBezTo>
                    <a:pt x="180" y="67"/>
                    <a:pt x="187" y="77"/>
                    <a:pt x="192" y="75"/>
                  </a:cubicBezTo>
                  <a:cubicBezTo>
                    <a:pt x="197" y="73"/>
                    <a:pt x="192" y="58"/>
                    <a:pt x="192" y="58"/>
                  </a:cubicBezTo>
                  <a:cubicBezTo>
                    <a:pt x="192" y="58"/>
                    <a:pt x="200" y="66"/>
                    <a:pt x="203" y="64"/>
                  </a:cubicBezTo>
                  <a:cubicBezTo>
                    <a:pt x="206" y="62"/>
                    <a:pt x="201" y="47"/>
                    <a:pt x="201" y="47"/>
                  </a:cubicBezTo>
                  <a:cubicBezTo>
                    <a:pt x="201" y="47"/>
                    <a:pt x="207" y="50"/>
                    <a:pt x="210" y="48"/>
                  </a:cubicBezTo>
                  <a:cubicBezTo>
                    <a:pt x="214" y="46"/>
                    <a:pt x="198" y="24"/>
                    <a:pt x="198" y="24"/>
                  </a:cubicBezTo>
                  <a:cubicBezTo>
                    <a:pt x="207" y="22"/>
                    <a:pt x="207" y="22"/>
                    <a:pt x="207" y="22"/>
                  </a:cubicBezTo>
                  <a:cubicBezTo>
                    <a:pt x="221" y="31"/>
                    <a:pt x="221" y="31"/>
                    <a:pt x="221" y="31"/>
                  </a:cubicBezTo>
                  <a:cubicBezTo>
                    <a:pt x="221" y="31"/>
                    <a:pt x="224" y="23"/>
                    <a:pt x="225" y="24"/>
                  </a:cubicBezTo>
                  <a:cubicBezTo>
                    <a:pt x="225" y="25"/>
                    <a:pt x="235" y="31"/>
                    <a:pt x="235" y="31"/>
                  </a:cubicBezTo>
                  <a:cubicBezTo>
                    <a:pt x="235" y="31"/>
                    <a:pt x="237" y="24"/>
                    <a:pt x="238" y="25"/>
                  </a:cubicBezTo>
                  <a:cubicBezTo>
                    <a:pt x="240" y="25"/>
                    <a:pt x="259" y="31"/>
                    <a:pt x="259" y="31"/>
                  </a:cubicBezTo>
                  <a:cubicBezTo>
                    <a:pt x="259" y="31"/>
                    <a:pt x="259" y="26"/>
                    <a:pt x="261" y="26"/>
                  </a:cubicBezTo>
                  <a:cubicBezTo>
                    <a:pt x="264" y="26"/>
                    <a:pt x="266" y="25"/>
                    <a:pt x="267" y="26"/>
                  </a:cubicBezTo>
                  <a:cubicBezTo>
                    <a:pt x="268" y="28"/>
                    <a:pt x="267" y="31"/>
                    <a:pt x="270" y="32"/>
                  </a:cubicBezTo>
                  <a:cubicBezTo>
                    <a:pt x="272" y="32"/>
                    <a:pt x="268" y="37"/>
                    <a:pt x="266" y="38"/>
                  </a:cubicBezTo>
                  <a:cubicBezTo>
                    <a:pt x="263" y="40"/>
                    <a:pt x="257" y="40"/>
                    <a:pt x="257" y="40"/>
                  </a:cubicBezTo>
                  <a:cubicBezTo>
                    <a:pt x="214" y="60"/>
                    <a:pt x="214" y="60"/>
                    <a:pt x="214" y="60"/>
                  </a:cubicBezTo>
                  <a:cubicBezTo>
                    <a:pt x="216" y="66"/>
                    <a:pt x="216" y="66"/>
                    <a:pt x="216" y="66"/>
                  </a:cubicBezTo>
                  <a:cubicBezTo>
                    <a:pt x="259" y="45"/>
                    <a:pt x="259" y="45"/>
                    <a:pt x="259" y="45"/>
                  </a:cubicBezTo>
                  <a:cubicBezTo>
                    <a:pt x="217" y="68"/>
                    <a:pt x="217" y="68"/>
                    <a:pt x="217" y="68"/>
                  </a:cubicBezTo>
                  <a:cubicBezTo>
                    <a:pt x="224" y="74"/>
                    <a:pt x="224" y="74"/>
                    <a:pt x="224" y="74"/>
                  </a:cubicBezTo>
                  <a:cubicBezTo>
                    <a:pt x="263" y="44"/>
                    <a:pt x="263" y="44"/>
                    <a:pt x="263" y="44"/>
                  </a:cubicBezTo>
                  <a:cubicBezTo>
                    <a:pt x="235" y="70"/>
                    <a:pt x="235" y="70"/>
                    <a:pt x="235" y="70"/>
                  </a:cubicBezTo>
                  <a:cubicBezTo>
                    <a:pt x="237" y="73"/>
                    <a:pt x="237" y="73"/>
                    <a:pt x="237" y="73"/>
                  </a:cubicBezTo>
                  <a:cubicBezTo>
                    <a:pt x="243" y="75"/>
                    <a:pt x="243" y="75"/>
                    <a:pt x="243" y="75"/>
                  </a:cubicBezTo>
                  <a:cubicBezTo>
                    <a:pt x="274" y="40"/>
                    <a:pt x="274" y="40"/>
                    <a:pt x="274" y="40"/>
                  </a:cubicBezTo>
                  <a:cubicBezTo>
                    <a:pt x="274" y="43"/>
                    <a:pt x="274" y="43"/>
                    <a:pt x="274" y="43"/>
                  </a:cubicBezTo>
                  <a:cubicBezTo>
                    <a:pt x="247" y="82"/>
                    <a:pt x="247" y="82"/>
                    <a:pt x="247" y="82"/>
                  </a:cubicBezTo>
                  <a:cubicBezTo>
                    <a:pt x="247" y="88"/>
                    <a:pt x="247" y="88"/>
                    <a:pt x="247" y="88"/>
                  </a:cubicBezTo>
                  <a:cubicBezTo>
                    <a:pt x="247" y="88"/>
                    <a:pt x="255" y="90"/>
                    <a:pt x="256" y="89"/>
                  </a:cubicBezTo>
                  <a:cubicBezTo>
                    <a:pt x="257" y="88"/>
                    <a:pt x="272" y="51"/>
                    <a:pt x="272" y="51"/>
                  </a:cubicBezTo>
                  <a:cubicBezTo>
                    <a:pt x="278" y="48"/>
                    <a:pt x="278" y="48"/>
                    <a:pt x="278" y="48"/>
                  </a:cubicBezTo>
                  <a:cubicBezTo>
                    <a:pt x="279" y="45"/>
                    <a:pt x="279" y="45"/>
                    <a:pt x="279" y="45"/>
                  </a:cubicBezTo>
                  <a:cubicBezTo>
                    <a:pt x="286" y="44"/>
                    <a:pt x="286" y="44"/>
                    <a:pt x="286" y="44"/>
                  </a:cubicBezTo>
                  <a:cubicBezTo>
                    <a:pt x="286" y="44"/>
                    <a:pt x="294" y="41"/>
                    <a:pt x="295" y="36"/>
                  </a:cubicBezTo>
                  <a:cubicBezTo>
                    <a:pt x="296" y="31"/>
                    <a:pt x="296" y="29"/>
                    <a:pt x="296" y="28"/>
                  </a:cubicBezTo>
                  <a:cubicBezTo>
                    <a:pt x="296" y="26"/>
                    <a:pt x="347" y="0"/>
                    <a:pt x="347" y="0"/>
                  </a:cubicBezTo>
                  <a:cubicBezTo>
                    <a:pt x="347" y="6"/>
                    <a:pt x="347" y="6"/>
                    <a:pt x="347" y="6"/>
                  </a:cubicBezTo>
                  <a:cubicBezTo>
                    <a:pt x="347" y="6"/>
                    <a:pt x="337" y="50"/>
                    <a:pt x="297" y="82"/>
                  </a:cubicBezTo>
                  <a:cubicBezTo>
                    <a:pt x="257" y="113"/>
                    <a:pt x="214" y="137"/>
                    <a:pt x="168" y="137"/>
                  </a:cubicBezTo>
                  <a:cubicBezTo>
                    <a:pt x="121" y="138"/>
                    <a:pt x="83" y="125"/>
                    <a:pt x="58" y="110"/>
                  </a:cubicBezTo>
                  <a:cubicBezTo>
                    <a:pt x="33" y="95"/>
                    <a:pt x="6" y="68"/>
                    <a:pt x="6" y="68"/>
                  </a:cubicBezTo>
                  <a:cubicBezTo>
                    <a:pt x="6" y="68"/>
                    <a:pt x="6" y="61"/>
                    <a:pt x="7" y="57"/>
                  </a:cubicBezTo>
                  <a:cubicBezTo>
                    <a:pt x="8" y="54"/>
                    <a:pt x="9" y="54"/>
                    <a:pt x="8" y="51"/>
                  </a:cubicBezTo>
                  <a:cubicBezTo>
                    <a:pt x="8" y="48"/>
                    <a:pt x="8" y="41"/>
                    <a:pt x="8" y="39"/>
                  </a:cubicBezTo>
                  <a:cubicBezTo>
                    <a:pt x="2" y="14"/>
                    <a:pt x="0" y="7"/>
                    <a:pt x="3" y="6"/>
                  </a:cubicBezTo>
                  <a:cubicBezTo>
                    <a:pt x="6" y="5"/>
                    <a:pt x="19" y="18"/>
                    <a:pt x="22" y="21"/>
                  </a:cubicBezTo>
                  <a:cubicBezTo>
                    <a:pt x="25" y="23"/>
                    <a:pt x="22" y="38"/>
                    <a:pt x="25" y="40"/>
                  </a:cubicBezTo>
                  <a:cubicBezTo>
                    <a:pt x="28" y="42"/>
                    <a:pt x="37" y="50"/>
                    <a:pt x="38" y="50"/>
                  </a:cubicBezTo>
                  <a:cubicBezTo>
                    <a:pt x="40" y="50"/>
                    <a:pt x="42" y="54"/>
                    <a:pt x="45" y="51"/>
                  </a:cubicBezTo>
                  <a:cubicBezTo>
                    <a:pt x="48" y="48"/>
                    <a:pt x="50" y="45"/>
                    <a:pt x="53" y="48"/>
                  </a:cubicBezTo>
                  <a:cubicBezTo>
                    <a:pt x="57" y="51"/>
                    <a:pt x="64" y="56"/>
                    <a:pt x="68" y="62"/>
                  </a:cubicBezTo>
                  <a:cubicBezTo>
                    <a:pt x="72" y="67"/>
                    <a:pt x="74" y="68"/>
                    <a:pt x="75" y="71"/>
                  </a:cubicBezTo>
                  <a:cubicBezTo>
                    <a:pt x="76" y="73"/>
                    <a:pt x="76" y="84"/>
                    <a:pt x="80" y="81"/>
                  </a:cubicBezTo>
                  <a:cubicBezTo>
                    <a:pt x="83" y="78"/>
                    <a:pt x="81" y="70"/>
                    <a:pt x="80" y="67"/>
                  </a:cubicBezTo>
                  <a:cubicBezTo>
                    <a:pt x="78" y="64"/>
                    <a:pt x="77" y="60"/>
                    <a:pt x="72" y="56"/>
                  </a:cubicBezTo>
                  <a:cubicBezTo>
                    <a:pt x="68" y="52"/>
                    <a:pt x="63" y="44"/>
                    <a:pt x="61" y="42"/>
                  </a:cubicBezTo>
                  <a:cubicBezTo>
                    <a:pt x="58" y="40"/>
                    <a:pt x="52" y="36"/>
                    <a:pt x="52" y="36"/>
                  </a:cubicBezTo>
                  <a:lnTo>
                    <a:pt x="49" y="3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47"/>
            <p:cNvSpPr>
              <a:spLocks/>
            </p:cNvSpPr>
            <p:nvPr/>
          </p:nvSpPr>
          <p:spPr bwMode="auto">
            <a:xfrm>
              <a:off x="1177" y="3433"/>
              <a:ext cx="25" cy="24"/>
            </a:xfrm>
            <a:custGeom>
              <a:avLst/>
              <a:gdLst/>
              <a:ahLst/>
              <a:cxnLst>
                <a:cxn ang="0">
                  <a:pos x="9" y="15"/>
                </a:cxn>
                <a:cxn ang="0">
                  <a:pos x="8" y="14"/>
                </a:cxn>
                <a:cxn ang="0">
                  <a:pos x="12" y="0"/>
                </a:cxn>
                <a:cxn ang="0">
                  <a:pos x="13" y="0"/>
                </a:cxn>
                <a:cxn ang="0">
                  <a:pos x="13" y="1"/>
                </a:cxn>
                <a:cxn ang="0">
                  <a:pos x="14" y="6"/>
                </a:cxn>
                <a:cxn ang="0">
                  <a:pos x="18" y="8"/>
                </a:cxn>
                <a:cxn ang="0">
                  <a:pos x="35" y="13"/>
                </a:cxn>
                <a:cxn ang="0">
                  <a:pos x="45" y="17"/>
                </a:cxn>
                <a:cxn ang="0">
                  <a:pos x="49" y="23"/>
                </a:cxn>
                <a:cxn ang="0">
                  <a:pos x="49" y="34"/>
                </a:cxn>
                <a:cxn ang="0">
                  <a:pos x="44" y="44"/>
                </a:cxn>
                <a:cxn ang="0">
                  <a:pos x="36" y="47"/>
                </a:cxn>
                <a:cxn ang="0">
                  <a:pos x="25" y="45"/>
                </a:cxn>
                <a:cxn ang="0">
                  <a:pos x="9" y="41"/>
                </a:cxn>
                <a:cxn ang="0">
                  <a:pos x="3" y="40"/>
                </a:cxn>
                <a:cxn ang="0">
                  <a:pos x="1" y="43"/>
                </a:cxn>
                <a:cxn ang="0">
                  <a:pos x="1" y="45"/>
                </a:cxn>
                <a:cxn ang="0">
                  <a:pos x="0" y="45"/>
                </a:cxn>
                <a:cxn ang="0">
                  <a:pos x="5" y="27"/>
                </a:cxn>
                <a:cxn ang="0">
                  <a:pos x="6" y="27"/>
                </a:cxn>
                <a:cxn ang="0">
                  <a:pos x="5" y="29"/>
                </a:cxn>
                <a:cxn ang="0">
                  <a:pos x="6" y="33"/>
                </a:cxn>
                <a:cxn ang="0">
                  <a:pos x="10" y="35"/>
                </a:cxn>
                <a:cxn ang="0">
                  <a:pos x="29" y="40"/>
                </a:cxn>
                <a:cxn ang="0">
                  <a:pos x="35" y="41"/>
                </a:cxn>
                <a:cxn ang="0">
                  <a:pos x="40" y="41"/>
                </a:cxn>
                <a:cxn ang="0">
                  <a:pos x="44" y="38"/>
                </a:cxn>
                <a:cxn ang="0">
                  <a:pos x="47" y="33"/>
                </a:cxn>
                <a:cxn ang="0">
                  <a:pos x="47" y="25"/>
                </a:cxn>
                <a:cxn ang="0">
                  <a:pos x="43" y="19"/>
                </a:cxn>
                <a:cxn ang="0">
                  <a:pos x="34" y="15"/>
                </a:cxn>
                <a:cxn ang="0">
                  <a:pos x="17" y="10"/>
                </a:cxn>
                <a:cxn ang="0">
                  <a:pos x="12" y="10"/>
                </a:cxn>
                <a:cxn ang="0">
                  <a:pos x="10" y="13"/>
                </a:cxn>
                <a:cxn ang="0">
                  <a:pos x="9" y="15"/>
                </a:cxn>
              </a:cxnLst>
              <a:rect l="0" t="0" r="r" b="b"/>
              <a:pathLst>
                <a:path w="50" h="47">
                  <a:moveTo>
                    <a:pt x="9" y="15"/>
                  </a:moveTo>
                  <a:cubicBezTo>
                    <a:pt x="8" y="14"/>
                    <a:pt x="8" y="14"/>
                    <a:pt x="8" y="14"/>
                  </a:cubicBezTo>
                  <a:cubicBezTo>
                    <a:pt x="12" y="0"/>
                    <a:pt x="12" y="0"/>
                    <a:pt x="12" y="0"/>
                  </a:cubicBezTo>
                  <a:cubicBezTo>
                    <a:pt x="13" y="0"/>
                    <a:pt x="13" y="0"/>
                    <a:pt x="13" y="0"/>
                  </a:cubicBezTo>
                  <a:cubicBezTo>
                    <a:pt x="13" y="1"/>
                    <a:pt x="13" y="1"/>
                    <a:pt x="13" y="1"/>
                  </a:cubicBezTo>
                  <a:cubicBezTo>
                    <a:pt x="12" y="3"/>
                    <a:pt x="13" y="5"/>
                    <a:pt x="14" y="6"/>
                  </a:cubicBezTo>
                  <a:cubicBezTo>
                    <a:pt x="14" y="7"/>
                    <a:pt x="16" y="7"/>
                    <a:pt x="18" y="8"/>
                  </a:cubicBezTo>
                  <a:cubicBezTo>
                    <a:pt x="35" y="13"/>
                    <a:pt x="35" y="13"/>
                    <a:pt x="35" y="13"/>
                  </a:cubicBezTo>
                  <a:cubicBezTo>
                    <a:pt x="40" y="14"/>
                    <a:pt x="43" y="15"/>
                    <a:pt x="45" y="17"/>
                  </a:cubicBezTo>
                  <a:cubicBezTo>
                    <a:pt x="47" y="18"/>
                    <a:pt x="48" y="20"/>
                    <a:pt x="49" y="23"/>
                  </a:cubicBezTo>
                  <a:cubicBezTo>
                    <a:pt x="50" y="26"/>
                    <a:pt x="50" y="30"/>
                    <a:pt x="49" y="34"/>
                  </a:cubicBezTo>
                  <a:cubicBezTo>
                    <a:pt x="48" y="39"/>
                    <a:pt x="46" y="42"/>
                    <a:pt x="44" y="44"/>
                  </a:cubicBezTo>
                  <a:cubicBezTo>
                    <a:pt x="42" y="46"/>
                    <a:pt x="39" y="47"/>
                    <a:pt x="36" y="47"/>
                  </a:cubicBezTo>
                  <a:cubicBezTo>
                    <a:pt x="34" y="47"/>
                    <a:pt x="30" y="47"/>
                    <a:pt x="25" y="45"/>
                  </a:cubicBezTo>
                  <a:cubicBezTo>
                    <a:pt x="9" y="41"/>
                    <a:pt x="9" y="41"/>
                    <a:pt x="9" y="41"/>
                  </a:cubicBezTo>
                  <a:cubicBezTo>
                    <a:pt x="6" y="40"/>
                    <a:pt x="4" y="40"/>
                    <a:pt x="3" y="40"/>
                  </a:cubicBezTo>
                  <a:cubicBezTo>
                    <a:pt x="2" y="41"/>
                    <a:pt x="2" y="42"/>
                    <a:pt x="1" y="43"/>
                  </a:cubicBezTo>
                  <a:cubicBezTo>
                    <a:pt x="1" y="45"/>
                    <a:pt x="1" y="45"/>
                    <a:pt x="1" y="45"/>
                  </a:cubicBezTo>
                  <a:cubicBezTo>
                    <a:pt x="0" y="45"/>
                    <a:pt x="0" y="45"/>
                    <a:pt x="0" y="45"/>
                  </a:cubicBezTo>
                  <a:cubicBezTo>
                    <a:pt x="5" y="27"/>
                    <a:pt x="5" y="27"/>
                    <a:pt x="5" y="27"/>
                  </a:cubicBezTo>
                  <a:cubicBezTo>
                    <a:pt x="6" y="27"/>
                    <a:pt x="6" y="27"/>
                    <a:pt x="6" y="27"/>
                  </a:cubicBezTo>
                  <a:cubicBezTo>
                    <a:pt x="5" y="29"/>
                    <a:pt x="5" y="29"/>
                    <a:pt x="5" y="29"/>
                  </a:cubicBezTo>
                  <a:cubicBezTo>
                    <a:pt x="5" y="30"/>
                    <a:pt x="5" y="32"/>
                    <a:pt x="6" y="33"/>
                  </a:cubicBezTo>
                  <a:cubicBezTo>
                    <a:pt x="7" y="33"/>
                    <a:pt x="8" y="34"/>
                    <a:pt x="10" y="35"/>
                  </a:cubicBezTo>
                  <a:cubicBezTo>
                    <a:pt x="29" y="40"/>
                    <a:pt x="29" y="40"/>
                    <a:pt x="29" y="40"/>
                  </a:cubicBezTo>
                  <a:cubicBezTo>
                    <a:pt x="30" y="40"/>
                    <a:pt x="32" y="41"/>
                    <a:pt x="35" y="41"/>
                  </a:cubicBezTo>
                  <a:cubicBezTo>
                    <a:pt x="37" y="41"/>
                    <a:pt x="39" y="41"/>
                    <a:pt x="40" y="41"/>
                  </a:cubicBezTo>
                  <a:cubicBezTo>
                    <a:pt x="41" y="40"/>
                    <a:pt x="43" y="39"/>
                    <a:pt x="44" y="38"/>
                  </a:cubicBezTo>
                  <a:cubicBezTo>
                    <a:pt x="45" y="37"/>
                    <a:pt x="46" y="35"/>
                    <a:pt x="47" y="33"/>
                  </a:cubicBezTo>
                  <a:cubicBezTo>
                    <a:pt x="47" y="30"/>
                    <a:pt x="47" y="27"/>
                    <a:pt x="47" y="25"/>
                  </a:cubicBezTo>
                  <a:cubicBezTo>
                    <a:pt x="46" y="22"/>
                    <a:pt x="45" y="20"/>
                    <a:pt x="43" y="19"/>
                  </a:cubicBezTo>
                  <a:cubicBezTo>
                    <a:pt x="42" y="18"/>
                    <a:pt x="39" y="16"/>
                    <a:pt x="34" y="15"/>
                  </a:cubicBezTo>
                  <a:cubicBezTo>
                    <a:pt x="17" y="10"/>
                    <a:pt x="17" y="10"/>
                    <a:pt x="17" y="10"/>
                  </a:cubicBezTo>
                  <a:cubicBezTo>
                    <a:pt x="14" y="10"/>
                    <a:pt x="13" y="10"/>
                    <a:pt x="12" y="10"/>
                  </a:cubicBezTo>
                  <a:cubicBezTo>
                    <a:pt x="11" y="11"/>
                    <a:pt x="10" y="12"/>
                    <a:pt x="10" y="13"/>
                  </a:cubicBezTo>
                  <a:lnTo>
                    <a:pt x="9" y="15"/>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48"/>
            <p:cNvSpPr>
              <a:spLocks/>
            </p:cNvSpPr>
            <p:nvPr/>
          </p:nvSpPr>
          <p:spPr bwMode="auto">
            <a:xfrm>
              <a:off x="1203" y="3433"/>
              <a:ext cx="4" cy="3"/>
            </a:xfrm>
            <a:custGeom>
              <a:avLst/>
              <a:gdLst/>
              <a:ahLst/>
              <a:cxnLst>
                <a:cxn ang="0">
                  <a:pos x="0" y="2"/>
                </a:cxn>
                <a:cxn ang="0">
                  <a:pos x="2" y="0"/>
                </a:cxn>
                <a:cxn ang="0">
                  <a:pos x="5" y="0"/>
                </a:cxn>
                <a:cxn ang="0">
                  <a:pos x="7" y="2"/>
                </a:cxn>
                <a:cxn ang="0">
                  <a:pos x="7" y="5"/>
                </a:cxn>
                <a:cxn ang="0">
                  <a:pos x="5" y="7"/>
                </a:cxn>
                <a:cxn ang="0">
                  <a:pos x="2" y="7"/>
                </a:cxn>
                <a:cxn ang="0">
                  <a:pos x="0" y="5"/>
                </a:cxn>
                <a:cxn ang="0">
                  <a:pos x="0" y="2"/>
                </a:cxn>
              </a:cxnLst>
              <a:rect l="0" t="0" r="r" b="b"/>
              <a:pathLst>
                <a:path w="7" h="7">
                  <a:moveTo>
                    <a:pt x="0" y="2"/>
                  </a:moveTo>
                  <a:cubicBezTo>
                    <a:pt x="1" y="1"/>
                    <a:pt x="1" y="1"/>
                    <a:pt x="2" y="0"/>
                  </a:cubicBezTo>
                  <a:cubicBezTo>
                    <a:pt x="3" y="0"/>
                    <a:pt x="4" y="0"/>
                    <a:pt x="5" y="0"/>
                  </a:cubicBezTo>
                  <a:cubicBezTo>
                    <a:pt x="6" y="1"/>
                    <a:pt x="7" y="1"/>
                    <a:pt x="7" y="2"/>
                  </a:cubicBezTo>
                  <a:cubicBezTo>
                    <a:pt x="7" y="3"/>
                    <a:pt x="7" y="4"/>
                    <a:pt x="7" y="5"/>
                  </a:cubicBezTo>
                  <a:cubicBezTo>
                    <a:pt x="7" y="6"/>
                    <a:pt x="6" y="7"/>
                    <a:pt x="5" y="7"/>
                  </a:cubicBezTo>
                  <a:cubicBezTo>
                    <a:pt x="4" y="7"/>
                    <a:pt x="3" y="7"/>
                    <a:pt x="2" y="7"/>
                  </a:cubicBezTo>
                  <a:cubicBezTo>
                    <a:pt x="1" y="7"/>
                    <a:pt x="1" y="6"/>
                    <a:pt x="0" y="5"/>
                  </a:cubicBezTo>
                  <a:cubicBezTo>
                    <a:pt x="0" y="4"/>
                    <a:pt x="0" y="3"/>
                    <a:pt x="0" y="2"/>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49"/>
            <p:cNvSpPr>
              <a:spLocks/>
            </p:cNvSpPr>
            <p:nvPr/>
          </p:nvSpPr>
          <p:spPr bwMode="auto">
            <a:xfrm>
              <a:off x="1191" y="3407"/>
              <a:ext cx="23" cy="23"/>
            </a:xfrm>
            <a:custGeom>
              <a:avLst/>
              <a:gdLst/>
              <a:ahLst/>
              <a:cxnLst>
                <a:cxn ang="0">
                  <a:pos x="8" y="0"/>
                </a:cxn>
                <a:cxn ang="0">
                  <a:pos x="22" y="7"/>
                </a:cxn>
                <a:cxn ang="0">
                  <a:pos x="21" y="8"/>
                </a:cxn>
                <a:cxn ang="0">
                  <a:pos x="14" y="7"/>
                </a:cxn>
                <a:cxn ang="0">
                  <a:pos x="8" y="8"/>
                </a:cxn>
                <a:cxn ang="0">
                  <a:pos x="4" y="13"/>
                </a:cxn>
                <a:cxn ang="0">
                  <a:pos x="3" y="19"/>
                </a:cxn>
                <a:cxn ang="0">
                  <a:pos x="6" y="23"/>
                </a:cxn>
                <a:cxn ang="0">
                  <a:pos x="10" y="23"/>
                </a:cxn>
                <a:cxn ang="0">
                  <a:pos x="20" y="18"/>
                </a:cxn>
                <a:cxn ang="0">
                  <a:pos x="29" y="13"/>
                </a:cxn>
                <a:cxn ang="0">
                  <a:pos x="34" y="12"/>
                </a:cxn>
                <a:cxn ang="0">
                  <a:pos x="39" y="13"/>
                </a:cxn>
                <a:cxn ang="0">
                  <a:pos x="45" y="21"/>
                </a:cxn>
                <a:cxn ang="0">
                  <a:pos x="43" y="31"/>
                </a:cxn>
                <a:cxn ang="0">
                  <a:pos x="42" y="34"/>
                </a:cxn>
                <a:cxn ang="0">
                  <a:pos x="39" y="37"/>
                </a:cxn>
                <a:cxn ang="0">
                  <a:pos x="36" y="40"/>
                </a:cxn>
                <a:cxn ang="0">
                  <a:pos x="36" y="42"/>
                </a:cxn>
                <a:cxn ang="0">
                  <a:pos x="37" y="43"/>
                </a:cxn>
                <a:cxn ang="0">
                  <a:pos x="36" y="44"/>
                </a:cxn>
                <a:cxn ang="0">
                  <a:pos x="23" y="37"/>
                </a:cxn>
                <a:cxn ang="0">
                  <a:pos x="24" y="36"/>
                </a:cxn>
                <a:cxn ang="0">
                  <a:pos x="31" y="37"/>
                </a:cxn>
                <a:cxn ang="0">
                  <a:pos x="37" y="35"/>
                </a:cxn>
                <a:cxn ang="0">
                  <a:pos x="41" y="31"/>
                </a:cxn>
                <a:cxn ang="0">
                  <a:pos x="42" y="24"/>
                </a:cxn>
                <a:cxn ang="0">
                  <a:pos x="39" y="19"/>
                </a:cxn>
                <a:cxn ang="0">
                  <a:pos x="35" y="19"/>
                </a:cxn>
                <a:cxn ang="0">
                  <a:pos x="31" y="20"/>
                </a:cxn>
                <a:cxn ang="0">
                  <a:pos x="24" y="24"/>
                </a:cxn>
                <a:cxn ang="0">
                  <a:pos x="16" y="29"/>
                </a:cxn>
                <a:cxn ang="0">
                  <a:pos x="11" y="30"/>
                </a:cxn>
                <a:cxn ang="0">
                  <a:pos x="6" y="28"/>
                </a:cxn>
                <a:cxn ang="0">
                  <a:pos x="0" y="21"/>
                </a:cxn>
                <a:cxn ang="0">
                  <a:pos x="2" y="12"/>
                </a:cxn>
                <a:cxn ang="0">
                  <a:pos x="7" y="6"/>
                </a:cxn>
                <a:cxn ang="0">
                  <a:pos x="9" y="4"/>
                </a:cxn>
                <a:cxn ang="0">
                  <a:pos x="9" y="3"/>
                </a:cxn>
                <a:cxn ang="0">
                  <a:pos x="8" y="1"/>
                </a:cxn>
                <a:cxn ang="0">
                  <a:pos x="8" y="0"/>
                </a:cxn>
              </a:cxnLst>
              <a:rect l="0" t="0" r="r" b="b"/>
              <a:pathLst>
                <a:path w="46" h="44">
                  <a:moveTo>
                    <a:pt x="8" y="0"/>
                  </a:moveTo>
                  <a:cubicBezTo>
                    <a:pt x="22" y="7"/>
                    <a:pt x="22" y="7"/>
                    <a:pt x="22" y="7"/>
                  </a:cubicBezTo>
                  <a:cubicBezTo>
                    <a:pt x="21" y="8"/>
                    <a:pt x="21" y="8"/>
                    <a:pt x="21" y="8"/>
                  </a:cubicBezTo>
                  <a:cubicBezTo>
                    <a:pt x="18" y="7"/>
                    <a:pt x="16" y="7"/>
                    <a:pt x="14" y="7"/>
                  </a:cubicBezTo>
                  <a:cubicBezTo>
                    <a:pt x="12" y="7"/>
                    <a:pt x="10" y="7"/>
                    <a:pt x="8" y="8"/>
                  </a:cubicBezTo>
                  <a:cubicBezTo>
                    <a:pt x="6" y="10"/>
                    <a:pt x="5" y="11"/>
                    <a:pt x="4" y="13"/>
                  </a:cubicBezTo>
                  <a:cubicBezTo>
                    <a:pt x="3" y="15"/>
                    <a:pt x="3" y="17"/>
                    <a:pt x="3" y="19"/>
                  </a:cubicBezTo>
                  <a:cubicBezTo>
                    <a:pt x="4" y="21"/>
                    <a:pt x="5" y="22"/>
                    <a:pt x="6" y="23"/>
                  </a:cubicBezTo>
                  <a:cubicBezTo>
                    <a:pt x="8" y="23"/>
                    <a:pt x="9" y="24"/>
                    <a:pt x="10" y="23"/>
                  </a:cubicBezTo>
                  <a:cubicBezTo>
                    <a:pt x="12" y="23"/>
                    <a:pt x="16" y="21"/>
                    <a:pt x="20" y="18"/>
                  </a:cubicBezTo>
                  <a:cubicBezTo>
                    <a:pt x="24" y="15"/>
                    <a:pt x="27" y="14"/>
                    <a:pt x="29" y="13"/>
                  </a:cubicBezTo>
                  <a:cubicBezTo>
                    <a:pt x="31" y="12"/>
                    <a:pt x="32" y="12"/>
                    <a:pt x="34" y="12"/>
                  </a:cubicBezTo>
                  <a:cubicBezTo>
                    <a:pt x="36" y="12"/>
                    <a:pt x="38" y="12"/>
                    <a:pt x="39" y="13"/>
                  </a:cubicBezTo>
                  <a:cubicBezTo>
                    <a:pt x="42" y="15"/>
                    <a:pt x="44" y="17"/>
                    <a:pt x="45" y="21"/>
                  </a:cubicBezTo>
                  <a:cubicBezTo>
                    <a:pt x="46" y="24"/>
                    <a:pt x="45" y="28"/>
                    <a:pt x="43" y="31"/>
                  </a:cubicBezTo>
                  <a:cubicBezTo>
                    <a:pt x="43" y="32"/>
                    <a:pt x="42" y="33"/>
                    <a:pt x="42" y="34"/>
                  </a:cubicBezTo>
                  <a:cubicBezTo>
                    <a:pt x="41" y="35"/>
                    <a:pt x="40" y="36"/>
                    <a:pt x="39" y="37"/>
                  </a:cubicBezTo>
                  <a:cubicBezTo>
                    <a:pt x="37" y="39"/>
                    <a:pt x="36" y="40"/>
                    <a:pt x="36" y="40"/>
                  </a:cubicBezTo>
                  <a:cubicBezTo>
                    <a:pt x="35" y="41"/>
                    <a:pt x="35" y="41"/>
                    <a:pt x="36" y="42"/>
                  </a:cubicBezTo>
                  <a:cubicBezTo>
                    <a:pt x="36" y="42"/>
                    <a:pt x="36" y="43"/>
                    <a:pt x="37" y="43"/>
                  </a:cubicBezTo>
                  <a:cubicBezTo>
                    <a:pt x="36" y="44"/>
                    <a:pt x="36" y="44"/>
                    <a:pt x="36" y="44"/>
                  </a:cubicBezTo>
                  <a:cubicBezTo>
                    <a:pt x="23" y="37"/>
                    <a:pt x="23" y="37"/>
                    <a:pt x="23" y="37"/>
                  </a:cubicBezTo>
                  <a:cubicBezTo>
                    <a:pt x="24" y="36"/>
                    <a:pt x="24" y="36"/>
                    <a:pt x="24" y="36"/>
                  </a:cubicBezTo>
                  <a:cubicBezTo>
                    <a:pt x="27" y="37"/>
                    <a:pt x="29" y="38"/>
                    <a:pt x="31" y="37"/>
                  </a:cubicBezTo>
                  <a:cubicBezTo>
                    <a:pt x="33" y="37"/>
                    <a:pt x="35" y="37"/>
                    <a:pt x="37" y="35"/>
                  </a:cubicBezTo>
                  <a:cubicBezTo>
                    <a:pt x="38" y="34"/>
                    <a:pt x="40" y="33"/>
                    <a:pt x="41" y="31"/>
                  </a:cubicBezTo>
                  <a:cubicBezTo>
                    <a:pt x="42" y="28"/>
                    <a:pt x="43" y="26"/>
                    <a:pt x="42" y="24"/>
                  </a:cubicBezTo>
                  <a:cubicBezTo>
                    <a:pt x="42" y="22"/>
                    <a:pt x="40" y="20"/>
                    <a:pt x="39" y="19"/>
                  </a:cubicBezTo>
                  <a:cubicBezTo>
                    <a:pt x="38" y="19"/>
                    <a:pt x="37" y="19"/>
                    <a:pt x="35" y="19"/>
                  </a:cubicBezTo>
                  <a:cubicBezTo>
                    <a:pt x="34" y="19"/>
                    <a:pt x="33" y="19"/>
                    <a:pt x="31" y="20"/>
                  </a:cubicBezTo>
                  <a:cubicBezTo>
                    <a:pt x="30" y="20"/>
                    <a:pt x="28" y="21"/>
                    <a:pt x="24" y="24"/>
                  </a:cubicBezTo>
                  <a:cubicBezTo>
                    <a:pt x="21" y="26"/>
                    <a:pt x="18" y="28"/>
                    <a:pt x="16" y="29"/>
                  </a:cubicBezTo>
                  <a:cubicBezTo>
                    <a:pt x="14" y="29"/>
                    <a:pt x="13" y="30"/>
                    <a:pt x="11" y="30"/>
                  </a:cubicBezTo>
                  <a:cubicBezTo>
                    <a:pt x="9" y="30"/>
                    <a:pt x="8" y="29"/>
                    <a:pt x="6" y="28"/>
                  </a:cubicBezTo>
                  <a:cubicBezTo>
                    <a:pt x="3" y="27"/>
                    <a:pt x="1" y="25"/>
                    <a:pt x="0" y="21"/>
                  </a:cubicBezTo>
                  <a:cubicBezTo>
                    <a:pt x="0" y="18"/>
                    <a:pt x="0" y="15"/>
                    <a:pt x="2" y="12"/>
                  </a:cubicBezTo>
                  <a:cubicBezTo>
                    <a:pt x="3" y="10"/>
                    <a:pt x="5" y="8"/>
                    <a:pt x="7" y="6"/>
                  </a:cubicBezTo>
                  <a:cubicBezTo>
                    <a:pt x="8" y="5"/>
                    <a:pt x="8" y="5"/>
                    <a:pt x="9" y="4"/>
                  </a:cubicBezTo>
                  <a:cubicBezTo>
                    <a:pt x="9" y="4"/>
                    <a:pt x="9" y="3"/>
                    <a:pt x="9" y="3"/>
                  </a:cubicBezTo>
                  <a:cubicBezTo>
                    <a:pt x="9" y="2"/>
                    <a:pt x="8" y="2"/>
                    <a:pt x="8" y="1"/>
                  </a:cubicBezTo>
                  <a:lnTo>
                    <a:pt x="8"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50"/>
            <p:cNvSpPr>
              <a:spLocks/>
            </p:cNvSpPr>
            <p:nvPr/>
          </p:nvSpPr>
          <p:spPr bwMode="auto">
            <a:xfrm>
              <a:off x="1216" y="3409"/>
              <a:ext cx="4" cy="4"/>
            </a:xfrm>
            <a:custGeom>
              <a:avLst/>
              <a:gdLst/>
              <a:ahLst/>
              <a:cxnLst>
                <a:cxn ang="0">
                  <a:pos x="1" y="2"/>
                </a:cxn>
                <a:cxn ang="0">
                  <a:pos x="3" y="1"/>
                </a:cxn>
                <a:cxn ang="0">
                  <a:pos x="6" y="1"/>
                </a:cxn>
                <a:cxn ang="0">
                  <a:pos x="8" y="3"/>
                </a:cxn>
                <a:cxn ang="0">
                  <a:pos x="7" y="6"/>
                </a:cxn>
                <a:cxn ang="0">
                  <a:pos x="5" y="8"/>
                </a:cxn>
                <a:cxn ang="0">
                  <a:pos x="2" y="7"/>
                </a:cxn>
                <a:cxn ang="0">
                  <a:pos x="1" y="5"/>
                </a:cxn>
                <a:cxn ang="0">
                  <a:pos x="1" y="2"/>
                </a:cxn>
              </a:cxnLst>
              <a:rect l="0" t="0" r="r" b="b"/>
              <a:pathLst>
                <a:path w="8" h="8">
                  <a:moveTo>
                    <a:pt x="1" y="2"/>
                  </a:moveTo>
                  <a:cubicBezTo>
                    <a:pt x="2" y="1"/>
                    <a:pt x="2" y="1"/>
                    <a:pt x="3" y="1"/>
                  </a:cubicBezTo>
                  <a:cubicBezTo>
                    <a:pt x="4" y="0"/>
                    <a:pt x="5" y="1"/>
                    <a:pt x="6" y="1"/>
                  </a:cubicBezTo>
                  <a:cubicBezTo>
                    <a:pt x="7" y="2"/>
                    <a:pt x="7" y="2"/>
                    <a:pt x="8" y="3"/>
                  </a:cubicBezTo>
                  <a:cubicBezTo>
                    <a:pt x="8" y="4"/>
                    <a:pt x="8" y="5"/>
                    <a:pt x="7" y="6"/>
                  </a:cubicBezTo>
                  <a:cubicBezTo>
                    <a:pt x="6" y="7"/>
                    <a:pt x="6" y="7"/>
                    <a:pt x="5" y="8"/>
                  </a:cubicBezTo>
                  <a:cubicBezTo>
                    <a:pt x="4" y="8"/>
                    <a:pt x="3" y="8"/>
                    <a:pt x="2" y="7"/>
                  </a:cubicBezTo>
                  <a:cubicBezTo>
                    <a:pt x="1" y="7"/>
                    <a:pt x="1" y="6"/>
                    <a:pt x="1" y="5"/>
                  </a:cubicBezTo>
                  <a:cubicBezTo>
                    <a:pt x="0" y="4"/>
                    <a:pt x="1" y="3"/>
                    <a:pt x="1" y="2"/>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51"/>
            <p:cNvSpPr>
              <a:spLocks noEditPoints="1"/>
            </p:cNvSpPr>
            <p:nvPr/>
          </p:nvSpPr>
          <p:spPr bwMode="auto">
            <a:xfrm>
              <a:off x="1226" y="3360"/>
              <a:ext cx="27" cy="28"/>
            </a:xfrm>
            <a:custGeom>
              <a:avLst/>
              <a:gdLst/>
              <a:ahLst/>
              <a:cxnLst>
                <a:cxn ang="0">
                  <a:pos x="12" y="15"/>
                </a:cxn>
                <a:cxn ang="0">
                  <a:pos x="17" y="10"/>
                </a:cxn>
                <a:cxn ang="0">
                  <a:pos x="30" y="6"/>
                </a:cxn>
                <a:cxn ang="0">
                  <a:pos x="43" y="14"/>
                </a:cxn>
                <a:cxn ang="0">
                  <a:pos x="48" y="28"/>
                </a:cxn>
                <a:cxn ang="0">
                  <a:pos x="42" y="40"/>
                </a:cxn>
                <a:cxn ang="0">
                  <a:pos x="36" y="44"/>
                </a:cxn>
                <a:cxn ang="0">
                  <a:pos x="12" y="15"/>
                </a:cxn>
                <a:cxn ang="0">
                  <a:pos x="43" y="42"/>
                </a:cxn>
                <a:cxn ang="0">
                  <a:pos x="54" y="25"/>
                </a:cxn>
                <a:cxn ang="0">
                  <a:pos x="49" y="9"/>
                </a:cxn>
                <a:cxn ang="0">
                  <a:pos x="39" y="2"/>
                </a:cxn>
                <a:cxn ang="0">
                  <a:pos x="27" y="1"/>
                </a:cxn>
                <a:cxn ang="0">
                  <a:pos x="14" y="9"/>
                </a:cxn>
                <a:cxn ang="0">
                  <a:pos x="0" y="20"/>
                </a:cxn>
                <a:cxn ang="0">
                  <a:pos x="1" y="21"/>
                </a:cxn>
                <a:cxn ang="0">
                  <a:pos x="2" y="20"/>
                </a:cxn>
                <a:cxn ang="0">
                  <a:pos x="6" y="19"/>
                </a:cxn>
                <a:cxn ang="0">
                  <a:pos x="10" y="22"/>
                </a:cxn>
                <a:cxn ang="0">
                  <a:pos x="28" y="44"/>
                </a:cxn>
                <a:cxn ang="0">
                  <a:pos x="30" y="49"/>
                </a:cxn>
                <a:cxn ang="0">
                  <a:pos x="28" y="53"/>
                </a:cxn>
                <a:cxn ang="0">
                  <a:pos x="27" y="54"/>
                </a:cxn>
                <a:cxn ang="0">
                  <a:pos x="28" y="54"/>
                </a:cxn>
                <a:cxn ang="0">
                  <a:pos x="43" y="42"/>
                </a:cxn>
              </a:cxnLst>
              <a:rect l="0" t="0" r="r" b="b"/>
              <a:pathLst>
                <a:path w="54" h="54">
                  <a:moveTo>
                    <a:pt x="12" y="15"/>
                  </a:moveTo>
                  <a:cubicBezTo>
                    <a:pt x="14" y="13"/>
                    <a:pt x="15" y="11"/>
                    <a:pt x="17" y="10"/>
                  </a:cubicBezTo>
                  <a:cubicBezTo>
                    <a:pt x="21" y="7"/>
                    <a:pt x="25" y="5"/>
                    <a:pt x="30" y="6"/>
                  </a:cubicBezTo>
                  <a:cubicBezTo>
                    <a:pt x="35" y="7"/>
                    <a:pt x="39" y="9"/>
                    <a:pt x="43" y="14"/>
                  </a:cubicBezTo>
                  <a:cubicBezTo>
                    <a:pt x="47" y="19"/>
                    <a:pt x="48" y="24"/>
                    <a:pt x="48" y="28"/>
                  </a:cubicBezTo>
                  <a:cubicBezTo>
                    <a:pt x="48" y="33"/>
                    <a:pt x="46" y="37"/>
                    <a:pt x="42" y="40"/>
                  </a:cubicBezTo>
                  <a:cubicBezTo>
                    <a:pt x="40" y="42"/>
                    <a:pt x="38" y="43"/>
                    <a:pt x="36" y="44"/>
                  </a:cubicBezTo>
                  <a:lnTo>
                    <a:pt x="12" y="15"/>
                  </a:lnTo>
                  <a:close/>
                  <a:moveTo>
                    <a:pt x="43" y="42"/>
                  </a:moveTo>
                  <a:cubicBezTo>
                    <a:pt x="50" y="37"/>
                    <a:pt x="53" y="31"/>
                    <a:pt x="54" y="25"/>
                  </a:cubicBezTo>
                  <a:cubicBezTo>
                    <a:pt x="54" y="19"/>
                    <a:pt x="52" y="14"/>
                    <a:pt x="49" y="9"/>
                  </a:cubicBezTo>
                  <a:cubicBezTo>
                    <a:pt x="46" y="6"/>
                    <a:pt x="42" y="3"/>
                    <a:pt x="39" y="2"/>
                  </a:cubicBezTo>
                  <a:cubicBezTo>
                    <a:pt x="35" y="0"/>
                    <a:pt x="31" y="0"/>
                    <a:pt x="27" y="1"/>
                  </a:cubicBezTo>
                  <a:cubicBezTo>
                    <a:pt x="24" y="2"/>
                    <a:pt x="19" y="5"/>
                    <a:pt x="14" y="9"/>
                  </a:cubicBezTo>
                  <a:cubicBezTo>
                    <a:pt x="0" y="20"/>
                    <a:pt x="0" y="20"/>
                    <a:pt x="0" y="20"/>
                  </a:cubicBezTo>
                  <a:cubicBezTo>
                    <a:pt x="1" y="21"/>
                    <a:pt x="1" y="21"/>
                    <a:pt x="1" y="21"/>
                  </a:cubicBezTo>
                  <a:cubicBezTo>
                    <a:pt x="2" y="20"/>
                    <a:pt x="2" y="20"/>
                    <a:pt x="2" y="20"/>
                  </a:cubicBezTo>
                  <a:cubicBezTo>
                    <a:pt x="4" y="19"/>
                    <a:pt x="5" y="19"/>
                    <a:pt x="6" y="19"/>
                  </a:cubicBezTo>
                  <a:cubicBezTo>
                    <a:pt x="7" y="19"/>
                    <a:pt x="8" y="20"/>
                    <a:pt x="10" y="22"/>
                  </a:cubicBezTo>
                  <a:cubicBezTo>
                    <a:pt x="28" y="44"/>
                    <a:pt x="28" y="44"/>
                    <a:pt x="28" y="44"/>
                  </a:cubicBezTo>
                  <a:cubicBezTo>
                    <a:pt x="29" y="46"/>
                    <a:pt x="30" y="48"/>
                    <a:pt x="30" y="49"/>
                  </a:cubicBezTo>
                  <a:cubicBezTo>
                    <a:pt x="31" y="50"/>
                    <a:pt x="30" y="51"/>
                    <a:pt x="28" y="53"/>
                  </a:cubicBezTo>
                  <a:cubicBezTo>
                    <a:pt x="27" y="54"/>
                    <a:pt x="27" y="54"/>
                    <a:pt x="27" y="54"/>
                  </a:cubicBezTo>
                  <a:cubicBezTo>
                    <a:pt x="28" y="54"/>
                    <a:pt x="28" y="54"/>
                    <a:pt x="28" y="54"/>
                  </a:cubicBezTo>
                  <a:lnTo>
                    <a:pt x="43" y="42"/>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52"/>
            <p:cNvSpPr>
              <a:spLocks/>
            </p:cNvSpPr>
            <p:nvPr/>
          </p:nvSpPr>
          <p:spPr bwMode="auto">
            <a:xfrm>
              <a:off x="1247" y="3346"/>
              <a:ext cx="26" cy="28"/>
            </a:xfrm>
            <a:custGeom>
              <a:avLst/>
              <a:gdLst/>
              <a:ahLst/>
              <a:cxnLst>
                <a:cxn ang="0">
                  <a:pos x="12" y="12"/>
                </a:cxn>
                <a:cxn ang="0">
                  <a:pos x="20" y="27"/>
                </a:cxn>
                <a:cxn ang="0">
                  <a:pos x="29" y="23"/>
                </a:cxn>
                <a:cxn ang="0">
                  <a:pos x="33" y="19"/>
                </a:cxn>
                <a:cxn ang="0">
                  <a:pos x="32" y="14"/>
                </a:cxn>
                <a:cxn ang="0">
                  <a:pos x="33" y="13"/>
                </a:cxn>
                <a:cxn ang="0">
                  <a:pos x="40" y="27"/>
                </a:cxn>
                <a:cxn ang="0">
                  <a:pos x="39" y="27"/>
                </a:cxn>
                <a:cxn ang="0">
                  <a:pos x="36" y="24"/>
                </a:cxn>
                <a:cxn ang="0">
                  <a:pos x="34" y="24"/>
                </a:cxn>
                <a:cxn ang="0">
                  <a:pos x="30" y="25"/>
                </a:cxn>
                <a:cxn ang="0">
                  <a:pos x="22" y="29"/>
                </a:cxn>
                <a:cxn ang="0">
                  <a:pos x="28" y="42"/>
                </a:cxn>
                <a:cxn ang="0">
                  <a:pos x="30" y="45"/>
                </a:cxn>
                <a:cxn ang="0">
                  <a:pos x="32" y="46"/>
                </a:cxn>
                <a:cxn ang="0">
                  <a:pos x="34" y="45"/>
                </a:cxn>
                <a:cxn ang="0">
                  <a:pos x="40" y="41"/>
                </a:cxn>
                <a:cxn ang="0">
                  <a:pos x="45" y="38"/>
                </a:cxn>
                <a:cxn ang="0">
                  <a:pos x="47" y="35"/>
                </a:cxn>
                <a:cxn ang="0">
                  <a:pos x="48" y="28"/>
                </a:cxn>
                <a:cxn ang="0">
                  <a:pos x="49" y="27"/>
                </a:cxn>
                <a:cxn ang="0">
                  <a:pos x="51" y="39"/>
                </a:cxn>
                <a:cxn ang="0">
                  <a:pos x="21" y="55"/>
                </a:cxn>
                <a:cxn ang="0">
                  <a:pos x="20" y="54"/>
                </a:cxn>
                <a:cxn ang="0">
                  <a:pos x="22" y="53"/>
                </a:cxn>
                <a:cxn ang="0">
                  <a:pos x="24" y="51"/>
                </a:cxn>
                <a:cxn ang="0">
                  <a:pos x="24" y="49"/>
                </a:cxn>
                <a:cxn ang="0">
                  <a:pos x="23" y="45"/>
                </a:cxn>
                <a:cxn ang="0">
                  <a:pos x="9" y="20"/>
                </a:cxn>
                <a:cxn ang="0">
                  <a:pos x="6" y="16"/>
                </a:cxn>
                <a:cxn ang="0">
                  <a:pos x="2" y="16"/>
                </a:cxn>
                <a:cxn ang="0">
                  <a:pos x="1" y="17"/>
                </a:cxn>
                <a:cxn ang="0">
                  <a:pos x="0" y="16"/>
                </a:cxn>
                <a:cxn ang="0">
                  <a:pos x="30" y="0"/>
                </a:cxn>
                <a:cxn ang="0">
                  <a:pos x="35" y="8"/>
                </a:cxn>
                <a:cxn ang="0">
                  <a:pos x="34" y="9"/>
                </a:cxn>
                <a:cxn ang="0">
                  <a:pos x="30" y="5"/>
                </a:cxn>
                <a:cxn ang="0">
                  <a:pos x="27" y="5"/>
                </a:cxn>
                <a:cxn ang="0">
                  <a:pos x="23" y="6"/>
                </a:cxn>
                <a:cxn ang="0">
                  <a:pos x="12" y="12"/>
                </a:cxn>
              </a:cxnLst>
              <a:rect l="0" t="0" r="r" b="b"/>
              <a:pathLst>
                <a:path w="51" h="55">
                  <a:moveTo>
                    <a:pt x="12" y="12"/>
                  </a:moveTo>
                  <a:cubicBezTo>
                    <a:pt x="20" y="27"/>
                    <a:pt x="20" y="27"/>
                    <a:pt x="20" y="27"/>
                  </a:cubicBezTo>
                  <a:cubicBezTo>
                    <a:pt x="29" y="23"/>
                    <a:pt x="29" y="23"/>
                    <a:pt x="29" y="23"/>
                  </a:cubicBezTo>
                  <a:cubicBezTo>
                    <a:pt x="31" y="22"/>
                    <a:pt x="32" y="21"/>
                    <a:pt x="33" y="19"/>
                  </a:cubicBezTo>
                  <a:cubicBezTo>
                    <a:pt x="33" y="18"/>
                    <a:pt x="33" y="16"/>
                    <a:pt x="32" y="14"/>
                  </a:cubicBezTo>
                  <a:cubicBezTo>
                    <a:pt x="33" y="13"/>
                    <a:pt x="33" y="13"/>
                    <a:pt x="33" y="13"/>
                  </a:cubicBezTo>
                  <a:cubicBezTo>
                    <a:pt x="40" y="27"/>
                    <a:pt x="40" y="27"/>
                    <a:pt x="40" y="27"/>
                  </a:cubicBezTo>
                  <a:cubicBezTo>
                    <a:pt x="39" y="27"/>
                    <a:pt x="39" y="27"/>
                    <a:pt x="39" y="27"/>
                  </a:cubicBezTo>
                  <a:cubicBezTo>
                    <a:pt x="38" y="26"/>
                    <a:pt x="37" y="25"/>
                    <a:pt x="36" y="24"/>
                  </a:cubicBezTo>
                  <a:cubicBezTo>
                    <a:pt x="36" y="24"/>
                    <a:pt x="35" y="24"/>
                    <a:pt x="34" y="24"/>
                  </a:cubicBezTo>
                  <a:cubicBezTo>
                    <a:pt x="33" y="24"/>
                    <a:pt x="32" y="24"/>
                    <a:pt x="30" y="25"/>
                  </a:cubicBezTo>
                  <a:cubicBezTo>
                    <a:pt x="22" y="29"/>
                    <a:pt x="22" y="29"/>
                    <a:pt x="22" y="29"/>
                  </a:cubicBezTo>
                  <a:cubicBezTo>
                    <a:pt x="28" y="42"/>
                    <a:pt x="28" y="42"/>
                    <a:pt x="28" y="42"/>
                  </a:cubicBezTo>
                  <a:cubicBezTo>
                    <a:pt x="29" y="44"/>
                    <a:pt x="30" y="45"/>
                    <a:pt x="30" y="45"/>
                  </a:cubicBezTo>
                  <a:cubicBezTo>
                    <a:pt x="31" y="46"/>
                    <a:pt x="31" y="46"/>
                    <a:pt x="32" y="46"/>
                  </a:cubicBezTo>
                  <a:cubicBezTo>
                    <a:pt x="32" y="46"/>
                    <a:pt x="33" y="45"/>
                    <a:pt x="34" y="45"/>
                  </a:cubicBezTo>
                  <a:cubicBezTo>
                    <a:pt x="40" y="41"/>
                    <a:pt x="40" y="41"/>
                    <a:pt x="40" y="41"/>
                  </a:cubicBezTo>
                  <a:cubicBezTo>
                    <a:pt x="43" y="40"/>
                    <a:pt x="44" y="39"/>
                    <a:pt x="45" y="38"/>
                  </a:cubicBezTo>
                  <a:cubicBezTo>
                    <a:pt x="46" y="38"/>
                    <a:pt x="46" y="36"/>
                    <a:pt x="47" y="35"/>
                  </a:cubicBezTo>
                  <a:cubicBezTo>
                    <a:pt x="47" y="33"/>
                    <a:pt x="48" y="31"/>
                    <a:pt x="48" y="28"/>
                  </a:cubicBezTo>
                  <a:cubicBezTo>
                    <a:pt x="49" y="27"/>
                    <a:pt x="49" y="27"/>
                    <a:pt x="49" y="27"/>
                  </a:cubicBezTo>
                  <a:cubicBezTo>
                    <a:pt x="51" y="39"/>
                    <a:pt x="51" y="39"/>
                    <a:pt x="51" y="39"/>
                  </a:cubicBezTo>
                  <a:cubicBezTo>
                    <a:pt x="21" y="55"/>
                    <a:pt x="21" y="55"/>
                    <a:pt x="21" y="55"/>
                  </a:cubicBezTo>
                  <a:cubicBezTo>
                    <a:pt x="20" y="54"/>
                    <a:pt x="20" y="54"/>
                    <a:pt x="20" y="54"/>
                  </a:cubicBezTo>
                  <a:cubicBezTo>
                    <a:pt x="22" y="53"/>
                    <a:pt x="22" y="53"/>
                    <a:pt x="22" y="53"/>
                  </a:cubicBezTo>
                  <a:cubicBezTo>
                    <a:pt x="23" y="52"/>
                    <a:pt x="23" y="52"/>
                    <a:pt x="24" y="51"/>
                  </a:cubicBezTo>
                  <a:cubicBezTo>
                    <a:pt x="24" y="50"/>
                    <a:pt x="25" y="50"/>
                    <a:pt x="24" y="49"/>
                  </a:cubicBezTo>
                  <a:cubicBezTo>
                    <a:pt x="24" y="48"/>
                    <a:pt x="24" y="47"/>
                    <a:pt x="23" y="45"/>
                  </a:cubicBezTo>
                  <a:cubicBezTo>
                    <a:pt x="9" y="20"/>
                    <a:pt x="9" y="20"/>
                    <a:pt x="9" y="20"/>
                  </a:cubicBezTo>
                  <a:cubicBezTo>
                    <a:pt x="8" y="17"/>
                    <a:pt x="7" y="16"/>
                    <a:pt x="6" y="16"/>
                  </a:cubicBezTo>
                  <a:cubicBezTo>
                    <a:pt x="5" y="15"/>
                    <a:pt x="4" y="15"/>
                    <a:pt x="2" y="16"/>
                  </a:cubicBezTo>
                  <a:cubicBezTo>
                    <a:pt x="1" y="17"/>
                    <a:pt x="1" y="17"/>
                    <a:pt x="1" y="17"/>
                  </a:cubicBezTo>
                  <a:cubicBezTo>
                    <a:pt x="0" y="16"/>
                    <a:pt x="0" y="16"/>
                    <a:pt x="0" y="16"/>
                  </a:cubicBezTo>
                  <a:cubicBezTo>
                    <a:pt x="30" y="0"/>
                    <a:pt x="30" y="0"/>
                    <a:pt x="30" y="0"/>
                  </a:cubicBezTo>
                  <a:cubicBezTo>
                    <a:pt x="35" y="8"/>
                    <a:pt x="35" y="8"/>
                    <a:pt x="35" y="8"/>
                  </a:cubicBezTo>
                  <a:cubicBezTo>
                    <a:pt x="34" y="9"/>
                    <a:pt x="34" y="9"/>
                    <a:pt x="34" y="9"/>
                  </a:cubicBezTo>
                  <a:cubicBezTo>
                    <a:pt x="32" y="7"/>
                    <a:pt x="31" y="6"/>
                    <a:pt x="30" y="5"/>
                  </a:cubicBezTo>
                  <a:cubicBezTo>
                    <a:pt x="29" y="5"/>
                    <a:pt x="28" y="5"/>
                    <a:pt x="27" y="5"/>
                  </a:cubicBezTo>
                  <a:cubicBezTo>
                    <a:pt x="26" y="5"/>
                    <a:pt x="25" y="5"/>
                    <a:pt x="23" y="6"/>
                  </a:cubicBezTo>
                  <a:lnTo>
                    <a:pt x="12" y="12"/>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53"/>
            <p:cNvSpPr>
              <a:spLocks noEditPoints="1"/>
            </p:cNvSpPr>
            <p:nvPr/>
          </p:nvSpPr>
          <p:spPr bwMode="auto">
            <a:xfrm>
              <a:off x="1270" y="3339"/>
              <a:ext cx="19" cy="25"/>
            </a:xfrm>
            <a:custGeom>
              <a:avLst/>
              <a:gdLst/>
              <a:ahLst/>
              <a:cxnLst>
                <a:cxn ang="0">
                  <a:pos x="13" y="6"/>
                </a:cxn>
                <a:cxn ang="0">
                  <a:pos x="17" y="4"/>
                </a:cxn>
                <a:cxn ang="0">
                  <a:pos x="22" y="3"/>
                </a:cxn>
                <a:cxn ang="0">
                  <a:pos x="26" y="6"/>
                </a:cxn>
                <a:cxn ang="0">
                  <a:pos x="29" y="11"/>
                </a:cxn>
                <a:cxn ang="0">
                  <a:pos x="29" y="18"/>
                </a:cxn>
                <a:cxn ang="0">
                  <a:pos x="24" y="22"/>
                </a:cxn>
                <a:cxn ang="0">
                  <a:pos x="22" y="23"/>
                </a:cxn>
                <a:cxn ang="0">
                  <a:pos x="19" y="23"/>
                </a:cxn>
                <a:cxn ang="0">
                  <a:pos x="13" y="6"/>
                </a:cxn>
                <a:cxn ang="0">
                  <a:pos x="24" y="24"/>
                </a:cxn>
                <a:cxn ang="0">
                  <a:pos x="27" y="23"/>
                </a:cxn>
                <a:cxn ang="0">
                  <a:pos x="35" y="17"/>
                </a:cxn>
                <a:cxn ang="0">
                  <a:pos x="36" y="8"/>
                </a:cxn>
                <a:cxn ang="0">
                  <a:pos x="31" y="2"/>
                </a:cxn>
                <a:cxn ang="0">
                  <a:pos x="25" y="0"/>
                </a:cxn>
                <a:cxn ang="0">
                  <a:pos x="15" y="2"/>
                </a:cxn>
                <a:cxn ang="0">
                  <a:pos x="0" y="7"/>
                </a:cxn>
                <a:cxn ang="0">
                  <a:pos x="1" y="8"/>
                </a:cxn>
                <a:cxn ang="0">
                  <a:pos x="2" y="7"/>
                </a:cxn>
                <a:cxn ang="0">
                  <a:pos x="6" y="8"/>
                </a:cxn>
                <a:cxn ang="0">
                  <a:pos x="9" y="12"/>
                </a:cxn>
                <a:cxn ang="0">
                  <a:pos x="18" y="39"/>
                </a:cxn>
                <a:cxn ang="0">
                  <a:pos x="19" y="44"/>
                </a:cxn>
                <a:cxn ang="0">
                  <a:pos x="16" y="47"/>
                </a:cxn>
                <a:cxn ang="0">
                  <a:pos x="14" y="47"/>
                </a:cxn>
                <a:cxn ang="0">
                  <a:pos x="15" y="49"/>
                </a:cxn>
                <a:cxn ang="0">
                  <a:pos x="32" y="42"/>
                </a:cxn>
                <a:cxn ang="0">
                  <a:pos x="32" y="41"/>
                </a:cxn>
                <a:cxn ang="0">
                  <a:pos x="30" y="42"/>
                </a:cxn>
                <a:cxn ang="0">
                  <a:pos x="26" y="42"/>
                </a:cxn>
                <a:cxn ang="0">
                  <a:pos x="24" y="37"/>
                </a:cxn>
                <a:cxn ang="0">
                  <a:pos x="20" y="25"/>
                </a:cxn>
                <a:cxn ang="0">
                  <a:pos x="24" y="24"/>
                </a:cxn>
              </a:cxnLst>
              <a:rect l="0" t="0" r="r" b="b"/>
              <a:pathLst>
                <a:path w="37" h="49">
                  <a:moveTo>
                    <a:pt x="13" y="6"/>
                  </a:moveTo>
                  <a:cubicBezTo>
                    <a:pt x="15" y="5"/>
                    <a:pt x="16" y="4"/>
                    <a:pt x="17" y="4"/>
                  </a:cubicBezTo>
                  <a:cubicBezTo>
                    <a:pt x="19" y="3"/>
                    <a:pt x="20" y="3"/>
                    <a:pt x="22" y="3"/>
                  </a:cubicBezTo>
                  <a:cubicBezTo>
                    <a:pt x="23" y="4"/>
                    <a:pt x="25" y="5"/>
                    <a:pt x="26" y="6"/>
                  </a:cubicBezTo>
                  <a:cubicBezTo>
                    <a:pt x="27" y="7"/>
                    <a:pt x="28" y="9"/>
                    <a:pt x="29" y="11"/>
                  </a:cubicBezTo>
                  <a:cubicBezTo>
                    <a:pt x="30" y="13"/>
                    <a:pt x="30" y="16"/>
                    <a:pt x="29" y="18"/>
                  </a:cubicBezTo>
                  <a:cubicBezTo>
                    <a:pt x="28" y="20"/>
                    <a:pt x="26" y="21"/>
                    <a:pt x="24" y="22"/>
                  </a:cubicBezTo>
                  <a:cubicBezTo>
                    <a:pt x="24" y="22"/>
                    <a:pt x="23" y="22"/>
                    <a:pt x="22" y="23"/>
                  </a:cubicBezTo>
                  <a:cubicBezTo>
                    <a:pt x="21" y="23"/>
                    <a:pt x="20" y="23"/>
                    <a:pt x="19" y="23"/>
                  </a:cubicBezTo>
                  <a:lnTo>
                    <a:pt x="13" y="6"/>
                  </a:lnTo>
                  <a:close/>
                  <a:moveTo>
                    <a:pt x="24" y="24"/>
                  </a:moveTo>
                  <a:cubicBezTo>
                    <a:pt x="25" y="24"/>
                    <a:pt x="26" y="24"/>
                    <a:pt x="27" y="23"/>
                  </a:cubicBezTo>
                  <a:cubicBezTo>
                    <a:pt x="31" y="22"/>
                    <a:pt x="34" y="20"/>
                    <a:pt x="35" y="17"/>
                  </a:cubicBezTo>
                  <a:cubicBezTo>
                    <a:pt x="37" y="14"/>
                    <a:pt x="37" y="11"/>
                    <a:pt x="36" y="8"/>
                  </a:cubicBezTo>
                  <a:cubicBezTo>
                    <a:pt x="35" y="5"/>
                    <a:pt x="33" y="3"/>
                    <a:pt x="31" y="2"/>
                  </a:cubicBezTo>
                  <a:cubicBezTo>
                    <a:pt x="29" y="0"/>
                    <a:pt x="27" y="0"/>
                    <a:pt x="25" y="0"/>
                  </a:cubicBezTo>
                  <a:cubicBezTo>
                    <a:pt x="22" y="0"/>
                    <a:pt x="19" y="0"/>
                    <a:pt x="15" y="2"/>
                  </a:cubicBezTo>
                  <a:cubicBezTo>
                    <a:pt x="0" y="7"/>
                    <a:pt x="0" y="7"/>
                    <a:pt x="0" y="7"/>
                  </a:cubicBezTo>
                  <a:cubicBezTo>
                    <a:pt x="1" y="8"/>
                    <a:pt x="1" y="8"/>
                    <a:pt x="1" y="8"/>
                  </a:cubicBezTo>
                  <a:cubicBezTo>
                    <a:pt x="2" y="7"/>
                    <a:pt x="2" y="7"/>
                    <a:pt x="2" y="7"/>
                  </a:cubicBezTo>
                  <a:cubicBezTo>
                    <a:pt x="4" y="7"/>
                    <a:pt x="5" y="7"/>
                    <a:pt x="6" y="8"/>
                  </a:cubicBezTo>
                  <a:cubicBezTo>
                    <a:pt x="7" y="8"/>
                    <a:pt x="8" y="10"/>
                    <a:pt x="9" y="12"/>
                  </a:cubicBezTo>
                  <a:cubicBezTo>
                    <a:pt x="18" y="39"/>
                    <a:pt x="18" y="39"/>
                    <a:pt x="18" y="39"/>
                  </a:cubicBezTo>
                  <a:cubicBezTo>
                    <a:pt x="19" y="41"/>
                    <a:pt x="19" y="43"/>
                    <a:pt x="19" y="44"/>
                  </a:cubicBezTo>
                  <a:cubicBezTo>
                    <a:pt x="19" y="45"/>
                    <a:pt x="17" y="46"/>
                    <a:pt x="16" y="47"/>
                  </a:cubicBezTo>
                  <a:cubicBezTo>
                    <a:pt x="14" y="47"/>
                    <a:pt x="14" y="47"/>
                    <a:pt x="14" y="47"/>
                  </a:cubicBezTo>
                  <a:cubicBezTo>
                    <a:pt x="15" y="49"/>
                    <a:pt x="15" y="49"/>
                    <a:pt x="15" y="49"/>
                  </a:cubicBezTo>
                  <a:cubicBezTo>
                    <a:pt x="32" y="42"/>
                    <a:pt x="32" y="42"/>
                    <a:pt x="32" y="42"/>
                  </a:cubicBezTo>
                  <a:cubicBezTo>
                    <a:pt x="32" y="41"/>
                    <a:pt x="32" y="41"/>
                    <a:pt x="32" y="41"/>
                  </a:cubicBezTo>
                  <a:cubicBezTo>
                    <a:pt x="30" y="42"/>
                    <a:pt x="30" y="42"/>
                    <a:pt x="30" y="42"/>
                  </a:cubicBezTo>
                  <a:cubicBezTo>
                    <a:pt x="29" y="42"/>
                    <a:pt x="27" y="42"/>
                    <a:pt x="26" y="42"/>
                  </a:cubicBezTo>
                  <a:cubicBezTo>
                    <a:pt x="26" y="41"/>
                    <a:pt x="25" y="40"/>
                    <a:pt x="24" y="37"/>
                  </a:cubicBezTo>
                  <a:cubicBezTo>
                    <a:pt x="20" y="25"/>
                    <a:pt x="20" y="25"/>
                    <a:pt x="20" y="25"/>
                  </a:cubicBezTo>
                  <a:cubicBezTo>
                    <a:pt x="21" y="25"/>
                    <a:pt x="22" y="25"/>
                    <a:pt x="24" y="24"/>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54"/>
            <p:cNvSpPr>
              <a:spLocks noEditPoints="1"/>
            </p:cNvSpPr>
            <p:nvPr/>
          </p:nvSpPr>
          <p:spPr bwMode="auto">
            <a:xfrm>
              <a:off x="1293" y="3333"/>
              <a:ext cx="24" cy="25"/>
            </a:xfrm>
            <a:custGeom>
              <a:avLst/>
              <a:gdLst/>
              <a:ahLst/>
              <a:cxnLst>
                <a:cxn ang="0">
                  <a:pos x="11" y="30"/>
                </a:cxn>
                <a:cxn ang="0">
                  <a:pos x="16" y="11"/>
                </a:cxn>
                <a:cxn ang="0">
                  <a:pos x="26" y="27"/>
                </a:cxn>
                <a:cxn ang="0">
                  <a:pos x="11" y="30"/>
                </a:cxn>
                <a:cxn ang="0">
                  <a:pos x="31" y="35"/>
                </a:cxn>
                <a:cxn ang="0">
                  <a:pos x="33" y="39"/>
                </a:cxn>
                <a:cxn ang="0">
                  <a:pos x="32" y="41"/>
                </a:cxn>
                <a:cxn ang="0">
                  <a:pos x="29" y="43"/>
                </a:cxn>
                <a:cxn ang="0">
                  <a:pos x="29" y="44"/>
                </a:cxn>
                <a:cxn ang="0">
                  <a:pos x="47" y="41"/>
                </a:cxn>
                <a:cxn ang="0">
                  <a:pos x="46" y="40"/>
                </a:cxn>
                <a:cxn ang="0">
                  <a:pos x="42" y="39"/>
                </a:cxn>
                <a:cxn ang="0">
                  <a:pos x="38" y="34"/>
                </a:cxn>
                <a:cxn ang="0">
                  <a:pos x="16" y="0"/>
                </a:cxn>
                <a:cxn ang="0">
                  <a:pos x="15" y="1"/>
                </a:cxn>
                <a:cxn ang="0">
                  <a:pos x="6" y="39"/>
                </a:cxn>
                <a:cxn ang="0">
                  <a:pos x="3" y="46"/>
                </a:cxn>
                <a:cxn ang="0">
                  <a:pos x="0" y="48"/>
                </a:cxn>
                <a:cxn ang="0">
                  <a:pos x="0" y="49"/>
                </a:cxn>
                <a:cxn ang="0">
                  <a:pos x="14" y="47"/>
                </a:cxn>
                <a:cxn ang="0">
                  <a:pos x="14" y="45"/>
                </a:cxn>
                <a:cxn ang="0">
                  <a:pos x="10" y="45"/>
                </a:cxn>
                <a:cxn ang="0">
                  <a:pos x="8" y="44"/>
                </a:cxn>
                <a:cxn ang="0">
                  <a:pos x="9" y="40"/>
                </a:cxn>
                <a:cxn ang="0">
                  <a:pos x="10" y="32"/>
                </a:cxn>
                <a:cxn ang="0">
                  <a:pos x="27" y="29"/>
                </a:cxn>
                <a:cxn ang="0">
                  <a:pos x="31" y="35"/>
                </a:cxn>
              </a:cxnLst>
              <a:rect l="0" t="0" r="r" b="b"/>
              <a:pathLst>
                <a:path w="47" h="49">
                  <a:moveTo>
                    <a:pt x="11" y="30"/>
                  </a:moveTo>
                  <a:cubicBezTo>
                    <a:pt x="16" y="11"/>
                    <a:pt x="16" y="11"/>
                    <a:pt x="16" y="11"/>
                  </a:cubicBezTo>
                  <a:cubicBezTo>
                    <a:pt x="26" y="27"/>
                    <a:pt x="26" y="27"/>
                    <a:pt x="26" y="27"/>
                  </a:cubicBezTo>
                  <a:lnTo>
                    <a:pt x="11" y="30"/>
                  </a:lnTo>
                  <a:close/>
                  <a:moveTo>
                    <a:pt x="31" y="35"/>
                  </a:moveTo>
                  <a:cubicBezTo>
                    <a:pt x="32" y="37"/>
                    <a:pt x="33" y="38"/>
                    <a:pt x="33" y="39"/>
                  </a:cubicBezTo>
                  <a:cubicBezTo>
                    <a:pt x="33" y="40"/>
                    <a:pt x="33" y="41"/>
                    <a:pt x="32" y="41"/>
                  </a:cubicBezTo>
                  <a:cubicBezTo>
                    <a:pt x="32" y="42"/>
                    <a:pt x="31" y="42"/>
                    <a:pt x="29" y="43"/>
                  </a:cubicBezTo>
                  <a:cubicBezTo>
                    <a:pt x="29" y="44"/>
                    <a:pt x="29" y="44"/>
                    <a:pt x="29" y="44"/>
                  </a:cubicBezTo>
                  <a:cubicBezTo>
                    <a:pt x="47" y="41"/>
                    <a:pt x="47" y="41"/>
                    <a:pt x="47" y="41"/>
                  </a:cubicBezTo>
                  <a:cubicBezTo>
                    <a:pt x="46" y="40"/>
                    <a:pt x="46" y="40"/>
                    <a:pt x="46" y="40"/>
                  </a:cubicBezTo>
                  <a:cubicBezTo>
                    <a:pt x="45" y="40"/>
                    <a:pt x="43" y="40"/>
                    <a:pt x="42" y="39"/>
                  </a:cubicBezTo>
                  <a:cubicBezTo>
                    <a:pt x="41" y="38"/>
                    <a:pt x="39" y="36"/>
                    <a:pt x="38" y="34"/>
                  </a:cubicBezTo>
                  <a:cubicBezTo>
                    <a:pt x="16" y="0"/>
                    <a:pt x="16" y="0"/>
                    <a:pt x="16" y="0"/>
                  </a:cubicBezTo>
                  <a:cubicBezTo>
                    <a:pt x="15" y="1"/>
                    <a:pt x="15" y="1"/>
                    <a:pt x="15" y="1"/>
                  </a:cubicBezTo>
                  <a:cubicBezTo>
                    <a:pt x="6" y="39"/>
                    <a:pt x="6" y="39"/>
                    <a:pt x="6" y="39"/>
                  </a:cubicBezTo>
                  <a:cubicBezTo>
                    <a:pt x="5" y="42"/>
                    <a:pt x="4" y="45"/>
                    <a:pt x="3" y="46"/>
                  </a:cubicBezTo>
                  <a:cubicBezTo>
                    <a:pt x="3" y="47"/>
                    <a:pt x="2" y="47"/>
                    <a:pt x="0" y="48"/>
                  </a:cubicBezTo>
                  <a:cubicBezTo>
                    <a:pt x="0" y="49"/>
                    <a:pt x="0" y="49"/>
                    <a:pt x="0" y="49"/>
                  </a:cubicBezTo>
                  <a:cubicBezTo>
                    <a:pt x="14" y="47"/>
                    <a:pt x="14" y="47"/>
                    <a:pt x="14" y="47"/>
                  </a:cubicBezTo>
                  <a:cubicBezTo>
                    <a:pt x="14" y="45"/>
                    <a:pt x="14" y="45"/>
                    <a:pt x="14" y="45"/>
                  </a:cubicBezTo>
                  <a:cubicBezTo>
                    <a:pt x="12" y="46"/>
                    <a:pt x="10" y="46"/>
                    <a:pt x="10" y="45"/>
                  </a:cubicBezTo>
                  <a:cubicBezTo>
                    <a:pt x="9" y="45"/>
                    <a:pt x="8" y="44"/>
                    <a:pt x="8" y="44"/>
                  </a:cubicBezTo>
                  <a:cubicBezTo>
                    <a:pt x="8" y="43"/>
                    <a:pt x="8" y="41"/>
                    <a:pt x="9" y="40"/>
                  </a:cubicBezTo>
                  <a:cubicBezTo>
                    <a:pt x="10" y="32"/>
                    <a:pt x="10" y="32"/>
                    <a:pt x="10" y="32"/>
                  </a:cubicBezTo>
                  <a:cubicBezTo>
                    <a:pt x="27" y="29"/>
                    <a:pt x="27" y="29"/>
                    <a:pt x="27" y="29"/>
                  </a:cubicBezTo>
                  <a:lnTo>
                    <a:pt x="31" y="35"/>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55"/>
            <p:cNvSpPr>
              <a:spLocks noEditPoints="1"/>
            </p:cNvSpPr>
            <p:nvPr/>
          </p:nvSpPr>
          <p:spPr bwMode="auto">
            <a:xfrm>
              <a:off x="1319" y="3331"/>
              <a:ext cx="23" cy="23"/>
            </a:xfrm>
            <a:custGeom>
              <a:avLst/>
              <a:gdLst/>
              <a:ahLst/>
              <a:cxnLst>
                <a:cxn ang="0">
                  <a:pos x="14" y="3"/>
                </a:cxn>
                <a:cxn ang="0">
                  <a:pos x="19" y="2"/>
                </a:cxn>
                <a:cxn ang="0">
                  <a:pos x="25" y="5"/>
                </a:cxn>
                <a:cxn ang="0">
                  <a:pos x="28" y="12"/>
                </a:cxn>
                <a:cxn ang="0">
                  <a:pos x="25" y="19"/>
                </a:cxn>
                <a:cxn ang="0">
                  <a:pos x="15" y="21"/>
                </a:cxn>
                <a:cxn ang="0">
                  <a:pos x="14" y="21"/>
                </a:cxn>
                <a:cxn ang="0">
                  <a:pos x="13" y="21"/>
                </a:cxn>
                <a:cxn ang="0">
                  <a:pos x="14" y="3"/>
                </a:cxn>
                <a:cxn ang="0">
                  <a:pos x="44" y="43"/>
                </a:cxn>
                <a:cxn ang="0">
                  <a:pos x="39" y="41"/>
                </a:cxn>
                <a:cxn ang="0">
                  <a:pos x="33" y="35"/>
                </a:cxn>
                <a:cxn ang="0">
                  <a:pos x="24" y="23"/>
                </a:cxn>
                <a:cxn ang="0">
                  <a:pos x="33" y="18"/>
                </a:cxn>
                <a:cxn ang="0">
                  <a:pos x="35" y="11"/>
                </a:cxn>
                <a:cxn ang="0">
                  <a:pos x="33" y="5"/>
                </a:cxn>
                <a:cxn ang="0">
                  <a:pos x="27" y="1"/>
                </a:cxn>
                <a:cxn ang="0">
                  <a:pos x="17" y="0"/>
                </a:cxn>
                <a:cxn ang="0">
                  <a:pos x="1" y="0"/>
                </a:cxn>
                <a:cxn ang="0">
                  <a:pos x="1" y="1"/>
                </a:cxn>
                <a:cxn ang="0">
                  <a:pos x="3" y="1"/>
                </a:cxn>
                <a:cxn ang="0">
                  <a:pos x="6" y="2"/>
                </a:cxn>
                <a:cxn ang="0">
                  <a:pos x="7" y="7"/>
                </a:cxn>
                <a:cxn ang="0">
                  <a:pos x="7" y="36"/>
                </a:cxn>
                <a:cxn ang="0">
                  <a:pos x="6" y="41"/>
                </a:cxn>
                <a:cxn ang="0">
                  <a:pos x="2" y="42"/>
                </a:cxn>
                <a:cxn ang="0">
                  <a:pos x="1" y="42"/>
                </a:cxn>
                <a:cxn ang="0">
                  <a:pos x="0" y="44"/>
                </a:cxn>
                <a:cxn ang="0">
                  <a:pos x="19" y="44"/>
                </a:cxn>
                <a:cxn ang="0">
                  <a:pos x="19" y="43"/>
                </a:cxn>
                <a:cxn ang="0">
                  <a:pos x="18" y="43"/>
                </a:cxn>
                <a:cxn ang="0">
                  <a:pos x="14" y="41"/>
                </a:cxn>
                <a:cxn ang="0">
                  <a:pos x="13" y="36"/>
                </a:cxn>
                <a:cxn ang="0">
                  <a:pos x="13" y="23"/>
                </a:cxn>
                <a:cxn ang="0">
                  <a:pos x="14" y="23"/>
                </a:cxn>
                <a:cxn ang="0">
                  <a:pos x="15" y="23"/>
                </a:cxn>
                <a:cxn ang="0">
                  <a:pos x="18" y="23"/>
                </a:cxn>
                <a:cxn ang="0">
                  <a:pos x="33" y="44"/>
                </a:cxn>
                <a:cxn ang="0">
                  <a:pos x="44" y="44"/>
                </a:cxn>
                <a:cxn ang="0">
                  <a:pos x="44" y="43"/>
                </a:cxn>
              </a:cxnLst>
              <a:rect l="0" t="0" r="r" b="b"/>
              <a:pathLst>
                <a:path w="44" h="44">
                  <a:moveTo>
                    <a:pt x="14" y="3"/>
                  </a:moveTo>
                  <a:cubicBezTo>
                    <a:pt x="16" y="3"/>
                    <a:pt x="17" y="2"/>
                    <a:pt x="19" y="2"/>
                  </a:cubicBezTo>
                  <a:cubicBezTo>
                    <a:pt x="21" y="2"/>
                    <a:pt x="24" y="3"/>
                    <a:pt x="25" y="5"/>
                  </a:cubicBezTo>
                  <a:cubicBezTo>
                    <a:pt x="27" y="7"/>
                    <a:pt x="28" y="9"/>
                    <a:pt x="28" y="12"/>
                  </a:cubicBezTo>
                  <a:cubicBezTo>
                    <a:pt x="28" y="15"/>
                    <a:pt x="27" y="17"/>
                    <a:pt x="25" y="19"/>
                  </a:cubicBezTo>
                  <a:cubicBezTo>
                    <a:pt x="22" y="20"/>
                    <a:pt x="19" y="21"/>
                    <a:pt x="15" y="21"/>
                  </a:cubicBezTo>
                  <a:cubicBezTo>
                    <a:pt x="15" y="21"/>
                    <a:pt x="15" y="21"/>
                    <a:pt x="14" y="21"/>
                  </a:cubicBezTo>
                  <a:cubicBezTo>
                    <a:pt x="14" y="21"/>
                    <a:pt x="14" y="21"/>
                    <a:pt x="13" y="21"/>
                  </a:cubicBezTo>
                  <a:lnTo>
                    <a:pt x="14" y="3"/>
                  </a:lnTo>
                  <a:close/>
                  <a:moveTo>
                    <a:pt x="44" y="43"/>
                  </a:moveTo>
                  <a:cubicBezTo>
                    <a:pt x="42" y="43"/>
                    <a:pt x="40" y="42"/>
                    <a:pt x="39" y="41"/>
                  </a:cubicBezTo>
                  <a:cubicBezTo>
                    <a:pt x="37" y="40"/>
                    <a:pt x="35" y="38"/>
                    <a:pt x="33" y="35"/>
                  </a:cubicBezTo>
                  <a:cubicBezTo>
                    <a:pt x="24" y="23"/>
                    <a:pt x="24" y="23"/>
                    <a:pt x="24" y="23"/>
                  </a:cubicBezTo>
                  <a:cubicBezTo>
                    <a:pt x="28" y="22"/>
                    <a:pt x="31" y="20"/>
                    <a:pt x="33" y="18"/>
                  </a:cubicBezTo>
                  <a:cubicBezTo>
                    <a:pt x="34" y="16"/>
                    <a:pt x="35" y="14"/>
                    <a:pt x="35" y="11"/>
                  </a:cubicBezTo>
                  <a:cubicBezTo>
                    <a:pt x="35" y="9"/>
                    <a:pt x="35" y="7"/>
                    <a:pt x="33" y="5"/>
                  </a:cubicBezTo>
                  <a:cubicBezTo>
                    <a:pt x="32" y="3"/>
                    <a:pt x="30" y="2"/>
                    <a:pt x="27" y="1"/>
                  </a:cubicBezTo>
                  <a:cubicBezTo>
                    <a:pt x="25" y="0"/>
                    <a:pt x="22" y="0"/>
                    <a:pt x="17" y="0"/>
                  </a:cubicBezTo>
                  <a:cubicBezTo>
                    <a:pt x="1" y="0"/>
                    <a:pt x="1" y="0"/>
                    <a:pt x="1" y="0"/>
                  </a:cubicBezTo>
                  <a:cubicBezTo>
                    <a:pt x="1" y="1"/>
                    <a:pt x="1" y="1"/>
                    <a:pt x="1" y="1"/>
                  </a:cubicBezTo>
                  <a:cubicBezTo>
                    <a:pt x="3" y="1"/>
                    <a:pt x="3" y="1"/>
                    <a:pt x="3" y="1"/>
                  </a:cubicBezTo>
                  <a:cubicBezTo>
                    <a:pt x="4" y="1"/>
                    <a:pt x="6" y="1"/>
                    <a:pt x="6" y="2"/>
                  </a:cubicBezTo>
                  <a:cubicBezTo>
                    <a:pt x="7" y="3"/>
                    <a:pt x="7" y="5"/>
                    <a:pt x="7" y="7"/>
                  </a:cubicBezTo>
                  <a:cubicBezTo>
                    <a:pt x="7" y="36"/>
                    <a:pt x="7" y="36"/>
                    <a:pt x="7" y="36"/>
                  </a:cubicBezTo>
                  <a:cubicBezTo>
                    <a:pt x="7" y="38"/>
                    <a:pt x="7" y="40"/>
                    <a:pt x="6" y="41"/>
                  </a:cubicBezTo>
                  <a:cubicBezTo>
                    <a:pt x="5" y="42"/>
                    <a:pt x="4" y="42"/>
                    <a:pt x="2" y="42"/>
                  </a:cubicBezTo>
                  <a:cubicBezTo>
                    <a:pt x="1" y="42"/>
                    <a:pt x="1" y="42"/>
                    <a:pt x="1" y="42"/>
                  </a:cubicBezTo>
                  <a:cubicBezTo>
                    <a:pt x="0" y="44"/>
                    <a:pt x="0" y="44"/>
                    <a:pt x="0" y="44"/>
                  </a:cubicBezTo>
                  <a:cubicBezTo>
                    <a:pt x="19" y="44"/>
                    <a:pt x="19" y="44"/>
                    <a:pt x="19" y="44"/>
                  </a:cubicBezTo>
                  <a:cubicBezTo>
                    <a:pt x="19" y="43"/>
                    <a:pt x="19" y="43"/>
                    <a:pt x="19" y="43"/>
                  </a:cubicBezTo>
                  <a:cubicBezTo>
                    <a:pt x="18" y="43"/>
                    <a:pt x="18" y="43"/>
                    <a:pt x="18" y="43"/>
                  </a:cubicBezTo>
                  <a:cubicBezTo>
                    <a:pt x="16" y="43"/>
                    <a:pt x="15" y="42"/>
                    <a:pt x="14" y="41"/>
                  </a:cubicBezTo>
                  <a:cubicBezTo>
                    <a:pt x="13" y="40"/>
                    <a:pt x="13" y="39"/>
                    <a:pt x="13" y="36"/>
                  </a:cubicBezTo>
                  <a:cubicBezTo>
                    <a:pt x="13" y="23"/>
                    <a:pt x="13" y="23"/>
                    <a:pt x="13" y="23"/>
                  </a:cubicBezTo>
                  <a:cubicBezTo>
                    <a:pt x="14" y="23"/>
                    <a:pt x="14" y="23"/>
                    <a:pt x="14" y="23"/>
                  </a:cubicBezTo>
                  <a:cubicBezTo>
                    <a:pt x="15" y="23"/>
                    <a:pt x="15" y="23"/>
                    <a:pt x="15" y="23"/>
                  </a:cubicBezTo>
                  <a:cubicBezTo>
                    <a:pt x="16" y="23"/>
                    <a:pt x="17" y="23"/>
                    <a:pt x="18" y="23"/>
                  </a:cubicBezTo>
                  <a:cubicBezTo>
                    <a:pt x="33" y="44"/>
                    <a:pt x="33" y="44"/>
                    <a:pt x="33" y="44"/>
                  </a:cubicBezTo>
                  <a:cubicBezTo>
                    <a:pt x="44" y="44"/>
                    <a:pt x="44" y="44"/>
                    <a:pt x="44" y="44"/>
                  </a:cubicBezTo>
                  <a:lnTo>
                    <a:pt x="44" y="4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56"/>
            <p:cNvSpPr>
              <a:spLocks/>
            </p:cNvSpPr>
            <p:nvPr/>
          </p:nvSpPr>
          <p:spPr bwMode="auto">
            <a:xfrm>
              <a:off x="1345" y="3332"/>
              <a:ext cx="19" cy="24"/>
            </a:xfrm>
            <a:custGeom>
              <a:avLst/>
              <a:gdLst/>
              <a:ahLst/>
              <a:cxnLst>
                <a:cxn ang="0">
                  <a:pos x="38" y="7"/>
                </a:cxn>
                <a:cxn ang="0">
                  <a:pos x="36" y="17"/>
                </a:cxn>
                <a:cxn ang="0">
                  <a:pos x="35" y="17"/>
                </a:cxn>
                <a:cxn ang="0">
                  <a:pos x="35" y="13"/>
                </a:cxn>
                <a:cxn ang="0">
                  <a:pos x="33" y="9"/>
                </a:cxn>
                <a:cxn ang="0">
                  <a:pos x="28" y="8"/>
                </a:cxn>
                <a:cxn ang="0">
                  <a:pos x="22" y="7"/>
                </a:cxn>
                <a:cxn ang="0">
                  <a:pos x="17" y="40"/>
                </a:cxn>
                <a:cxn ang="0">
                  <a:pos x="17" y="45"/>
                </a:cxn>
                <a:cxn ang="0">
                  <a:pos x="20" y="47"/>
                </a:cxn>
                <a:cxn ang="0">
                  <a:pos x="22" y="47"/>
                </a:cxn>
                <a:cxn ang="0">
                  <a:pos x="21" y="48"/>
                </a:cxn>
                <a:cxn ang="0">
                  <a:pos x="3" y="45"/>
                </a:cxn>
                <a:cxn ang="0">
                  <a:pos x="3" y="44"/>
                </a:cxn>
                <a:cxn ang="0">
                  <a:pos x="5" y="44"/>
                </a:cxn>
                <a:cxn ang="0">
                  <a:pos x="9" y="43"/>
                </a:cxn>
                <a:cxn ang="0">
                  <a:pos x="10" y="39"/>
                </a:cxn>
                <a:cxn ang="0">
                  <a:pos x="16" y="6"/>
                </a:cxn>
                <a:cxn ang="0">
                  <a:pos x="11" y="5"/>
                </a:cxn>
                <a:cxn ang="0">
                  <a:pos x="7" y="4"/>
                </a:cxn>
                <a:cxn ang="0">
                  <a:pos x="3" y="6"/>
                </a:cxn>
                <a:cxn ang="0">
                  <a:pos x="1" y="11"/>
                </a:cxn>
                <a:cxn ang="0">
                  <a:pos x="0" y="10"/>
                </a:cxn>
                <a:cxn ang="0">
                  <a:pos x="2" y="0"/>
                </a:cxn>
                <a:cxn ang="0">
                  <a:pos x="38" y="7"/>
                </a:cxn>
              </a:cxnLst>
              <a:rect l="0" t="0" r="r" b="b"/>
              <a:pathLst>
                <a:path w="38" h="48">
                  <a:moveTo>
                    <a:pt x="38" y="7"/>
                  </a:moveTo>
                  <a:cubicBezTo>
                    <a:pt x="36" y="17"/>
                    <a:pt x="36" y="17"/>
                    <a:pt x="36" y="17"/>
                  </a:cubicBezTo>
                  <a:cubicBezTo>
                    <a:pt x="35" y="17"/>
                    <a:pt x="35" y="17"/>
                    <a:pt x="35" y="17"/>
                  </a:cubicBezTo>
                  <a:cubicBezTo>
                    <a:pt x="35" y="15"/>
                    <a:pt x="35" y="13"/>
                    <a:pt x="35" y="13"/>
                  </a:cubicBezTo>
                  <a:cubicBezTo>
                    <a:pt x="34" y="11"/>
                    <a:pt x="34" y="10"/>
                    <a:pt x="33" y="9"/>
                  </a:cubicBezTo>
                  <a:cubicBezTo>
                    <a:pt x="32" y="9"/>
                    <a:pt x="30" y="8"/>
                    <a:pt x="28" y="8"/>
                  </a:cubicBezTo>
                  <a:cubicBezTo>
                    <a:pt x="22" y="7"/>
                    <a:pt x="22" y="7"/>
                    <a:pt x="22" y="7"/>
                  </a:cubicBezTo>
                  <a:cubicBezTo>
                    <a:pt x="17" y="40"/>
                    <a:pt x="17" y="40"/>
                    <a:pt x="17" y="40"/>
                  </a:cubicBezTo>
                  <a:cubicBezTo>
                    <a:pt x="16" y="43"/>
                    <a:pt x="16" y="44"/>
                    <a:pt x="17" y="45"/>
                  </a:cubicBezTo>
                  <a:cubicBezTo>
                    <a:pt x="17" y="46"/>
                    <a:pt x="18" y="47"/>
                    <a:pt x="20" y="47"/>
                  </a:cubicBezTo>
                  <a:cubicBezTo>
                    <a:pt x="22" y="47"/>
                    <a:pt x="22" y="47"/>
                    <a:pt x="22" y="47"/>
                  </a:cubicBezTo>
                  <a:cubicBezTo>
                    <a:pt x="21" y="48"/>
                    <a:pt x="21" y="48"/>
                    <a:pt x="21" y="48"/>
                  </a:cubicBezTo>
                  <a:cubicBezTo>
                    <a:pt x="3" y="45"/>
                    <a:pt x="3" y="45"/>
                    <a:pt x="3" y="45"/>
                  </a:cubicBezTo>
                  <a:cubicBezTo>
                    <a:pt x="3" y="44"/>
                    <a:pt x="3" y="44"/>
                    <a:pt x="3" y="44"/>
                  </a:cubicBezTo>
                  <a:cubicBezTo>
                    <a:pt x="5" y="44"/>
                    <a:pt x="5" y="44"/>
                    <a:pt x="5" y="44"/>
                  </a:cubicBezTo>
                  <a:cubicBezTo>
                    <a:pt x="6" y="45"/>
                    <a:pt x="8" y="44"/>
                    <a:pt x="9" y="43"/>
                  </a:cubicBezTo>
                  <a:cubicBezTo>
                    <a:pt x="9" y="43"/>
                    <a:pt x="10" y="41"/>
                    <a:pt x="10" y="39"/>
                  </a:cubicBezTo>
                  <a:cubicBezTo>
                    <a:pt x="16" y="6"/>
                    <a:pt x="16" y="6"/>
                    <a:pt x="16" y="6"/>
                  </a:cubicBezTo>
                  <a:cubicBezTo>
                    <a:pt x="11" y="5"/>
                    <a:pt x="11" y="5"/>
                    <a:pt x="11" y="5"/>
                  </a:cubicBezTo>
                  <a:cubicBezTo>
                    <a:pt x="9" y="4"/>
                    <a:pt x="8" y="4"/>
                    <a:pt x="7" y="4"/>
                  </a:cubicBezTo>
                  <a:cubicBezTo>
                    <a:pt x="5" y="5"/>
                    <a:pt x="4" y="5"/>
                    <a:pt x="3" y="6"/>
                  </a:cubicBezTo>
                  <a:cubicBezTo>
                    <a:pt x="2" y="7"/>
                    <a:pt x="2" y="9"/>
                    <a:pt x="1" y="11"/>
                  </a:cubicBezTo>
                  <a:cubicBezTo>
                    <a:pt x="0" y="10"/>
                    <a:pt x="0" y="10"/>
                    <a:pt x="0" y="10"/>
                  </a:cubicBezTo>
                  <a:cubicBezTo>
                    <a:pt x="2" y="0"/>
                    <a:pt x="2" y="0"/>
                    <a:pt x="2" y="0"/>
                  </a:cubicBezTo>
                  <a:lnTo>
                    <a:pt x="38" y="7"/>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57"/>
            <p:cNvSpPr>
              <a:spLocks/>
            </p:cNvSpPr>
            <p:nvPr/>
          </p:nvSpPr>
          <p:spPr bwMode="auto">
            <a:xfrm>
              <a:off x="1362" y="3337"/>
              <a:ext cx="35" cy="32"/>
            </a:xfrm>
            <a:custGeom>
              <a:avLst/>
              <a:gdLst/>
              <a:ahLst/>
              <a:cxnLst>
                <a:cxn ang="0">
                  <a:pos x="25" y="50"/>
                </a:cxn>
                <a:cxn ang="0">
                  <a:pos x="23" y="10"/>
                </a:cxn>
                <a:cxn ang="0">
                  <a:pos x="12" y="37"/>
                </a:cxn>
                <a:cxn ang="0">
                  <a:pos x="11" y="42"/>
                </a:cxn>
                <a:cxn ang="0">
                  <a:pos x="14" y="45"/>
                </a:cxn>
                <a:cxn ang="0">
                  <a:pos x="15" y="45"/>
                </a:cxn>
                <a:cxn ang="0">
                  <a:pos x="15" y="46"/>
                </a:cxn>
                <a:cxn ang="0">
                  <a:pos x="0" y="41"/>
                </a:cxn>
                <a:cxn ang="0">
                  <a:pos x="1" y="39"/>
                </a:cxn>
                <a:cxn ang="0">
                  <a:pos x="2" y="40"/>
                </a:cxn>
                <a:cxn ang="0">
                  <a:pos x="7" y="40"/>
                </a:cxn>
                <a:cxn ang="0">
                  <a:pos x="9" y="36"/>
                </a:cxn>
                <a:cxn ang="0">
                  <a:pos x="20" y="9"/>
                </a:cxn>
                <a:cxn ang="0">
                  <a:pos x="21" y="5"/>
                </a:cxn>
                <a:cxn ang="0">
                  <a:pos x="20" y="3"/>
                </a:cxn>
                <a:cxn ang="0">
                  <a:pos x="16" y="1"/>
                </a:cxn>
                <a:cxn ang="0">
                  <a:pos x="17" y="0"/>
                </a:cxn>
                <a:cxn ang="0">
                  <a:pos x="29" y="4"/>
                </a:cxn>
                <a:cxn ang="0">
                  <a:pos x="31" y="42"/>
                </a:cxn>
                <a:cxn ang="0">
                  <a:pos x="58" y="16"/>
                </a:cxn>
                <a:cxn ang="0">
                  <a:pos x="69" y="21"/>
                </a:cxn>
                <a:cxn ang="0">
                  <a:pos x="69" y="22"/>
                </a:cxn>
                <a:cxn ang="0">
                  <a:pos x="68" y="21"/>
                </a:cxn>
                <a:cxn ang="0">
                  <a:pos x="63" y="21"/>
                </a:cxn>
                <a:cxn ang="0">
                  <a:pos x="61" y="25"/>
                </a:cxn>
                <a:cxn ang="0">
                  <a:pos x="50" y="52"/>
                </a:cxn>
                <a:cxn ang="0">
                  <a:pos x="49" y="57"/>
                </a:cxn>
                <a:cxn ang="0">
                  <a:pos x="52" y="60"/>
                </a:cxn>
                <a:cxn ang="0">
                  <a:pos x="54" y="61"/>
                </a:cxn>
                <a:cxn ang="0">
                  <a:pos x="53" y="62"/>
                </a:cxn>
                <a:cxn ang="0">
                  <a:pos x="36" y="55"/>
                </a:cxn>
                <a:cxn ang="0">
                  <a:pos x="36" y="54"/>
                </a:cxn>
                <a:cxn ang="0">
                  <a:pos x="38" y="54"/>
                </a:cxn>
                <a:cxn ang="0">
                  <a:pos x="42" y="54"/>
                </a:cxn>
                <a:cxn ang="0">
                  <a:pos x="44" y="50"/>
                </a:cxn>
                <a:cxn ang="0">
                  <a:pos x="55" y="23"/>
                </a:cxn>
                <a:cxn ang="0">
                  <a:pos x="26" y="51"/>
                </a:cxn>
                <a:cxn ang="0">
                  <a:pos x="25" y="50"/>
                </a:cxn>
              </a:cxnLst>
              <a:rect l="0" t="0" r="r" b="b"/>
              <a:pathLst>
                <a:path w="69" h="62">
                  <a:moveTo>
                    <a:pt x="25" y="50"/>
                  </a:moveTo>
                  <a:cubicBezTo>
                    <a:pt x="23" y="10"/>
                    <a:pt x="23" y="10"/>
                    <a:pt x="23" y="10"/>
                  </a:cubicBezTo>
                  <a:cubicBezTo>
                    <a:pt x="12" y="37"/>
                    <a:pt x="12" y="37"/>
                    <a:pt x="12" y="37"/>
                  </a:cubicBezTo>
                  <a:cubicBezTo>
                    <a:pt x="11" y="39"/>
                    <a:pt x="10" y="41"/>
                    <a:pt x="11" y="42"/>
                  </a:cubicBezTo>
                  <a:cubicBezTo>
                    <a:pt x="11" y="43"/>
                    <a:pt x="12" y="44"/>
                    <a:pt x="14" y="45"/>
                  </a:cubicBezTo>
                  <a:cubicBezTo>
                    <a:pt x="15" y="45"/>
                    <a:pt x="15" y="45"/>
                    <a:pt x="15" y="45"/>
                  </a:cubicBezTo>
                  <a:cubicBezTo>
                    <a:pt x="15" y="46"/>
                    <a:pt x="15" y="46"/>
                    <a:pt x="15" y="46"/>
                  </a:cubicBezTo>
                  <a:cubicBezTo>
                    <a:pt x="0" y="41"/>
                    <a:pt x="0" y="41"/>
                    <a:pt x="0" y="41"/>
                  </a:cubicBezTo>
                  <a:cubicBezTo>
                    <a:pt x="1" y="39"/>
                    <a:pt x="1" y="39"/>
                    <a:pt x="1" y="39"/>
                  </a:cubicBezTo>
                  <a:cubicBezTo>
                    <a:pt x="2" y="40"/>
                    <a:pt x="2" y="40"/>
                    <a:pt x="2" y="40"/>
                  </a:cubicBezTo>
                  <a:cubicBezTo>
                    <a:pt x="4" y="41"/>
                    <a:pt x="6" y="41"/>
                    <a:pt x="7" y="40"/>
                  </a:cubicBezTo>
                  <a:cubicBezTo>
                    <a:pt x="7" y="40"/>
                    <a:pt x="8" y="38"/>
                    <a:pt x="9" y="36"/>
                  </a:cubicBezTo>
                  <a:cubicBezTo>
                    <a:pt x="20" y="9"/>
                    <a:pt x="20" y="9"/>
                    <a:pt x="20" y="9"/>
                  </a:cubicBezTo>
                  <a:cubicBezTo>
                    <a:pt x="21" y="7"/>
                    <a:pt x="21" y="6"/>
                    <a:pt x="21" y="5"/>
                  </a:cubicBezTo>
                  <a:cubicBezTo>
                    <a:pt x="21" y="4"/>
                    <a:pt x="20" y="4"/>
                    <a:pt x="20" y="3"/>
                  </a:cubicBezTo>
                  <a:cubicBezTo>
                    <a:pt x="19" y="2"/>
                    <a:pt x="18" y="2"/>
                    <a:pt x="16" y="1"/>
                  </a:cubicBezTo>
                  <a:cubicBezTo>
                    <a:pt x="17" y="0"/>
                    <a:pt x="17" y="0"/>
                    <a:pt x="17" y="0"/>
                  </a:cubicBezTo>
                  <a:cubicBezTo>
                    <a:pt x="29" y="4"/>
                    <a:pt x="29" y="4"/>
                    <a:pt x="29" y="4"/>
                  </a:cubicBezTo>
                  <a:cubicBezTo>
                    <a:pt x="31" y="42"/>
                    <a:pt x="31" y="42"/>
                    <a:pt x="31" y="42"/>
                  </a:cubicBezTo>
                  <a:cubicBezTo>
                    <a:pt x="58" y="16"/>
                    <a:pt x="58" y="16"/>
                    <a:pt x="58" y="16"/>
                  </a:cubicBezTo>
                  <a:cubicBezTo>
                    <a:pt x="69" y="21"/>
                    <a:pt x="69" y="21"/>
                    <a:pt x="69" y="21"/>
                  </a:cubicBezTo>
                  <a:cubicBezTo>
                    <a:pt x="69" y="22"/>
                    <a:pt x="69" y="22"/>
                    <a:pt x="69" y="22"/>
                  </a:cubicBezTo>
                  <a:cubicBezTo>
                    <a:pt x="68" y="21"/>
                    <a:pt x="68" y="21"/>
                    <a:pt x="68" y="21"/>
                  </a:cubicBezTo>
                  <a:cubicBezTo>
                    <a:pt x="66" y="21"/>
                    <a:pt x="64" y="21"/>
                    <a:pt x="63" y="21"/>
                  </a:cubicBezTo>
                  <a:cubicBezTo>
                    <a:pt x="62" y="22"/>
                    <a:pt x="62" y="23"/>
                    <a:pt x="61" y="25"/>
                  </a:cubicBezTo>
                  <a:cubicBezTo>
                    <a:pt x="50" y="52"/>
                    <a:pt x="50" y="52"/>
                    <a:pt x="50" y="52"/>
                  </a:cubicBezTo>
                  <a:cubicBezTo>
                    <a:pt x="49" y="55"/>
                    <a:pt x="49" y="56"/>
                    <a:pt x="49" y="57"/>
                  </a:cubicBezTo>
                  <a:cubicBezTo>
                    <a:pt x="49" y="58"/>
                    <a:pt x="51" y="59"/>
                    <a:pt x="52" y="60"/>
                  </a:cubicBezTo>
                  <a:cubicBezTo>
                    <a:pt x="54" y="61"/>
                    <a:pt x="54" y="61"/>
                    <a:pt x="54" y="61"/>
                  </a:cubicBezTo>
                  <a:cubicBezTo>
                    <a:pt x="53" y="62"/>
                    <a:pt x="53" y="62"/>
                    <a:pt x="53" y="62"/>
                  </a:cubicBezTo>
                  <a:cubicBezTo>
                    <a:pt x="36" y="55"/>
                    <a:pt x="36" y="55"/>
                    <a:pt x="36" y="55"/>
                  </a:cubicBezTo>
                  <a:cubicBezTo>
                    <a:pt x="36" y="54"/>
                    <a:pt x="36" y="54"/>
                    <a:pt x="36" y="54"/>
                  </a:cubicBezTo>
                  <a:cubicBezTo>
                    <a:pt x="38" y="54"/>
                    <a:pt x="38" y="54"/>
                    <a:pt x="38" y="54"/>
                  </a:cubicBezTo>
                  <a:cubicBezTo>
                    <a:pt x="39" y="55"/>
                    <a:pt x="41" y="55"/>
                    <a:pt x="42" y="54"/>
                  </a:cubicBezTo>
                  <a:cubicBezTo>
                    <a:pt x="43" y="54"/>
                    <a:pt x="43" y="52"/>
                    <a:pt x="44" y="50"/>
                  </a:cubicBezTo>
                  <a:cubicBezTo>
                    <a:pt x="55" y="23"/>
                    <a:pt x="55" y="23"/>
                    <a:pt x="55" y="23"/>
                  </a:cubicBezTo>
                  <a:cubicBezTo>
                    <a:pt x="26" y="51"/>
                    <a:pt x="26" y="51"/>
                    <a:pt x="26" y="51"/>
                  </a:cubicBezTo>
                  <a:lnTo>
                    <a:pt x="25" y="5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58"/>
            <p:cNvSpPr>
              <a:spLocks/>
            </p:cNvSpPr>
            <p:nvPr/>
          </p:nvSpPr>
          <p:spPr bwMode="auto">
            <a:xfrm>
              <a:off x="1392" y="3351"/>
              <a:ext cx="27" cy="29"/>
            </a:xfrm>
            <a:custGeom>
              <a:avLst/>
              <a:gdLst/>
              <a:ahLst/>
              <a:cxnLst>
                <a:cxn ang="0">
                  <a:pos x="34" y="9"/>
                </a:cxn>
                <a:cxn ang="0">
                  <a:pos x="24" y="24"/>
                </a:cxn>
                <a:cxn ang="0">
                  <a:pos x="32" y="29"/>
                </a:cxn>
                <a:cxn ang="0">
                  <a:pos x="37" y="31"/>
                </a:cxn>
                <a:cxn ang="0">
                  <a:pos x="41" y="27"/>
                </a:cxn>
                <a:cxn ang="0">
                  <a:pos x="42" y="28"/>
                </a:cxn>
                <a:cxn ang="0">
                  <a:pos x="34" y="41"/>
                </a:cxn>
                <a:cxn ang="0">
                  <a:pos x="33" y="40"/>
                </a:cxn>
                <a:cxn ang="0">
                  <a:pos x="34" y="36"/>
                </a:cxn>
                <a:cxn ang="0">
                  <a:pos x="34" y="34"/>
                </a:cxn>
                <a:cxn ang="0">
                  <a:pos x="31" y="31"/>
                </a:cxn>
                <a:cxn ang="0">
                  <a:pos x="23" y="26"/>
                </a:cxn>
                <a:cxn ang="0">
                  <a:pos x="15" y="38"/>
                </a:cxn>
                <a:cxn ang="0">
                  <a:pos x="13" y="41"/>
                </a:cxn>
                <a:cxn ang="0">
                  <a:pos x="13" y="42"/>
                </a:cxn>
                <a:cxn ang="0">
                  <a:pos x="15" y="44"/>
                </a:cxn>
                <a:cxn ang="0">
                  <a:pos x="21" y="48"/>
                </a:cxn>
                <a:cxn ang="0">
                  <a:pos x="26" y="50"/>
                </a:cxn>
                <a:cxn ang="0">
                  <a:pos x="30" y="51"/>
                </a:cxn>
                <a:cxn ang="0">
                  <a:pos x="37" y="48"/>
                </a:cxn>
                <a:cxn ang="0">
                  <a:pos x="38" y="49"/>
                </a:cxn>
                <a:cxn ang="0">
                  <a:pos x="29" y="56"/>
                </a:cxn>
                <a:cxn ang="0">
                  <a:pos x="0" y="37"/>
                </a:cxn>
                <a:cxn ang="0">
                  <a:pos x="1" y="36"/>
                </a:cxn>
                <a:cxn ang="0">
                  <a:pos x="2" y="37"/>
                </a:cxn>
                <a:cxn ang="0">
                  <a:pos x="5" y="38"/>
                </a:cxn>
                <a:cxn ang="0">
                  <a:pos x="7" y="37"/>
                </a:cxn>
                <a:cxn ang="0">
                  <a:pos x="10" y="34"/>
                </a:cxn>
                <a:cxn ang="0">
                  <a:pos x="26" y="10"/>
                </a:cxn>
                <a:cxn ang="0">
                  <a:pos x="28" y="5"/>
                </a:cxn>
                <a:cxn ang="0">
                  <a:pos x="25" y="2"/>
                </a:cxn>
                <a:cxn ang="0">
                  <a:pos x="24" y="1"/>
                </a:cxn>
                <a:cxn ang="0">
                  <a:pos x="25" y="0"/>
                </a:cxn>
                <a:cxn ang="0">
                  <a:pos x="53" y="19"/>
                </a:cxn>
                <a:cxn ang="0">
                  <a:pos x="48" y="27"/>
                </a:cxn>
                <a:cxn ang="0">
                  <a:pos x="47" y="27"/>
                </a:cxn>
                <a:cxn ang="0">
                  <a:pos x="48" y="22"/>
                </a:cxn>
                <a:cxn ang="0">
                  <a:pos x="47" y="19"/>
                </a:cxn>
                <a:cxn ang="0">
                  <a:pos x="44" y="16"/>
                </a:cxn>
                <a:cxn ang="0">
                  <a:pos x="34" y="9"/>
                </a:cxn>
              </a:cxnLst>
              <a:rect l="0" t="0" r="r" b="b"/>
              <a:pathLst>
                <a:path w="53" h="56">
                  <a:moveTo>
                    <a:pt x="34" y="9"/>
                  </a:moveTo>
                  <a:cubicBezTo>
                    <a:pt x="24" y="24"/>
                    <a:pt x="24" y="24"/>
                    <a:pt x="24" y="24"/>
                  </a:cubicBezTo>
                  <a:cubicBezTo>
                    <a:pt x="32" y="29"/>
                    <a:pt x="32" y="29"/>
                    <a:pt x="32" y="29"/>
                  </a:cubicBezTo>
                  <a:cubicBezTo>
                    <a:pt x="34" y="30"/>
                    <a:pt x="36" y="31"/>
                    <a:pt x="37" y="31"/>
                  </a:cubicBezTo>
                  <a:cubicBezTo>
                    <a:pt x="38" y="31"/>
                    <a:pt x="40" y="29"/>
                    <a:pt x="41" y="27"/>
                  </a:cubicBezTo>
                  <a:cubicBezTo>
                    <a:pt x="42" y="28"/>
                    <a:pt x="42" y="28"/>
                    <a:pt x="42" y="28"/>
                  </a:cubicBezTo>
                  <a:cubicBezTo>
                    <a:pt x="34" y="41"/>
                    <a:pt x="34" y="41"/>
                    <a:pt x="34" y="41"/>
                  </a:cubicBezTo>
                  <a:cubicBezTo>
                    <a:pt x="33" y="40"/>
                    <a:pt x="33" y="40"/>
                    <a:pt x="33" y="40"/>
                  </a:cubicBezTo>
                  <a:cubicBezTo>
                    <a:pt x="34" y="38"/>
                    <a:pt x="34" y="37"/>
                    <a:pt x="34" y="36"/>
                  </a:cubicBezTo>
                  <a:cubicBezTo>
                    <a:pt x="35" y="35"/>
                    <a:pt x="34" y="35"/>
                    <a:pt x="34" y="34"/>
                  </a:cubicBezTo>
                  <a:cubicBezTo>
                    <a:pt x="33" y="33"/>
                    <a:pt x="32" y="32"/>
                    <a:pt x="31" y="31"/>
                  </a:cubicBezTo>
                  <a:cubicBezTo>
                    <a:pt x="23" y="26"/>
                    <a:pt x="23" y="26"/>
                    <a:pt x="23" y="26"/>
                  </a:cubicBezTo>
                  <a:cubicBezTo>
                    <a:pt x="15" y="38"/>
                    <a:pt x="15" y="38"/>
                    <a:pt x="15" y="38"/>
                  </a:cubicBezTo>
                  <a:cubicBezTo>
                    <a:pt x="14" y="39"/>
                    <a:pt x="13" y="40"/>
                    <a:pt x="13" y="41"/>
                  </a:cubicBezTo>
                  <a:cubicBezTo>
                    <a:pt x="13" y="41"/>
                    <a:pt x="13" y="42"/>
                    <a:pt x="13" y="42"/>
                  </a:cubicBezTo>
                  <a:cubicBezTo>
                    <a:pt x="13" y="43"/>
                    <a:pt x="14" y="43"/>
                    <a:pt x="15" y="44"/>
                  </a:cubicBezTo>
                  <a:cubicBezTo>
                    <a:pt x="21" y="48"/>
                    <a:pt x="21" y="48"/>
                    <a:pt x="21" y="48"/>
                  </a:cubicBezTo>
                  <a:cubicBezTo>
                    <a:pt x="23" y="49"/>
                    <a:pt x="25" y="50"/>
                    <a:pt x="26" y="50"/>
                  </a:cubicBezTo>
                  <a:cubicBezTo>
                    <a:pt x="27" y="51"/>
                    <a:pt x="28" y="51"/>
                    <a:pt x="30" y="51"/>
                  </a:cubicBezTo>
                  <a:cubicBezTo>
                    <a:pt x="32" y="50"/>
                    <a:pt x="34" y="49"/>
                    <a:pt x="37" y="48"/>
                  </a:cubicBezTo>
                  <a:cubicBezTo>
                    <a:pt x="38" y="49"/>
                    <a:pt x="38" y="49"/>
                    <a:pt x="38" y="49"/>
                  </a:cubicBezTo>
                  <a:cubicBezTo>
                    <a:pt x="29" y="56"/>
                    <a:pt x="29" y="56"/>
                    <a:pt x="29" y="56"/>
                  </a:cubicBezTo>
                  <a:cubicBezTo>
                    <a:pt x="0" y="37"/>
                    <a:pt x="0" y="37"/>
                    <a:pt x="0" y="37"/>
                  </a:cubicBezTo>
                  <a:cubicBezTo>
                    <a:pt x="1" y="36"/>
                    <a:pt x="1" y="36"/>
                    <a:pt x="1" y="36"/>
                  </a:cubicBezTo>
                  <a:cubicBezTo>
                    <a:pt x="2" y="37"/>
                    <a:pt x="2" y="37"/>
                    <a:pt x="2" y="37"/>
                  </a:cubicBezTo>
                  <a:cubicBezTo>
                    <a:pt x="3" y="37"/>
                    <a:pt x="4" y="38"/>
                    <a:pt x="5" y="38"/>
                  </a:cubicBezTo>
                  <a:cubicBezTo>
                    <a:pt x="6" y="38"/>
                    <a:pt x="7" y="38"/>
                    <a:pt x="7" y="37"/>
                  </a:cubicBezTo>
                  <a:cubicBezTo>
                    <a:pt x="8" y="37"/>
                    <a:pt x="9" y="36"/>
                    <a:pt x="10" y="34"/>
                  </a:cubicBezTo>
                  <a:cubicBezTo>
                    <a:pt x="26" y="10"/>
                    <a:pt x="26" y="10"/>
                    <a:pt x="26" y="10"/>
                  </a:cubicBezTo>
                  <a:cubicBezTo>
                    <a:pt x="27" y="8"/>
                    <a:pt x="28" y="6"/>
                    <a:pt x="28" y="5"/>
                  </a:cubicBezTo>
                  <a:cubicBezTo>
                    <a:pt x="28" y="4"/>
                    <a:pt x="27" y="3"/>
                    <a:pt x="25" y="2"/>
                  </a:cubicBezTo>
                  <a:cubicBezTo>
                    <a:pt x="24" y="1"/>
                    <a:pt x="24" y="1"/>
                    <a:pt x="24" y="1"/>
                  </a:cubicBezTo>
                  <a:cubicBezTo>
                    <a:pt x="25" y="0"/>
                    <a:pt x="25" y="0"/>
                    <a:pt x="25" y="0"/>
                  </a:cubicBezTo>
                  <a:cubicBezTo>
                    <a:pt x="53" y="19"/>
                    <a:pt x="53" y="19"/>
                    <a:pt x="53" y="19"/>
                  </a:cubicBezTo>
                  <a:cubicBezTo>
                    <a:pt x="48" y="27"/>
                    <a:pt x="48" y="27"/>
                    <a:pt x="48" y="27"/>
                  </a:cubicBezTo>
                  <a:cubicBezTo>
                    <a:pt x="47" y="27"/>
                    <a:pt x="47" y="27"/>
                    <a:pt x="47" y="27"/>
                  </a:cubicBezTo>
                  <a:cubicBezTo>
                    <a:pt x="48" y="24"/>
                    <a:pt x="48" y="23"/>
                    <a:pt x="48" y="22"/>
                  </a:cubicBezTo>
                  <a:cubicBezTo>
                    <a:pt x="48" y="21"/>
                    <a:pt x="48" y="20"/>
                    <a:pt x="47" y="19"/>
                  </a:cubicBezTo>
                  <a:cubicBezTo>
                    <a:pt x="47" y="18"/>
                    <a:pt x="46" y="17"/>
                    <a:pt x="44" y="16"/>
                  </a:cubicBezTo>
                  <a:lnTo>
                    <a:pt x="34" y="9"/>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59"/>
            <p:cNvSpPr>
              <a:spLocks/>
            </p:cNvSpPr>
            <p:nvPr/>
          </p:nvSpPr>
          <p:spPr bwMode="auto">
            <a:xfrm>
              <a:off x="1409" y="3363"/>
              <a:ext cx="32" cy="32"/>
            </a:xfrm>
            <a:custGeom>
              <a:avLst/>
              <a:gdLst/>
              <a:ahLst/>
              <a:cxnLst>
                <a:cxn ang="0">
                  <a:pos x="29" y="0"/>
                </a:cxn>
                <a:cxn ang="0">
                  <a:pos x="38" y="9"/>
                </a:cxn>
                <a:cxn ang="0">
                  <a:pos x="34" y="51"/>
                </a:cxn>
                <a:cxn ang="0">
                  <a:pos x="52" y="33"/>
                </a:cxn>
                <a:cxn ang="0">
                  <a:pos x="55" y="28"/>
                </a:cxn>
                <a:cxn ang="0">
                  <a:pos x="53" y="25"/>
                </a:cxn>
                <a:cxn ang="0">
                  <a:pos x="52" y="24"/>
                </a:cxn>
                <a:cxn ang="0">
                  <a:pos x="52" y="23"/>
                </a:cxn>
                <a:cxn ang="0">
                  <a:pos x="64" y="34"/>
                </a:cxn>
                <a:cxn ang="0">
                  <a:pos x="63" y="34"/>
                </a:cxn>
                <a:cxn ang="0">
                  <a:pos x="62" y="33"/>
                </a:cxn>
                <a:cxn ang="0">
                  <a:pos x="58" y="32"/>
                </a:cxn>
                <a:cxn ang="0">
                  <a:pos x="54" y="35"/>
                </a:cxn>
                <a:cxn ang="0">
                  <a:pos x="28" y="61"/>
                </a:cxn>
                <a:cxn ang="0">
                  <a:pos x="27" y="61"/>
                </a:cxn>
                <a:cxn ang="0">
                  <a:pos x="31" y="15"/>
                </a:cxn>
                <a:cxn ang="0">
                  <a:pos x="12" y="35"/>
                </a:cxn>
                <a:cxn ang="0">
                  <a:pos x="9" y="39"/>
                </a:cxn>
                <a:cxn ang="0">
                  <a:pos x="11" y="42"/>
                </a:cxn>
                <a:cxn ang="0">
                  <a:pos x="12" y="44"/>
                </a:cxn>
                <a:cxn ang="0">
                  <a:pos x="11" y="44"/>
                </a:cxn>
                <a:cxn ang="0">
                  <a:pos x="0" y="34"/>
                </a:cxn>
                <a:cxn ang="0">
                  <a:pos x="1" y="33"/>
                </a:cxn>
                <a:cxn ang="0">
                  <a:pos x="2" y="34"/>
                </a:cxn>
                <a:cxn ang="0">
                  <a:pos x="6" y="35"/>
                </a:cxn>
                <a:cxn ang="0">
                  <a:pos x="10" y="33"/>
                </a:cxn>
                <a:cxn ang="0">
                  <a:pos x="31" y="10"/>
                </a:cxn>
                <a:cxn ang="0">
                  <a:pos x="31" y="6"/>
                </a:cxn>
                <a:cxn ang="0">
                  <a:pos x="30" y="3"/>
                </a:cxn>
                <a:cxn ang="0">
                  <a:pos x="28" y="1"/>
                </a:cxn>
                <a:cxn ang="0">
                  <a:pos x="29" y="0"/>
                </a:cxn>
              </a:cxnLst>
              <a:rect l="0" t="0" r="r" b="b"/>
              <a:pathLst>
                <a:path w="64" h="61">
                  <a:moveTo>
                    <a:pt x="29" y="0"/>
                  </a:moveTo>
                  <a:cubicBezTo>
                    <a:pt x="38" y="9"/>
                    <a:pt x="38" y="9"/>
                    <a:pt x="38" y="9"/>
                  </a:cubicBezTo>
                  <a:cubicBezTo>
                    <a:pt x="34" y="51"/>
                    <a:pt x="34" y="51"/>
                    <a:pt x="34" y="51"/>
                  </a:cubicBezTo>
                  <a:cubicBezTo>
                    <a:pt x="52" y="33"/>
                    <a:pt x="52" y="33"/>
                    <a:pt x="52" y="33"/>
                  </a:cubicBezTo>
                  <a:cubicBezTo>
                    <a:pt x="54" y="31"/>
                    <a:pt x="54" y="29"/>
                    <a:pt x="55" y="28"/>
                  </a:cubicBezTo>
                  <a:cubicBezTo>
                    <a:pt x="55" y="27"/>
                    <a:pt x="54" y="26"/>
                    <a:pt x="53" y="25"/>
                  </a:cubicBezTo>
                  <a:cubicBezTo>
                    <a:pt x="52" y="24"/>
                    <a:pt x="52" y="24"/>
                    <a:pt x="52" y="24"/>
                  </a:cubicBezTo>
                  <a:cubicBezTo>
                    <a:pt x="52" y="23"/>
                    <a:pt x="52" y="23"/>
                    <a:pt x="52" y="23"/>
                  </a:cubicBezTo>
                  <a:cubicBezTo>
                    <a:pt x="64" y="34"/>
                    <a:pt x="64" y="34"/>
                    <a:pt x="64" y="34"/>
                  </a:cubicBezTo>
                  <a:cubicBezTo>
                    <a:pt x="63" y="34"/>
                    <a:pt x="63" y="34"/>
                    <a:pt x="63" y="34"/>
                  </a:cubicBezTo>
                  <a:cubicBezTo>
                    <a:pt x="62" y="33"/>
                    <a:pt x="62" y="33"/>
                    <a:pt x="62" y="33"/>
                  </a:cubicBezTo>
                  <a:cubicBezTo>
                    <a:pt x="60" y="32"/>
                    <a:pt x="59" y="32"/>
                    <a:pt x="58" y="32"/>
                  </a:cubicBezTo>
                  <a:cubicBezTo>
                    <a:pt x="57" y="32"/>
                    <a:pt x="55" y="33"/>
                    <a:pt x="54" y="35"/>
                  </a:cubicBezTo>
                  <a:cubicBezTo>
                    <a:pt x="28" y="61"/>
                    <a:pt x="28" y="61"/>
                    <a:pt x="28" y="61"/>
                  </a:cubicBezTo>
                  <a:cubicBezTo>
                    <a:pt x="27" y="61"/>
                    <a:pt x="27" y="61"/>
                    <a:pt x="27" y="61"/>
                  </a:cubicBezTo>
                  <a:cubicBezTo>
                    <a:pt x="31" y="15"/>
                    <a:pt x="31" y="15"/>
                    <a:pt x="31" y="15"/>
                  </a:cubicBezTo>
                  <a:cubicBezTo>
                    <a:pt x="12" y="35"/>
                    <a:pt x="12" y="35"/>
                    <a:pt x="12" y="35"/>
                  </a:cubicBezTo>
                  <a:cubicBezTo>
                    <a:pt x="10" y="36"/>
                    <a:pt x="9" y="38"/>
                    <a:pt x="9" y="39"/>
                  </a:cubicBezTo>
                  <a:cubicBezTo>
                    <a:pt x="9" y="40"/>
                    <a:pt x="10" y="41"/>
                    <a:pt x="11" y="42"/>
                  </a:cubicBezTo>
                  <a:cubicBezTo>
                    <a:pt x="12" y="44"/>
                    <a:pt x="12" y="44"/>
                    <a:pt x="12" y="44"/>
                  </a:cubicBezTo>
                  <a:cubicBezTo>
                    <a:pt x="11" y="44"/>
                    <a:pt x="11" y="44"/>
                    <a:pt x="11" y="44"/>
                  </a:cubicBezTo>
                  <a:cubicBezTo>
                    <a:pt x="0" y="34"/>
                    <a:pt x="0" y="34"/>
                    <a:pt x="0" y="34"/>
                  </a:cubicBezTo>
                  <a:cubicBezTo>
                    <a:pt x="1" y="33"/>
                    <a:pt x="1" y="33"/>
                    <a:pt x="1" y="33"/>
                  </a:cubicBezTo>
                  <a:cubicBezTo>
                    <a:pt x="2" y="34"/>
                    <a:pt x="2" y="34"/>
                    <a:pt x="2" y="34"/>
                  </a:cubicBezTo>
                  <a:cubicBezTo>
                    <a:pt x="3" y="35"/>
                    <a:pt x="5" y="36"/>
                    <a:pt x="6" y="35"/>
                  </a:cubicBezTo>
                  <a:cubicBezTo>
                    <a:pt x="7" y="35"/>
                    <a:pt x="8" y="34"/>
                    <a:pt x="10" y="33"/>
                  </a:cubicBezTo>
                  <a:cubicBezTo>
                    <a:pt x="31" y="10"/>
                    <a:pt x="31" y="10"/>
                    <a:pt x="31" y="10"/>
                  </a:cubicBezTo>
                  <a:cubicBezTo>
                    <a:pt x="31" y="9"/>
                    <a:pt x="31" y="7"/>
                    <a:pt x="31" y="6"/>
                  </a:cubicBezTo>
                  <a:cubicBezTo>
                    <a:pt x="31" y="6"/>
                    <a:pt x="31" y="5"/>
                    <a:pt x="30" y="3"/>
                  </a:cubicBezTo>
                  <a:cubicBezTo>
                    <a:pt x="30" y="3"/>
                    <a:pt x="29" y="2"/>
                    <a:pt x="28" y="1"/>
                  </a:cubicBezTo>
                  <a:lnTo>
                    <a:pt x="29"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0"/>
            <p:cNvSpPr>
              <a:spLocks/>
            </p:cNvSpPr>
            <p:nvPr/>
          </p:nvSpPr>
          <p:spPr bwMode="auto">
            <a:xfrm>
              <a:off x="1432" y="3388"/>
              <a:ext cx="27" cy="24"/>
            </a:xfrm>
            <a:custGeom>
              <a:avLst/>
              <a:gdLst/>
              <a:ahLst/>
              <a:cxnLst>
                <a:cxn ang="0">
                  <a:pos x="52" y="30"/>
                </a:cxn>
                <a:cxn ang="0">
                  <a:pos x="44" y="36"/>
                </a:cxn>
                <a:cxn ang="0">
                  <a:pos x="43" y="35"/>
                </a:cxn>
                <a:cxn ang="0">
                  <a:pos x="46" y="32"/>
                </a:cxn>
                <a:cxn ang="0">
                  <a:pos x="47" y="28"/>
                </a:cxn>
                <a:cxn ang="0">
                  <a:pos x="45" y="24"/>
                </a:cxn>
                <a:cxn ang="0">
                  <a:pos x="41" y="19"/>
                </a:cxn>
                <a:cxn ang="0">
                  <a:pos x="14" y="39"/>
                </a:cxn>
                <a:cxn ang="0">
                  <a:pos x="10" y="42"/>
                </a:cxn>
                <a:cxn ang="0">
                  <a:pos x="11" y="46"/>
                </a:cxn>
                <a:cxn ang="0">
                  <a:pos x="12" y="48"/>
                </a:cxn>
                <a:cxn ang="0">
                  <a:pos x="11" y="48"/>
                </a:cxn>
                <a:cxn ang="0">
                  <a:pos x="0" y="33"/>
                </a:cxn>
                <a:cxn ang="0">
                  <a:pos x="1" y="32"/>
                </a:cxn>
                <a:cxn ang="0">
                  <a:pos x="2" y="34"/>
                </a:cxn>
                <a:cxn ang="0">
                  <a:pos x="6" y="36"/>
                </a:cxn>
                <a:cxn ang="0">
                  <a:pos x="10" y="34"/>
                </a:cxn>
                <a:cxn ang="0">
                  <a:pos x="38" y="14"/>
                </a:cxn>
                <a:cxn ang="0">
                  <a:pos x="34" y="10"/>
                </a:cxn>
                <a:cxn ang="0">
                  <a:pos x="32" y="6"/>
                </a:cxn>
                <a:cxn ang="0">
                  <a:pos x="28" y="6"/>
                </a:cxn>
                <a:cxn ang="0">
                  <a:pos x="23" y="7"/>
                </a:cxn>
                <a:cxn ang="0">
                  <a:pos x="23" y="6"/>
                </a:cxn>
                <a:cxn ang="0">
                  <a:pos x="31" y="0"/>
                </a:cxn>
                <a:cxn ang="0">
                  <a:pos x="52" y="30"/>
                </a:cxn>
              </a:cxnLst>
              <a:rect l="0" t="0" r="r" b="b"/>
              <a:pathLst>
                <a:path w="52" h="48">
                  <a:moveTo>
                    <a:pt x="52" y="30"/>
                  </a:moveTo>
                  <a:cubicBezTo>
                    <a:pt x="44" y="36"/>
                    <a:pt x="44" y="36"/>
                    <a:pt x="44" y="36"/>
                  </a:cubicBezTo>
                  <a:cubicBezTo>
                    <a:pt x="43" y="35"/>
                    <a:pt x="43" y="35"/>
                    <a:pt x="43" y="35"/>
                  </a:cubicBezTo>
                  <a:cubicBezTo>
                    <a:pt x="45" y="34"/>
                    <a:pt x="46" y="33"/>
                    <a:pt x="46" y="32"/>
                  </a:cubicBezTo>
                  <a:cubicBezTo>
                    <a:pt x="47" y="31"/>
                    <a:pt x="47" y="29"/>
                    <a:pt x="47" y="28"/>
                  </a:cubicBezTo>
                  <a:cubicBezTo>
                    <a:pt x="46" y="27"/>
                    <a:pt x="46" y="26"/>
                    <a:pt x="45" y="24"/>
                  </a:cubicBezTo>
                  <a:cubicBezTo>
                    <a:pt x="41" y="19"/>
                    <a:pt x="41" y="19"/>
                    <a:pt x="41" y="19"/>
                  </a:cubicBezTo>
                  <a:cubicBezTo>
                    <a:pt x="14" y="39"/>
                    <a:pt x="14" y="39"/>
                    <a:pt x="14" y="39"/>
                  </a:cubicBezTo>
                  <a:cubicBezTo>
                    <a:pt x="12" y="40"/>
                    <a:pt x="10" y="42"/>
                    <a:pt x="10" y="42"/>
                  </a:cubicBezTo>
                  <a:cubicBezTo>
                    <a:pt x="10" y="44"/>
                    <a:pt x="10" y="45"/>
                    <a:pt x="11" y="46"/>
                  </a:cubicBezTo>
                  <a:cubicBezTo>
                    <a:pt x="12" y="48"/>
                    <a:pt x="12" y="48"/>
                    <a:pt x="12" y="48"/>
                  </a:cubicBezTo>
                  <a:cubicBezTo>
                    <a:pt x="11" y="48"/>
                    <a:pt x="11" y="48"/>
                    <a:pt x="11" y="48"/>
                  </a:cubicBezTo>
                  <a:cubicBezTo>
                    <a:pt x="0" y="33"/>
                    <a:pt x="0" y="33"/>
                    <a:pt x="0" y="33"/>
                  </a:cubicBezTo>
                  <a:cubicBezTo>
                    <a:pt x="1" y="32"/>
                    <a:pt x="1" y="32"/>
                    <a:pt x="1" y="32"/>
                  </a:cubicBezTo>
                  <a:cubicBezTo>
                    <a:pt x="2" y="34"/>
                    <a:pt x="2" y="34"/>
                    <a:pt x="2" y="34"/>
                  </a:cubicBezTo>
                  <a:cubicBezTo>
                    <a:pt x="3" y="35"/>
                    <a:pt x="5" y="36"/>
                    <a:pt x="6" y="36"/>
                  </a:cubicBezTo>
                  <a:cubicBezTo>
                    <a:pt x="7" y="36"/>
                    <a:pt x="8" y="35"/>
                    <a:pt x="10" y="34"/>
                  </a:cubicBezTo>
                  <a:cubicBezTo>
                    <a:pt x="38" y="14"/>
                    <a:pt x="38" y="14"/>
                    <a:pt x="38" y="14"/>
                  </a:cubicBezTo>
                  <a:cubicBezTo>
                    <a:pt x="34" y="10"/>
                    <a:pt x="34" y="10"/>
                    <a:pt x="34" y="10"/>
                  </a:cubicBezTo>
                  <a:cubicBezTo>
                    <a:pt x="33" y="8"/>
                    <a:pt x="32" y="7"/>
                    <a:pt x="32" y="6"/>
                  </a:cubicBezTo>
                  <a:cubicBezTo>
                    <a:pt x="31" y="6"/>
                    <a:pt x="29" y="5"/>
                    <a:pt x="28" y="6"/>
                  </a:cubicBezTo>
                  <a:cubicBezTo>
                    <a:pt x="27" y="6"/>
                    <a:pt x="25" y="6"/>
                    <a:pt x="23" y="7"/>
                  </a:cubicBezTo>
                  <a:cubicBezTo>
                    <a:pt x="23" y="6"/>
                    <a:pt x="23" y="6"/>
                    <a:pt x="23" y="6"/>
                  </a:cubicBezTo>
                  <a:cubicBezTo>
                    <a:pt x="31" y="0"/>
                    <a:pt x="31" y="0"/>
                    <a:pt x="31" y="0"/>
                  </a:cubicBezTo>
                  <a:lnTo>
                    <a:pt x="52" y="3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1"/>
            <p:cNvSpPr>
              <a:spLocks noEditPoints="1"/>
            </p:cNvSpPr>
            <p:nvPr/>
          </p:nvSpPr>
          <p:spPr bwMode="auto">
            <a:xfrm>
              <a:off x="1449" y="3419"/>
              <a:ext cx="24" cy="23"/>
            </a:xfrm>
            <a:custGeom>
              <a:avLst/>
              <a:gdLst/>
              <a:ahLst/>
              <a:cxnLst>
                <a:cxn ang="0">
                  <a:pos x="42" y="25"/>
                </a:cxn>
                <a:cxn ang="0">
                  <a:pos x="28" y="35"/>
                </a:cxn>
                <a:cxn ang="0">
                  <a:pos x="13" y="37"/>
                </a:cxn>
                <a:cxn ang="0">
                  <a:pos x="4" y="30"/>
                </a:cxn>
                <a:cxn ang="0">
                  <a:pos x="5" y="19"/>
                </a:cxn>
                <a:cxn ang="0">
                  <a:pos x="19" y="9"/>
                </a:cxn>
                <a:cxn ang="0">
                  <a:pos x="35" y="7"/>
                </a:cxn>
                <a:cxn ang="0">
                  <a:pos x="43" y="14"/>
                </a:cxn>
                <a:cxn ang="0">
                  <a:pos x="42" y="25"/>
                </a:cxn>
                <a:cxn ang="0">
                  <a:pos x="34" y="2"/>
                </a:cxn>
                <a:cxn ang="0">
                  <a:pos x="16" y="2"/>
                </a:cxn>
                <a:cxn ang="0">
                  <a:pos x="3" y="14"/>
                </a:cxn>
                <a:cxn ang="0">
                  <a:pos x="2" y="31"/>
                </a:cxn>
                <a:cxn ang="0">
                  <a:pos x="14" y="42"/>
                </a:cxn>
                <a:cxn ang="0">
                  <a:pos x="32" y="42"/>
                </a:cxn>
                <a:cxn ang="0">
                  <a:pos x="44" y="30"/>
                </a:cxn>
                <a:cxn ang="0">
                  <a:pos x="45" y="14"/>
                </a:cxn>
                <a:cxn ang="0">
                  <a:pos x="34" y="2"/>
                </a:cxn>
              </a:cxnLst>
              <a:rect l="0" t="0" r="r" b="b"/>
              <a:pathLst>
                <a:path w="47" h="45">
                  <a:moveTo>
                    <a:pt x="42" y="25"/>
                  </a:moveTo>
                  <a:cubicBezTo>
                    <a:pt x="40" y="29"/>
                    <a:pt x="35" y="33"/>
                    <a:pt x="28" y="35"/>
                  </a:cubicBezTo>
                  <a:cubicBezTo>
                    <a:pt x="22" y="38"/>
                    <a:pt x="17" y="39"/>
                    <a:pt x="13" y="37"/>
                  </a:cubicBezTo>
                  <a:cubicBezTo>
                    <a:pt x="9" y="36"/>
                    <a:pt x="6" y="33"/>
                    <a:pt x="4" y="30"/>
                  </a:cubicBezTo>
                  <a:cubicBezTo>
                    <a:pt x="3" y="26"/>
                    <a:pt x="3" y="23"/>
                    <a:pt x="5" y="19"/>
                  </a:cubicBezTo>
                  <a:cubicBezTo>
                    <a:pt x="7" y="15"/>
                    <a:pt x="12" y="12"/>
                    <a:pt x="19" y="9"/>
                  </a:cubicBezTo>
                  <a:cubicBezTo>
                    <a:pt x="25" y="6"/>
                    <a:pt x="31" y="6"/>
                    <a:pt x="35" y="7"/>
                  </a:cubicBezTo>
                  <a:cubicBezTo>
                    <a:pt x="39" y="8"/>
                    <a:pt x="41" y="11"/>
                    <a:pt x="43" y="14"/>
                  </a:cubicBezTo>
                  <a:cubicBezTo>
                    <a:pt x="44" y="18"/>
                    <a:pt x="44" y="22"/>
                    <a:pt x="42" y="25"/>
                  </a:cubicBezTo>
                  <a:close/>
                  <a:moveTo>
                    <a:pt x="34" y="2"/>
                  </a:moveTo>
                  <a:cubicBezTo>
                    <a:pt x="28" y="0"/>
                    <a:pt x="22" y="0"/>
                    <a:pt x="16" y="2"/>
                  </a:cubicBezTo>
                  <a:cubicBezTo>
                    <a:pt x="9" y="5"/>
                    <a:pt x="5" y="9"/>
                    <a:pt x="3" y="14"/>
                  </a:cubicBezTo>
                  <a:cubicBezTo>
                    <a:pt x="0" y="19"/>
                    <a:pt x="0" y="25"/>
                    <a:pt x="2" y="31"/>
                  </a:cubicBezTo>
                  <a:cubicBezTo>
                    <a:pt x="4" y="36"/>
                    <a:pt x="8" y="40"/>
                    <a:pt x="14" y="42"/>
                  </a:cubicBezTo>
                  <a:cubicBezTo>
                    <a:pt x="20" y="45"/>
                    <a:pt x="25" y="44"/>
                    <a:pt x="32" y="42"/>
                  </a:cubicBezTo>
                  <a:cubicBezTo>
                    <a:pt x="38" y="40"/>
                    <a:pt x="42" y="36"/>
                    <a:pt x="44" y="30"/>
                  </a:cubicBezTo>
                  <a:cubicBezTo>
                    <a:pt x="47" y="25"/>
                    <a:pt x="47" y="19"/>
                    <a:pt x="45" y="14"/>
                  </a:cubicBezTo>
                  <a:cubicBezTo>
                    <a:pt x="43" y="9"/>
                    <a:pt x="39" y="5"/>
                    <a:pt x="34" y="2"/>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2"/>
            <p:cNvSpPr>
              <a:spLocks/>
            </p:cNvSpPr>
            <p:nvPr/>
          </p:nvSpPr>
          <p:spPr bwMode="auto">
            <a:xfrm>
              <a:off x="1455" y="3443"/>
              <a:ext cx="25" cy="18"/>
            </a:xfrm>
            <a:custGeom>
              <a:avLst/>
              <a:gdLst/>
              <a:ahLst/>
              <a:cxnLst>
                <a:cxn ang="0">
                  <a:pos x="44" y="13"/>
                </a:cxn>
                <a:cxn ang="0">
                  <a:pos x="27" y="17"/>
                </a:cxn>
                <a:cxn ang="0">
                  <a:pos x="28" y="24"/>
                </a:cxn>
                <a:cxn ang="0">
                  <a:pos x="30" y="28"/>
                </a:cxn>
                <a:cxn ang="0">
                  <a:pos x="36" y="29"/>
                </a:cxn>
                <a:cxn ang="0">
                  <a:pos x="36" y="30"/>
                </a:cxn>
                <a:cxn ang="0">
                  <a:pos x="21" y="33"/>
                </a:cxn>
                <a:cxn ang="0">
                  <a:pos x="21" y="32"/>
                </a:cxn>
                <a:cxn ang="0">
                  <a:pos x="25" y="30"/>
                </a:cxn>
                <a:cxn ang="0">
                  <a:pos x="26" y="28"/>
                </a:cxn>
                <a:cxn ang="0">
                  <a:pos x="26" y="25"/>
                </a:cxn>
                <a:cxn ang="0">
                  <a:pos x="24" y="17"/>
                </a:cxn>
                <a:cxn ang="0">
                  <a:pos x="11" y="20"/>
                </a:cxn>
                <a:cxn ang="0">
                  <a:pos x="6" y="22"/>
                </a:cxn>
                <a:cxn ang="0">
                  <a:pos x="5" y="23"/>
                </a:cxn>
                <a:cxn ang="0">
                  <a:pos x="5" y="26"/>
                </a:cxn>
                <a:cxn ang="0">
                  <a:pos x="5" y="28"/>
                </a:cxn>
                <a:cxn ang="0">
                  <a:pos x="4" y="28"/>
                </a:cxn>
                <a:cxn ang="0">
                  <a:pos x="0" y="10"/>
                </a:cxn>
                <a:cxn ang="0">
                  <a:pos x="1" y="9"/>
                </a:cxn>
                <a:cxn ang="0">
                  <a:pos x="2" y="11"/>
                </a:cxn>
                <a:cxn ang="0">
                  <a:pos x="4" y="14"/>
                </a:cxn>
                <a:cxn ang="0">
                  <a:pos x="9" y="14"/>
                </a:cxn>
                <a:cxn ang="0">
                  <a:pos x="37" y="8"/>
                </a:cxn>
                <a:cxn ang="0">
                  <a:pos x="41" y="7"/>
                </a:cxn>
                <a:cxn ang="0">
                  <a:pos x="42" y="5"/>
                </a:cxn>
                <a:cxn ang="0">
                  <a:pos x="42" y="2"/>
                </a:cxn>
                <a:cxn ang="0">
                  <a:pos x="42" y="0"/>
                </a:cxn>
                <a:cxn ang="0">
                  <a:pos x="43" y="0"/>
                </a:cxn>
                <a:cxn ang="0">
                  <a:pos x="50" y="32"/>
                </a:cxn>
                <a:cxn ang="0">
                  <a:pos x="41" y="35"/>
                </a:cxn>
                <a:cxn ang="0">
                  <a:pos x="41" y="34"/>
                </a:cxn>
                <a:cxn ang="0">
                  <a:pos x="45" y="31"/>
                </a:cxn>
                <a:cxn ang="0">
                  <a:pos x="46" y="27"/>
                </a:cxn>
                <a:cxn ang="0">
                  <a:pos x="46" y="22"/>
                </a:cxn>
                <a:cxn ang="0">
                  <a:pos x="44" y="13"/>
                </a:cxn>
              </a:cxnLst>
              <a:rect l="0" t="0" r="r" b="b"/>
              <a:pathLst>
                <a:path w="50" h="35">
                  <a:moveTo>
                    <a:pt x="44" y="13"/>
                  </a:moveTo>
                  <a:cubicBezTo>
                    <a:pt x="27" y="17"/>
                    <a:pt x="27" y="17"/>
                    <a:pt x="27" y="17"/>
                  </a:cubicBezTo>
                  <a:cubicBezTo>
                    <a:pt x="28" y="24"/>
                    <a:pt x="28" y="24"/>
                    <a:pt x="28" y="24"/>
                  </a:cubicBezTo>
                  <a:cubicBezTo>
                    <a:pt x="29" y="26"/>
                    <a:pt x="29" y="27"/>
                    <a:pt x="30" y="28"/>
                  </a:cubicBezTo>
                  <a:cubicBezTo>
                    <a:pt x="31" y="29"/>
                    <a:pt x="33" y="29"/>
                    <a:pt x="36" y="29"/>
                  </a:cubicBezTo>
                  <a:cubicBezTo>
                    <a:pt x="36" y="30"/>
                    <a:pt x="36" y="30"/>
                    <a:pt x="36" y="30"/>
                  </a:cubicBezTo>
                  <a:cubicBezTo>
                    <a:pt x="21" y="33"/>
                    <a:pt x="21" y="33"/>
                    <a:pt x="21" y="33"/>
                  </a:cubicBezTo>
                  <a:cubicBezTo>
                    <a:pt x="21" y="32"/>
                    <a:pt x="21" y="32"/>
                    <a:pt x="21" y="32"/>
                  </a:cubicBezTo>
                  <a:cubicBezTo>
                    <a:pt x="23" y="32"/>
                    <a:pt x="24" y="31"/>
                    <a:pt x="25" y="30"/>
                  </a:cubicBezTo>
                  <a:cubicBezTo>
                    <a:pt x="25" y="30"/>
                    <a:pt x="26" y="29"/>
                    <a:pt x="26" y="28"/>
                  </a:cubicBezTo>
                  <a:cubicBezTo>
                    <a:pt x="26" y="28"/>
                    <a:pt x="26" y="26"/>
                    <a:pt x="26" y="25"/>
                  </a:cubicBezTo>
                  <a:cubicBezTo>
                    <a:pt x="24" y="17"/>
                    <a:pt x="24" y="17"/>
                    <a:pt x="24" y="17"/>
                  </a:cubicBezTo>
                  <a:cubicBezTo>
                    <a:pt x="11" y="20"/>
                    <a:pt x="11" y="20"/>
                    <a:pt x="11" y="20"/>
                  </a:cubicBezTo>
                  <a:cubicBezTo>
                    <a:pt x="8" y="21"/>
                    <a:pt x="7" y="21"/>
                    <a:pt x="6" y="22"/>
                  </a:cubicBezTo>
                  <a:cubicBezTo>
                    <a:pt x="6" y="22"/>
                    <a:pt x="5" y="22"/>
                    <a:pt x="5" y="23"/>
                  </a:cubicBezTo>
                  <a:cubicBezTo>
                    <a:pt x="5" y="24"/>
                    <a:pt x="5" y="25"/>
                    <a:pt x="5" y="26"/>
                  </a:cubicBezTo>
                  <a:cubicBezTo>
                    <a:pt x="5" y="28"/>
                    <a:pt x="5" y="28"/>
                    <a:pt x="5" y="28"/>
                  </a:cubicBezTo>
                  <a:cubicBezTo>
                    <a:pt x="4" y="28"/>
                    <a:pt x="4" y="28"/>
                    <a:pt x="4" y="28"/>
                  </a:cubicBezTo>
                  <a:cubicBezTo>
                    <a:pt x="0" y="10"/>
                    <a:pt x="0" y="10"/>
                    <a:pt x="0" y="10"/>
                  </a:cubicBezTo>
                  <a:cubicBezTo>
                    <a:pt x="1" y="9"/>
                    <a:pt x="1" y="9"/>
                    <a:pt x="1" y="9"/>
                  </a:cubicBezTo>
                  <a:cubicBezTo>
                    <a:pt x="2" y="11"/>
                    <a:pt x="2" y="11"/>
                    <a:pt x="2" y="11"/>
                  </a:cubicBezTo>
                  <a:cubicBezTo>
                    <a:pt x="2" y="13"/>
                    <a:pt x="3" y="14"/>
                    <a:pt x="4" y="14"/>
                  </a:cubicBezTo>
                  <a:cubicBezTo>
                    <a:pt x="5" y="15"/>
                    <a:pt x="7" y="15"/>
                    <a:pt x="9" y="14"/>
                  </a:cubicBezTo>
                  <a:cubicBezTo>
                    <a:pt x="37" y="8"/>
                    <a:pt x="37" y="8"/>
                    <a:pt x="37" y="8"/>
                  </a:cubicBezTo>
                  <a:cubicBezTo>
                    <a:pt x="39" y="7"/>
                    <a:pt x="41" y="7"/>
                    <a:pt x="41" y="7"/>
                  </a:cubicBezTo>
                  <a:cubicBezTo>
                    <a:pt x="42" y="6"/>
                    <a:pt x="42" y="6"/>
                    <a:pt x="42" y="5"/>
                  </a:cubicBezTo>
                  <a:cubicBezTo>
                    <a:pt x="43" y="4"/>
                    <a:pt x="43" y="3"/>
                    <a:pt x="42" y="2"/>
                  </a:cubicBezTo>
                  <a:cubicBezTo>
                    <a:pt x="42" y="0"/>
                    <a:pt x="42" y="0"/>
                    <a:pt x="42" y="0"/>
                  </a:cubicBezTo>
                  <a:cubicBezTo>
                    <a:pt x="43" y="0"/>
                    <a:pt x="43" y="0"/>
                    <a:pt x="43" y="0"/>
                  </a:cubicBezTo>
                  <a:cubicBezTo>
                    <a:pt x="50" y="32"/>
                    <a:pt x="50" y="32"/>
                    <a:pt x="50" y="32"/>
                  </a:cubicBezTo>
                  <a:cubicBezTo>
                    <a:pt x="41" y="35"/>
                    <a:pt x="41" y="35"/>
                    <a:pt x="41" y="35"/>
                  </a:cubicBezTo>
                  <a:cubicBezTo>
                    <a:pt x="41" y="34"/>
                    <a:pt x="41" y="34"/>
                    <a:pt x="41" y="34"/>
                  </a:cubicBezTo>
                  <a:cubicBezTo>
                    <a:pt x="43" y="33"/>
                    <a:pt x="44" y="32"/>
                    <a:pt x="45" y="31"/>
                  </a:cubicBezTo>
                  <a:cubicBezTo>
                    <a:pt x="45" y="30"/>
                    <a:pt x="46" y="29"/>
                    <a:pt x="46" y="27"/>
                  </a:cubicBezTo>
                  <a:cubicBezTo>
                    <a:pt x="46" y="26"/>
                    <a:pt x="46" y="25"/>
                    <a:pt x="46" y="22"/>
                  </a:cubicBezTo>
                  <a:lnTo>
                    <a:pt x="44" y="1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3"/>
            <p:cNvSpPr>
              <a:spLocks/>
            </p:cNvSpPr>
            <p:nvPr/>
          </p:nvSpPr>
          <p:spPr bwMode="auto">
            <a:xfrm>
              <a:off x="1175" y="3505"/>
              <a:ext cx="26" cy="28"/>
            </a:xfrm>
            <a:custGeom>
              <a:avLst/>
              <a:gdLst/>
              <a:ahLst/>
              <a:cxnLst>
                <a:cxn ang="0">
                  <a:pos x="25" y="17"/>
                </a:cxn>
                <a:cxn ang="0">
                  <a:pos x="30" y="36"/>
                </a:cxn>
                <a:cxn ang="0">
                  <a:pos x="42" y="34"/>
                </a:cxn>
                <a:cxn ang="0">
                  <a:pos x="46" y="32"/>
                </a:cxn>
                <a:cxn ang="0">
                  <a:pos x="47" y="31"/>
                </a:cxn>
                <a:cxn ang="0">
                  <a:pos x="47" y="28"/>
                </a:cxn>
                <a:cxn ang="0">
                  <a:pos x="47" y="26"/>
                </a:cxn>
                <a:cxn ang="0">
                  <a:pos x="48" y="26"/>
                </a:cxn>
                <a:cxn ang="0">
                  <a:pos x="52" y="44"/>
                </a:cxn>
                <a:cxn ang="0">
                  <a:pos x="51" y="44"/>
                </a:cxn>
                <a:cxn ang="0">
                  <a:pos x="51" y="43"/>
                </a:cxn>
                <a:cxn ang="0">
                  <a:pos x="50" y="40"/>
                </a:cxn>
                <a:cxn ang="0">
                  <a:pos x="48" y="39"/>
                </a:cxn>
                <a:cxn ang="0">
                  <a:pos x="44" y="40"/>
                </a:cxn>
                <a:cxn ang="0">
                  <a:pos x="16" y="46"/>
                </a:cxn>
                <a:cxn ang="0">
                  <a:pos x="12" y="47"/>
                </a:cxn>
                <a:cxn ang="0">
                  <a:pos x="11" y="49"/>
                </a:cxn>
                <a:cxn ang="0">
                  <a:pos x="11" y="52"/>
                </a:cxn>
                <a:cxn ang="0">
                  <a:pos x="11" y="53"/>
                </a:cxn>
                <a:cxn ang="0">
                  <a:pos x="10" y="54"/>
                </a:cxn>
                <a:cxn ang="0">
                  <a:pos x="6" y="35"/>
                </a:cxn>
                <a:cxn ang="0">
                  <a:pos x="7" y="35"/>
                </a:cxn>
                <a:cxn ang="0">
                  <a:pos x="7" y="37"/>
                </a:cxn>
                <a:cxn ang="0">
                  <a:pos x="10" y="40"/>
                </a:cxn>
                <a:cxn ang="0">
                  <a:pos x="15" y="40"/>
                </a:cxn>
                <a:cxn ang="0">
                  <a:pos x="28" y="37"/>
                </a:cxn>
                <a:cxn ang="0">
                  <a:pos x="23" y="17"/>
                </a:cxn>
                <a:cxn ang="0">
                  <a:pos x="10" y="20"/>
                </a:cxn>
                <a:cxn ang="0">
                  <a:pos x="6" y="22"/>
                </a:cxn>
                <a:cxn ang="0">
                  <a:pos x="5" y="23"/>
                </a:cxn>
                <a:cxn ang="0">
                  <a:pos x="5" y="26"/>
                </a:cxn>
                <a:cxn ang="0">
                  <a:pos x="5" y="28"/>
                </a:cxn>
                <a:cxn ang="0">
                  <a:pos x="4" y="28"/>
                </a:cxn>
                <a:cxn ang="0">
                  <a:pos x="0" y="10"/>
                </a:cxn>
                <a:cxn ang="0">
                  <a:pos x="1" y="10"/>
                </a:cxn>
                <a:cxn ang="0">
                  <a:pos x="2" y="11"/>
                </a:cxn>
                <a:cxn ang="0">
                  <a:pos x="4" y="15"/>
                </a:cxn>
                <a:cxn ang="0">
                  <a:pos x="9" y="14"/>
                </a:cxn>
                <a:cxn ang="0">
                  <a:pos x="36" y="8"/>
                </a:cxn>
                <a:cxn ang="0">
                  <a:pos x="41" y="7"/>
                </a:cxn>
                <a:cxn ang="0">
                  <a:pos x="42" y="5"/>
                </a:cxn>
                <a:cxn ang="0">
                  <a:pos x="42" y="2"/>
                </a:cxn>
                <a:cxn ang="0">
                  <a:pos x="41" y="0"/>
                </a:cxn>
                <a:cxn ang="0">
                  <a:pos x="42" y="0"/>
                </a:cxn>
                <a:cxn ang="0">
                  <a:pos x="47" y="18"/>
                </a:cxn>
                <a:cxn ang="0">
                  <a:pos x="45" y="19"/>
                </a:cxn>
                <a:cxn ang="0">
                  <a:pos x="45" y="17"/>
                </a:cxn>
                <a:cxn ang="0">
                  <a:pos x="44" y="14"/>
                </a:cxn>
                <a:cxn ang="0">
                  <a:pos x="42" y="13"/>
                </a:cxn>
                <a:cxn ang="0">
                  <a:pos x="38" y="14"/>
                </a:cxn>
                <a:cxn ang="0">
                  <a:pos x="25" y="17"/>
                </a:cxn>
              </a:cxnLst>
              <a:rect l="0" t="0" r="r" b="b"/>
              <a:pathLst>
                <a:path w="52" h="54">
                  <a:moveTo>
                    <a:pt x="25" y="17"/>
                  </a:moveTo>
                  <a:cubicBezTo>
                    <a:pt x="30" y="36"/>
                    <a:pt x="30" y="36"/>
                    <a:pt x="30" y="36"/>
                  </a:cubicBezTo>
                  <a:cubicBezTo>
                    <a:pt x="42" y="34"/>
                    <a:pt x="42" y="34"/>
                    <a:pt x="42" y="34"/>
                  </a:cubicBezTo>
                  <a:cubicBezTo>
                    <a:pt x="44" y="33"/>
                    <a:pt x="46" y="33"/>
                    <a:pt x="46" y="32"/>
                  </a:cubicBezTo>
                  <a:cubicBezTo>
                    <a:pt x="47" y="32"/>
                    <a:pt x="47" y="31"/>
                    <a:pt x="47" y="31"/>
                  </a:cubicBezTo>
                  <a:cubicBezTo>
                    <a:pt x="48" y="30"/>
                    <a:pt x="48" y="29"/>
                    <a:pt x="47" y="28"/>
                  </a:cubicBezTo>
                  <a:cubicBezTo>
                    <a:pt x="47" y="26"/>
                    <a:pt x="47" y="26"/>
                    <a:pt x="47" y="26"/>
                  </a:cubicBezTo>
                  <a:cubicBezTo>
                    <a:pt x="48" y="26"/>
                    <a:pt x="48" y="26"/>
                    <a:pt x="48" y="26"/>
                  </a:cubicBezTo>
                  <a:cubicBezTo>
                    <a:pt x="52" y="44"/>
                    <a:pt x="52" y="44"/>
                    <a:pt x="52" y="44"/>
                  </a:cubicBezTo>
                  <a:cubicBezTo>
                    <a:pt x="51" y="44"/>
                    <a:pt x="51" y="44"/>
                    <a:pt x="51" y="44"/>
                  </a:cubicBezTo>
                  <a:cubicBezTo>
                    <a:pt x="51" y="43"/>
                    <a:pt x="51" y="43"/>
                    <a:pt x="51" y="43"/>
                  </a:cubicBezTo>
                  <a:cubicBezTo>
                    <a:pt x="51" y="42"/>
                    <a:pt x="50" y="41"/>
                    <a:pt x="50" y="40"/>
                  </a:cubicBezTo>
                  <a:cubicBezTo>
                    <a:pt x="49" y="39"/>
                    <a:pt x="48" y="39"/>
                    <a:pt x="48" y="39"/>
                  </a:cubicBezTo>
                  <a:cubicBezTo>
                    <a:pt x="47" y="39"/>
                    <a:pt x="46" y="39"/>
                    <a:pt x="44" y="40"/>
                  </a:cubicBezTo>
                  <a:cubicBezTo>
                    <a:pt x="16" y="46"/>
                    <a:pt x="16" y="46"/>
                    <a:pt x="16" y="46"/>
                  </a:cubicBezTo>
                  <a:cubicBezTo>
                    <a:pt x="14" y="46"/>
                    <a:pt x="13" y="47"/>
                    <a:pt x="12" y="47"/>
                  </a:cubicBezTo>
                  <a:cubicBezTo>
                    <a:pt x="11" y="48"/>
                    <a:pt x="11" y="48"/>
                    <a:pt x="11" y="49"/>
                  </a:cubicBezTo>
                  <a:cubicBezTo>
                    <a:pt x="11" y="50"/>
                    <a:pt x="11" y="51"/>
                    <a:pt x="11" y="52"/>
                  </a:cubicBezTo>
                  <a:cubicBezTo>
                    <a:pt x="11" y="53"/>
                    <a:pt x="11" y="53"/>
                    <a:pt x="11" y="53"/>
                  </a:cubicBezTo>
                  <a:cubicBezTo>
                    <a:pt x="10" y="54"/>
                    <a:pt x="10" y="54"/>
                    <a:pt x="10" y="54"/>
                  </a:cubicBezTo>
                  <a:cubicBezTo>
                    <a:pt x="6" y="35"/>
                    <a:pt x="6" y="35"/>
                    <a:pt x="6" y="35"/>
                  </a:cubicBezTo>
                  <a:cubicBezTo>
                    <a:pt x="7" y="35"/>
                    <a:pt x="7" y="35"/>
                    <a:pt x="7" y="35"/>
                  </a:cubicBezTo>
                  <a:cubicBezTo>
                    <a:pt x="7" y="37"/>
                    <a:pt x="7" y="37"/>
                    <a:pt x="7" y="37"/>
                  </a:cubicBezTo>
                  <a:cubicBezTo>
                    <a:pt x="8" y="38"/>
                    <a:pt x="9" y="40"/>
                    <a:pt x="10" y="40"/>
                  </a:cubicBezTo>
                  <a:cubicBezTo>
                    <a:pt x="11" y="41"/>
                    <a:pt x="12" y="40"/>
                    <a:pt x="15" y="40"/>
                  </a:cubicBezTo>
                  <a:cubicBezTo>
                    <a:pt x="28" y="37"/>
                    <a:pt x="28" y="37"/>
                    <a:pt x="28" y="37"/>
                  </a:cubicBezTo>
                  <a:cubicBezTo>
                    <a:pt x="23" y="17"/>
                    <a:pt x="23" y="17"/>
                    <a:pt x="23" y="17"/>
                  </a:cubicBezTo>
                  <a:cubicBezTo>
                    <a:pt x="10" y="20"/>
                    <a:pt x="10" y="20"/>
                    <a:pt x="10" y="20"/>
                  </a:cubicBezTo>
                  <a:cubicBezTo>
                    <a:pt x="8" y="21"/>
                    <a:pt x="7" y="21"/>
                    <a:pt x="6" y="22"/>
                  </a:cubicBezTo>
                  <a:cubicBezTo>
                    <a:pt x="6" y="22"/>
                    <a:pt x="5" y="22"/>
                    <a:pt x="5" y="23"/>
                  </a:cubicBezTo>
                  <a:cubicBezTo>
                    <a:pt x="5" y="24"/>
                    <a:pt x="5" y="25"/>
                    <a:pt x="5" y="26"/>
                  </a:cubicBezTo>
                  <a:cubicBezTo>
                    <a:pt x="5" y="28"/>
                    <a:pt x="5" y="28"/>
                    <a:pt x="5" y="28"/>
                  </a:cubicBezTo>
                  <a:cubicBezTo>
                    <a:pt x="4" y="28"/>
                    <a:pt x="4" y="28"/>
                    <a:pt x="4" y="28"/>
                  </a:cubicBezTo>
                  <a:cubicBezTo>
                    <a:pt x="0" y="10"/>
                    <a:pt x="0" y="10"/>
                    <a:pt x="0" y="10"/>
                  </a:cubicBezTo>
                  <a:cubicBezTo>
                    <a:pt x="1" y="10"/>
                    <a:pt x="1" y="10"/>
                    <a:pt x="1" y="10"/>
                  </a:cubicBezTo>
                  <a:cubicBezTo>
                    <a:pt x="2" y="11"/>
                    <a:pt x="2" y="11"/>
                    <a:pt x="2" y="11"/>
                  </a:cubicBezTo>
                  <a:cubicBezTo>
                    <a:pt x="2" y="13"/>
                    <a:pt x="3" y="14"/>
                    <a:pt x="4" y="15"/>
                  </a:cubicBezTo>
                  <a:cubicBezTo>
                    <a:pt x="5" y="15"/>
                    <a:pt x="6" y="15"/>
                    <a:pt x="9" y="14"/>
                  </a:cubicBezTo>
                  <a:cubicBezTo>
                    <a:pt x="36" y="8"/>
                    <a:pt x="36" y="8"/>
                    <a:pt x="36" y="8"/>
                  </a:cubicBezTo>
                  <a:cubicBezTo>
                    <a:pt x="39" y="8"/>
                    <a:pt x="40" y="7"/>
                    <a:pt x="41" y="7"/>
                  </a:cubicBezTo>
                  <a:cubicBezTo>
                    <a:pt x="41" y="6"/>
                    <a:pt x="41" y="6"/>
                    <a:pt x="42" y="5"/>
                  </a:cubicBezTo>
                  <a:cubicBezTo>
                    <a:pt x="42" y="4"/>
                    <a:pt x="42" y="3"/>
                    <a:pt x="42" y="2"/>
                  </a:cubicBezTo>
                  <a:cubicBezTo>
                    <a:pt x="41" y="0"/>
                    <a:pt x="41" y="0"/>
                    <a:pt x="41" y="0"/>
                  </a:cubicBezTo>
                  <a:cubicBezTo>
                    <a:pt x="42" y="0"/>
                    <a:pt x="42" y="0"/>
                    <a:pt x="42" y="0"/>
                  </a:cubicBezTo>
                  <a:cubicBezTo>
                    <a:pt x="47" y="18"/>
                    <a:pt x="47" y="18"/>
                    <a:pt x="47" y="18"/>
                  </a:cubicBezTo>
                  <a:cubicBezTo>
                    <a:pt x="45" y="19"/>
                    <a:pt x="45" y="19"/>
                    <a:pt x="45" y="19"/>
                  </a:cubicBezTo>
                  <a:cubicBezTo>
                    <a:pt x="45" y="17"/>
                    <a:pt x="45" y="17"/>
                    <a:pt x="45" y="17"/>
                  </a:cubicBezTo>
                  <a:cubicBezTo>
                    <a:pt x="45" y="16"/>
                    <a:pt x="44" y="15"/>
                    <a:pt x="44" y="14"/>
                  </a:cubicBezTo>
                  <a:cubicBezTo>
                    <a:pt x="43" y="14"/>
                    <a:pt x="43" y="14"/>
                    <a:pt x="42" y="13"/>
                  </a:cubicBezTo>
                  <a:cubicBezTo>
                    <a:pt x="41" y="13"/>
                    <a:pt x="40" y="14"/>
                    <a:pt x="38" y="14"/>
                  </a:cubicBezTo>
                  <a:lnTo>
                    <a:pt x="25" y="17"/>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64"/>
            <p:cNvSpPr>
              <a:spLocks noEditPoints="1"/>
            </p:cNvSpPr>
            <p:nvPr/>
          </p:nvSpPr>
          <p:spPr bwMode="auto">
            <a:xfrm>
              <a:off x="1184" y="3534"/>
              <a:ext cx="24" cy="23"/>
            </a:xfrm>
            <a:custGeom>
              <a:avLst/>
              <a:gdLst/>
              <a:ahLst/>
              <a:cxnLst>
                <a:cxn ang="0">
                  <a:pos x="42" y="25"/>
                </a:cxn>
                <a:cxn ang="0">
                  <a:pos x="29" y="36"/>
                </a:cxn>
                <a:cxn ang="0">
                  <a:pos x="13" y="38"/>
                </a:cxn>
                <a:cxn ang="0">
                  <a:pos x="5" y="31"/>
                </a:cxn>
                <a:cxn ang="0">
                  <a:pos x="5" y="20"/>
                </a:cxn>
                <a:cxn ang="0">
                  <a:pos x="18" y="10"/>
                </a:cxn>
                <a:cxn ang="0">
                  <a:pos x="35" y="7"/>
                </a:cxn>
                <a:cxn ang="0">
                  <a:pos x="42" y="14"/>
                </a:cxn>
                <a:cxn ang="0">
                  <a:pos x="42" y="25"/>
                </a:cxn>
                <a:cxn ang="0">
                  <a:pos x="34" y="3"/>
                </a:cxn>
                <a:cxn ang="0">
                  <a:pos x="15" y="3"/>
                </a:cxn>
                <a:cxn ang="0">
                  <a:pos x="3" y="15"/>
                </a:cxn>
                <a:cxn ang="0">
                  <a:pos x="3" y="32"/>
                </a:cxn>
                <a:cxn ang="0">
                  <a:pos x="15" y="43"/>
                </a:cxn>
                <a:cxn ang="0">
                  <a:pos x="32" y="42"/>
                </a:cxn>
                <a:cxn ang="0">
                  <a:pos x="45" y="30"/>
                </a:cxn>
                <a:cxn ang="0">
                  <a:pos x="45" y="14"/>
                </a:cxn>
                <a:cxn ang="0">
                  <a:pos x="34" y="3"/>
                </a:cxn>
              </a:cxnLst>
              <a:rect l="0" t="0" r="r" b="b"/>
              <a:pathLst>
                <a:path w="47" h="45">
                  <a:moveTo>
                    <a:pt x="42" y="25"/>
                  </a:moveTo>
                  <a:cubicBezTo>
                    <a:pt x="40" y="29"/>
                    <a:pt x="35" y="33"/>
                    <a:pt x="29" y="36"/>
                  </a:cubicBezTo>
                  <a:cubicBezTo>
                    <a:pt x="22" y="38"/>
                    <a:pt x="17" y="39"/>
                    <a:pt x="13" y="38"/>
                  </a:cubicBezTo>
                  <a:cubicBezTo>
                    <a:pt x="9" y="37"/>
                    <a:pt x="6" y="34"/>
                    <a:pt x="5" y="31"/>
                  </a:cubicBezTo>
                  <a:cubicBezTo>
                    <a:pt x="3" y="27"/>
                    <a:pt x="3" y="24"/>
                    <a:pt x="5" y="20"/>
                  </a:cubicBezTo>
                  <a:cubicBezTo>
                    <a:pt x="7" y="16"/>
                    <a:pt x="12" y="13"/>
                    <a:pt x="18" y="10"/>
                  </a:cubicBezTo>
                  <a:cubicBezTo>
                    <a:pt x="25" y="7"/>
                    <a:pt x="30" y="6"/>
                    <a:pt x="35" y="7"/>
                  </a:cubicBezTo>
                  <a:cubicBezTo>
                    <a:pt x="38" y="8"/>
                    <a:pt x="41" y="11"/>
                    <a:pt x="42" y="14"/>
                  </a:cubicBezTo>
                  <a:cubicBezTo>
                    <a:pt x="44" y="18"/>
                    <a:pt x="44" y="22"/>
                    <a:pt x="42" y="25"/>
                  </a:cubicBezTo>
                  <a:close/>
                  <a:moveTo>
                    <a:pt x="34" y="3"/>
                  </a:moveTo>
                  <a:cubicBezTo>
                    <a:pt x="28" y="0"/>
                    <a:pt x="22" y="0"/>
                    <a:pt x="15" y="3"/>
                  </a:cubicBezTo>
                  <a:cubicBezTo>
                    <a:pt x="9" y="6"/>
                    <a:pt x="5" y="10"/>
                    <a:pt x="3" y="15"/>
                  </a:cubicBezTo>
                  <a:cubicBezTo>
                    <a:pt x="0" y="21"/>
                    <a:pt x="0" y="26"/>
                    <a:pt x="3" y="32"/>
                  </a:cubicBezTo>
                  <a:cubicBezTo>
                    <a:pt x="5" y="37"/>
                    <a:pt x="9" y="41"/>
                    <a:pt x="15" y="43"/>
                  </a:cubicBezTo>
                  <a:cubicBezTo>
                    <a:pt x="20" y="45"/>
                    <a:pt x="26" y="45"/>
                    <a:pt x="32" y="42"/>
                  </a:cubicBezTo>
                  <a:cubicBezTo>
                    <a:pt x="38" y="39"/>
                    <a:pt x="42" y="35"/>
                    <a:pt x="45" y="30"/>
                  </a:cubicBezTo>
                  <a:cubicBezTo>
                    <a:pt x="47" y="24"/>
                    <a:pt x="47" y="19"/>
                    <a:pt x="45" y="14"/>
                  </a:cubicBezTo>
                  <a:cubicBezTo>
                    <a:pt x="42" y="9"/>
                    <a:pt x="39" y="5"/>
                    <a:pt x="34" y="3"/>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65"/>
            <p:cNvSpPr>
              <a:spLocks/>
            </p:cNvSpPr>
            <p:nvPr/>
          </p:nvSpPr>
          <p:spPr bwMode="auto">
            <a:xfrm>
              <a:off x="1192" y="3551"/>
              <a:ext cx="35" cy="37"/>
            </a:xfrm>
            <a:custGeom>
              <a:avLst/>
              <a:gdLst/>
              <a:ahLst/>
              <a:cxnLst>
                <a:cxn ang="0">
                  <a:pos x="15" y="46"/>
                </a:cxn>
                <a:cxn ang="0">
                  <a:pos x="35" y="11"/>
                </a:cxn>
                <a:cxn ang="0">
                  <a:pos x="12" y="28"/>
                </a:cxn>
                <a:cxn ang="0">
                  <a:pos x="8" y="32"/>
                </a:cxn>
                <a:cxn ang="0">
                  <a:pos x="9" y="36"/>
                </a:cxn>
                <a:cxn ang="0">
                  <a:pos x="10" y="37"/>
                </a:cxn>
                <a:cxn ang="0">
                  <a:pos x="9" y="38"/>
                </a:cxn>
                <a:cxn ang="0">
                  <a:pos x="0" y="25"/>
                </a:cxn>
                <a:cxn ang="0">
                  <a:pos x="1" y="24"/>
                </a:cxn>
                <a:cxn ang="0">
                  <a:pos x="2" y="26"/>
                </a:cxn>
                <a:cxn ang="0">
                  <a:pos x="6" y="28"/>
                </a:cxn>
                <a:cxn ang="0">
                  <a:pos x="10" y="26"/>
                </a:cxn>
                <a:cxn ang="0">
                  <a:pos x="33" y="9"/>
                </a:cxn>
                <a:cxn ang="0">
                  <a:pos x="36" y="7"/>
                </a:cxn>
                <a:cxn ang="0">
                  <a:pos x="36" y="4"/>
                </a:cxn>
                <a:cxn ang="0">
                  <a:pos x="35" y="1"/>
                </a:cxn>
                <a:cxn ang="0">
                  <a:pos x="36" y="0"/>
                </a:cxn>
                <a:cxn ang="0">
                  <a:pos x="43" y="10"/>
                </a:cxn>
                <a:cxn ang="0">
                  <a:pos x="24" y="43"/>
                </a:cxn>
                <a:cxn ang="0">
                  <a:pos x="61" y="36"/>
                </a:cxn>
                <a:cxn ang="0">
                  <a:pos x="68" y="46"/>
                </a:cxn>
                <a:cxn ang="0">
                  <a:pos x="67" y="47"/>
                </a:cxn>
                <a:cxn ang="0">
                  <a:pos x="66" y="45"/>
                </a:cxn>
                <a:cxn ang="0">
                  <a:pos x="62" y="43"/>
                </a:cxn>
                <a:cxn ang="0">
                  <a:pos x="58" y="45"/>
                </a:cxn>
                <a:cxn ang="0">
                  <a:pos x="35" y="61"/>
                </a:cxn>
                <a:cxn ang="0">
                  <a:pos x="31" y="65"/>
                </a:cxn>
                <a:cxn ang="0">
                  <a:pos x="33" y="69"/>
                </a:cxn>
                <a:cxn ang="0">
                  <a:pos x="33" y="70"/>
                </a:cxn>
                <a:cxn ang="0">
                  <a:pos x="32" y="71"/>
                </a:cxn>
                <a:cxn ang="0">
                  <a:pos x="22" y="56"/>
                </a:cxn>
                <a:cxn ang="0">
                  <a:pos x="23" y="55"/>
                </a:cxn>
                <a:cxn ang="0">
                  <a:pos x="24" y="56"/>
                </a:cxn>
                <a:cxn ang="0">
                  <a:pos x="27" y="59"/>
                </a:cxn>
                <a:cxn ang="0">
                  <a:pos x="31" y="56"/>
                </a:cxn>
                <a:cxn ang="0">
                  <a:pos x="55" y="40"/>
                </a:cxn>
                <a:cxn ang="0">
                  <a:pos x="16" y="47"/>
                </a:cxn>
                <a:cxn ang="0">
                  <a:pos x="15" y="46"/>
                </a:cxn>
              </a:cxnLst>
              <a:rect l="0" t="0" r="r" b="b"/>
              <a:pathLst>
                <a:path w="68" h="71">
                  <a:moveTo>
                    <a:pt x="15" y="46"/>
                  </a:moveTo>
                  <a:cubicBezTo>
                    <a:pt x="35" y="11"/>
                    <a:pt x="35" y="11"/>
                    <a:pt x="35" y="11"/>
                  </a:cubicBezTo>
                  <a:cubicBezTo>
                    <a:pt x="12" y="28"/>
                    <a:pt x="12" y="28"/>
                    <a:pt x="12" y="28"/>
                  </a:cubicBezTo>
                  <a:cubicBezTo>
                    <a:pt x="9" y="30"/>
                    <a:pt x="8" y="31"/>
                    <a:pt x="8" y="32"/>
                  </a:cubicBezTo>
                  <a:cubicBezTo>
                    <a:pt x="8" y="33"/>
                    <a:pt x="8" y="34"/>
                    <a:pt x="9" y="36"/>
                  </a:cubicBezTo>
                  <a:cubicBezTo>
                    <a:pt x="10" y="37"/>
                    <a:pt x="10" y="37"/>
                    <a:pt x="10" y="37"/>
                  </a:cubicBezTo>
                  <a:cubicBezTo>
                    <a:pt x="9" y="38"/>
                    <a:pt x="9" y="38"/>
                    <a:pt x="9" y="38"/>
                  </a:cubicBezTo>
                  <a:cubicBezTo>
                    <a:pt x="0" y="25"/>
                    <a:pt x="0" y="25"/>
                    <a:pt x="0" y="25"/>
                  </a:cubicBezTo>
                  <a:cubicBezTo>
                    <a:pt x="1" y="24"/>
                    <a:pt x="1" y="24"/>
                    <a:pt x="1" y="24"/>
                  </a:cubicBezTo>
                  <a:cubicBezTo>
                    <a:pt x="2" y="26"/>
                    <a:pt x="2" y="26"/>
                    <a:pt x="2" y="26"/>
                  </a:cubicBezTo>
                  <a:cubicBezTo>
                    <a:pt x="3" y="27"/>
                    <a:pt x="4" y="28"/>
                    <a:pt x="6" y="28"/>
                  </a:cubicBezTo>
                  <a:cubicBezTo>
                    <a:pt x="6" y="28"/>
                    <a:pt x="8" y="27"/>
                    <a:pt x="10" y="26"/>
                  </a:cubicBezTo>
                  <a:cubicBezTo>
                    <a:pt x="33" y="9"/>
                    <a:pt x="33" y="9"/>
                    <a:pt x="33" y="9"/>
                  </a:cubicBezTo>
                  <a:cubicBezTo>
                    <a:pt x="35" y="8"/>
                    <a:pt x="36" y="7"/>
                    <a:pt x="36" y="7"/>
                  </a:cubicBezTo>
                  <a:cubicBezTo>
                    <a:pt x="36" y="6"/>
                    <a:pt x="37" y="5"/>
                    <a:pt x="36" y="4"/>
                  </a:cubicBezTo>
                  <a:cubicBezTo>
                    <a:pt x="36" y="3"/>
                    <a:pt x="36" y="2"/>
                    <a:pt x="35" y="1"/>
                  </a:cubicBezTo>
                  <a:cubicBezTo>
                    <a:pt x="36" y="0"/>
                    <a:pt x="36" y="0"/>
                    <a:pt x="36" y="0"/>
                  </a:cubicBezTo>
                  <a:cubicBezTo>
                    <a:pt x="43" y="10"/>
                    <a:pt x="43" y="10"/>
                    <a:pt x="43" y="10"/>
                  </a:cubicBezTo>
                  <a:cubicBezTo>
                    <a:pt x="24" y="43"/>
                    <a:pt x="24" y="43"/>
                    <a:pt x="24" y="43"/>
                  </a:cubicBezTo>
                  <a:cubicBezTo>
                    <a:pt x="61" y="36"/>
                    <a:pt x="61" y="36"/>
                    <a:pt x="61" y="36"/>
                  </a:cubicBezTo>
                  <a:cubicBezTo>
                    <a:pt x="68" y="46"/>
                    <a:pt x="68" y="46"/>
                    <a:pt x="68" y="46"/>
                  </a:cubicBezTo>
                  <a:cubicBezTo>
                    <a:pt x="67" y="47"/>
                    <a:pt x="67" y="47"/>
                    <a:pt x="67" y="47"/>
                  </a:cubicBezTo>
                  <a:cubicBezTo>
                    <a:pt x="66" y="45"/>
                    <a:pt x="66" y="45"/>
                    <a:pt x="66" y="45"/>
                  </a:cubicBezTo>
                  <a:cubicBezTo>
                    <a:pt x="65" y="44"/>
                    <a:pt x="64" y="43"/>
                    <a:pt x="62" y="43"/>
                  </a:cubicBezTo>
                  <a:cubicBezTo>
                    <a:pt x="62" y="43"/>
                    <a:pt x="60" y="44"/>
                    <a:pt x="58" y="45"/>
                  </a:cubicBezTo>
                  <a:cubicBezTo>
                    <a:pt x="35" y="61"/>
                    <a:pt x="35" y="61"/>
                    <a:pt x="35" y="61"/>
                  </a:cubicBezTo>
                  <a:cubicBezTo>
                    <a:pt x="33" y="63"/>
                    <a:pt x="32" y="64"/>
                    <a:pt x="31" y="65"/>
                  </a:cubicBezTo>
                  <a:cubicBezTo>
                    <a:pt x="31" y="66"/>
                    <a:pt x="32" y="68"/>
                    <a:pt x="33" y="69"/>
                  </a:cubicBezTo>
                  <a:cubicBezTo>
                    <a:pt x="33" y="70"/>
                    <a:pt x="33" y="70"/>
                    <a:pt x="33" y="70"/>
                  </a:cubicBezTo>
                  <a:cubicBezTo>
                    <a:pt x="32" y="71"/>
                    <a:pt x="32" y="71"/>
                    <a:pt x="32" y="71"/>
                  </a:cubicBezTo>
                  <a:cubicBezTo>
                    <a:pt x="22" y="56"/>
                    <a:pt x="22" y="56"/>
                    <a:pt x="22" y="56"/>
                  </a:cubicBezTo>
                  <a:cubicBezTo>
                    <a:pt x="23" y="55"/>
                    <a:pt x="23" y="55"/>
                    <a:pt x="23" y="55"/>
                  </a:cubicBezTo>
                  <a:cubicBezTo>
                    <a:pt x="24" y="56"/>
                    <a:pt x="24" y="56"/>
                    <a:pt x="24" y="56"/>
                  </a:cubicBezTo>
                  <a:cubicBezTo>
                    <a:pt x="25" y="58"/>
                    <a:pt x="26" y="59"/>
                    <a:pt x="27" y="59"/>
                  </a:cubicBezTo>
                  <a:cubicBezTo>
                    <a:pt x="28" y="59"/>
                    <a:pt x="29" y="58"/>
                    <a:pt x="31" y="56"/>
                  </a:cubicBezTo>
                  <a:cubicBezTo>
                    <a:pt x="55" y="40"/>
                    <a:pt x="55" y="40"/>
                    <a:pt x="55" y="40"/>
                  </a:cubicBezTo>
                  <a:cubicBezTo>
                    <a:pt x="16" y="47"/>
                    <a:pt x="16" y="47"/>
                    <a:pt x="16" y="47"/>
                  </a:cubicBezTo>
                  <a:lnTo>
                    <a:pt x="15" y="46"/>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66"/>
            <p:cNvSpPr>
              <a:spLocks/>
            </p:cNvSpPr>
            <p:nvPr/>
          </p:nvSpPr>
          <p:spPr bwMode="auto">
            <a:xfrm>
              <a:off x="1215" y="3577"/>
              <a:ext cx="28" cy="27"/>
            </a:xfrm>
            <a:custGeom>
              <a:avLst/>
              <a:gdLst/>
              <a:ahLst/>
              <a:cxnLst>
                <a:cxn ang="0">
                  <a:pos x="38" y="10"/>
                </a:cxn>
                <a:cxn ang="0">
                  <a:pos x="26" y="22"/>
                </a:cxn>
                <a:cxn ang="0">
                  <a:pos x="33" y="29"/>
                </a:cxn>
                <a:cxn ang="0">
                  <a:pos x="37" y="32"/>
                </a:cxn>
                <a:cxn ang="0">
                  <a:pos x="42" y="29"/>
                </a:cxn>
                <a:cxn ang="0">
                  <a:pos x="43" y="30"/>
                </a:cxn>
                <a:cxn ang="0">
                  <a:pos x="33" y="41"/>
                </a:cxn>
                <a:cxn ang="0">
                  <a:pos x="32" y="40"/>
                </a:cxn>
                <a:cxn ang="0">
                  <a:pos x="34" y="37"/>
                </a:cxn>
                <a:cxn ang="0">
                  <a:pos x="34" y="34"/>
                </a:cxn>
                <a:cxn ang="0">
                  <a:pos x="31" y="31"/>
                </a:cxn>
                <a:cxn ang="0">
                  <a:pos x="24" y="24"/>
                </a:cxn>
                <a:cxn ang="0">
                  <a:pos x="14" y="35"/>
                </a:cxn>
                <a:cxn ang="0">
                  <a:pos x="12" y="37"/>
                </a:cxn>
                <a:cxn ang="0">
                  <a:pos x="12" y="39"/>
                </a:cxn>
                <a:cxn ang="0">
                  <a:pos x="14" y="41"/>
                </a:cxn>
                <a:cxn ang="0">
                  <a:pos x="19" y="46"/>
                </a:cxn>
                <a:cxn ang="0">
                  <a:pos x="23" y="49"/>
                </a:cxn>
                <a:cxn ang="0">
                  <a:pos x="27" y="50"/>
                </a:cxn>
                <a:cxn ang="0">
                  <a:pos x="34" y="48"/>
                </a:cxn>
                <a:cxn ang="0">
                  <a:pos x="35" y="49"/>
                </a:cxn>
                <a:cxn ang="0">
                  <a:pos x="25" y="54"/>
                </a:cxn>
                <a:cxn ang="0">
                  <a:pos x="0" y="31"/>
                </a:cxn>
                <a:cxn ang="0">
                  <a:pos x="1" y="30"/>
                </a:cxn>
                <a:cxn ang="0">
                  <a:pos x="2" y="31"/>
                </a:cxn>
                <a:cxn ang="0">
                  <a:pos x="5" y="33"/>
                </a:cxn>
                <a:cxn ang="0">
                  <a:pos x="7" y="33"/>
                </a:cxn>
                <a:cxn ang="0">
                  <a:pos x="10" y="30"/>
                </a:cxn>
                <a:cxn ang="0">
                  <a:pos x="30" y="10"/>
                </a:cxn>
                <a:cxn ang="0">
                  <a:pos x="33" y="5"/>
                </a:cxn>
                <a:cxn ang="0">
                  <a:pos x="31" y="2"/>
                </a:cxn>
                <a:cxn ang="0">
                  <a:pos x="30" y="1"/>
                </a:cxn>
                <a:cxn ang="0">
                  <a:pos x="31" y="0"/>
                </a:cxn>
                <a:cxn ang="0">
                  <a:pos x="55" y="23"/>
                </a:cxn>
                <a:cxn ang="0">
                  <a:pos x="49" y="30"/>
                </a:cxn>
                <a:cxn ang="0">
                  <a:pos x="48" y="29"/>
                </a:cxn>
                <a:cxn ang="0">
                  <a:pos x="50" y="25"/>
                </a:cxn>
                <a:cxn ang="0">
                  <a:pos x="49" y="22"/>
                </a:cxn>
                <a:cxn ang="0">
                  <a:pos x="47" y="18"/>
                </a:cxn>
                <a:cxn ang="0">
                  <a:pos x="38" y="10"/>
                </a:cxn>
              </a:cxnLst>
              <a:rect l="0" t="0" r="r" b="b"/>
              <a:pathLst>
                <a:path w="55" h="54">
                  <a:moveTo>
                    <a:pt x="38" y="10"/>
                  </a:moveTo>
                  <a:cubicBezTo>
                    <a:pt x="26" y="22"/>
                    <a:pt x="26" y="22"/>
                    <a:pt x="26" y="22"/>
                  </a:cubicBezTo>
                  <a:cubicBezTo>
                    <a:pt x="33" y="29"/>
                    <a:pt x="33" y="29"/>
                    <a:pt x="33" y="29"/>
                  </a:cubicBezTo>
                  <a:cubicBezTo>
                    <a:pt x="35" y="31"/>
                    <a:pt x="36" y="32"/>
                    <a:pt x="37" y="32"/>
                  </a:cubicBezTo>
                  <a:cubicBezTo>
                    <a:pt x="39" y="32"/>
                    <a:pt x="40" y="31"/>
                    <a:pt x="42" y="29"/>
                  </a:cubicBezTo>
                  <a:cubicBezTo>
                    <a:pt x="43" y="30"/>
                    <a:pt x="43" y="30"/>
                    <a:pt x="43" y="30"/>
                  </a:cubicBezTo>
                  <a:cubicBezTo>
                    <a:pt x="33" y="41"/>
                    <a:pt x="33" y="41"/>
                    <a:pt x="33" y="41"/>
                  </a:cubicBezTo>
                  <a:cubicBezTo>
                    <a:pt x="32" y="40"/>
                    <a:pt x="32" y="40"/>
                    <a:pt x="32" y="40"/>
                  </a:cubicBezTo>
                  <a:cubicBezTo>
                    <a:pt x="33" y="39"/>
                    <a:pt x="34" y="37"/>
                    <a:pt x="34" y="37"/>
                  </a:cubicBezTo>
                  <a:cubicBezTo>
                    <a:pt x="34" y="36"/>
                    <a:pt x="34" y="35"/>
                    <a:pt x="34" y="34"/>
                  </a:cubicBezTo>
                  <a:cubicBezTo>
                    <a:pt x="33" y="33"/>
                    <a:pt x="33" y="32"/>
                    <a:pt x="31" y="31"/>
                  </a:cubicBezTo>
                  <a:cubicBezTo>
                    <a:pt x="24" y="24"/>
                    <a:pt x="24" y="24"/>
                    <a:pt x="24" y="24"/>
                  </a:cubicBezTo>
                  <a:cubicBezTo>
                    <a:pt x="14" y="35"/>
                    <a:pt x="14" y="35"/>
                    <a:pt x="14" y="35"/>
                  </a:cubicBezTo>
                  <a:cubicBezTo>
                    <a:pt x="13" y="36"/>
                    <a:pt x="12" y="37"/>
                    <a:pt x="12" y="37"/>
                  </a:cubicBezTo>
                  <a:cubicBezTo>
                    <a:pt x="12" y="38"/>
                    <a:pt x="12" y="38"/>
                    <a:pt x="12" y="39"/>
                  </a:cubicBezTo>
                  <a:cubicBezTo>
                    <a:pt x="12" y="39"/>
                    <a:pt x="13" y="40"/>
                    <a:pt x="14" y="41"/>
                  </a:cubicBezTo>
                  <a:cubicBezTo>
                    <a:pt x="19" y="46"/>
                    <a:pt x="19" y="46"/>
                    <a:pt x="19" y="46"/>
                  </a:cubicBezTo>
                  <a:cubicBezTo>
                    <a:pt x="21" y="47"/>
                    <a:pt x="22" y="48"/>
                    <a:pt x="23" y="49"/>
                  </a:cubicBezTo>
                  <a:cubicBezTo>
                    <a:pt x="24" y="50"/>
                    <a:pt x="25" y="50"/>
                    <a:pt x="27" y="50"/>
                  </a:cubicBezTo>
                  <a:cubicBezTo>
                    <a:pt x="29" y="50"/>
                    <a:pt x="31" y="49"/>
                    <a:pt x="34" y="48"/>
                  </a:cubicBezTo>
                  <a:cubicBezTo>
                    <a:pt x="35" y="49"/>
                    <a:pt x="35" y="49"/>
                    <a:pt x="35" y="49"/>
                  </a:cubicBezTo>
                  <a:cubicBezTo>
                    <a:pt x="25" y="54"/>
                    <a:pt x="25" y="54"/>
                    <a:pt x="25" y="54"/>
                  </a:cubicBezTo>
                  <a:cubicBezTo>
                    <a:pt x="0" y="31"/>
                    <a:pt x="0" y="31"/>
                    <a:pt x="0" y="31"/>
                  </a:cubicBezTo>
                  <a:cubicBezTo>
                    <a:pt x="1" y="30"/>
                    <a:pt x="1" y="30"/>
                    <a:pt x="1" y="30"/>
                  </a:cubicBezTo>
                  <a:cubicBezTo>
                    <a:pt x="2" y="31"/>
                    <a:pt x="2" y="31"/>
                    <a:pt x="2" y="31"/>
                  </a:cubicBezTo>
                  <a:cubicBezTo>
                    <a:pt x="3" y="32"/>
                    <a:pt x="4" y="33"/>
                    <a:pt x="5" y="33"/>
                  </a:cubicBezTo>
                  <a:cubicBezTo>
                    <a:pt x="6" y="33"/>
                    <a:pt x="6" y="33"/>
                    <a:pt x="7" y="33"/>
                  </a:cubicBezTo>
                  <a:cubicBezTo>
                    <a:pt x="8" y="32"/>
                    <a:pt x="9" y="31"/>
                    <a:pt x="10" y="30"/>
                  </a:cubicBezTo>
                  <a:cubicBezTo>
                    <a:pt x="30" y="10"/>
                    <a:pt x="30" y="10"/>
                    <a:pt x="30" y="10"/>
                  </a:cubicBezTo>
                  <a:cubicBezTo>
                    <a:pt x="32" y="8"/>
                    <a:pt x="33" y="6"/>
                    <a:pt x="33" y="5"/>
                  </a:cubicBezTo>
                  <a:cubicBezTo>
                    <a:pt x="33" y="4"/>
                    <a:pt x="32" y="3"/>
                    <a:pt x="31" y="2"/>
                  </a:cubicBezTo>
                  <a:cubicBezTo>
                    <a:pt x="30" y="1"/>
                    <a:pt x="30" y="1"/>
                    <a:pt x="30" y="1"/>
                  </a:cubicBezTo>
                  <a:cubicBezTo>
                    <a:pt x="31" y="0"/>
                    <a:pt x="31" y="0"/>
                    <a:pt x="31" y="0"/>
                  </a:cubicBezTo>
                  <a:cubicBezTo>
                    <a:pt x="55" y="23"/>
                    <a:pt x="55" y="23"/>
                    <a:pt x="55" y="23"/>
                  </a:cubicBezTo>
                  <a:cubicBezTo>
                    <a:pt x="49" y="30"/>
                    <a:pt x="49" y="30"/>
                    <a:pt x="49" y="30"/>
                  </a:cubicBezTo>
                  <a:cubicBezTo>
                    <a:pt x="48" y="29"/>
                    <a:pt x="48" y="29"/>
                    <a:pt x="48" y="29"/>
                  </a:cubicBezTo>
                  <a:cubicBezTo>
                    <a:pt x="49" y="28"/>
                    <a:pt x="50" y="26"/>
                    <a:pt x="50" y="25"/>
                  </a:cubicBezTo>
                  <a:cubicBezTo>
                    <a:pt x="50" y="24"/>
                    <a:pt x="50" y="23"/>
                    <a:pt x="49" y="22"/>
                  </a:cubicBezTo>
                  <a:cubicBezTo>
                    <a:pt x="49" y="21"/>
                    <a:pt x="48" y="20"/>
                    <a:pt x="47" y="18"/>
                  </a:cubicBezTo>
                  <a:lnTo>
                    <a:pt x="38" y="1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67"/>
            <p:cNvSpPr>
              <a:spLocks/>
            </p:cNvSpPr>
            <p:nvPr/>
          </p:nvSpPr>
          <p:spPr bwMode="auto">
            <a:xfrm>
              <a:off x="1235" y="3592"/>
              <a:ext cx="20" cy="28"/>
            </a:xfrm>
            <a:custGeom>
              <a:avLst/>
              <a:gdLst/>
              <a:ahLst/>
              <a:cxnLst>
                <a:cxn ang="0">
                  <a:pos x="36" y="47"/>
                </a:cxn>
                <a:cxn ang="0">
                  <a:pos x="37" y="48"/>
                </a:cxn>
                <a:cxn ang="0">
                  <a:pos x="27" y="55"/>
                </a:cxn>
                <a:cxn ang="0">
                  <a:pos x="0" y="36"/>
                </a:cxn>
                <a:cxn ang="0">
                  <a:pos x="0" y="35"/>
                </a:cxn>
                <a:cxn ang="0">
                  <a:pos x="2" y="36"/>
                </a:cxn>
                <a:cxn ang="0">
                  <a:pos x="6" y="37"/>
                </a:cxn>
                <a:cxn ang="0">
                  <a:pos x="9" y="33"/>
                </a:cxn>
                <a:cxn ang="0">
                  <a:pos x="25" y="10"/>
                </a:cxn>
                <a:cxn ang="0">
                  <a:pos x="27" y="6"/>
                </a:cxn>
                <a:cxn ang="0">
                  <a:pos x="25" y="2"/>
                </a:cxn>
                <a:cxn ang="0">
                  <a:pos x="24" y="1"/>
                </a:cxn>
                <a:cxn ang="0">
                  <a:pos x="25" y="0"/>
                </a:cxn>
                <a:cxn ang="0">
                  <a:pos x="41" y="12"/>
                </a:cxn>
                <a:cxn ang="0">
                  <a:pos x="40" y="13"/>
                </a:cxn>
                <a:cxn ang="0">
                  <a:pos x="36" y="10"/>
                </a:cxn>
                <a:cxn ang="0">
                  <a:pos x="33" y="11"/>
                </a:cxn>
                <a:cxn ang="0">
                  <a:pos x="30" y="14"/>
                </a:cxn>
                <a:cxn ang="0">
                  <a:pos x="14" y="37"/>
                </a:cxn>
                <a:cxn ang="0">
                  <a:pos x="13" y="40"/>
                </a:cxn>
                <a:cxn ang="0">
                  <a:pos x="13" y="42"/>
                </a:cxn>
                <a:cxn ang="0">
                  <a:pos x="17" y="45"/>
                </a:cxn>
                <a:cxn ang="0">
                  <a:pos x="19" y="47"/>
                </a:cxn>
                <a:cxn ang="0">
                  <a:pos x="26" y="50"/>
                </a:cxn>
                <a:cxn ang="0">
                  <a:pos x="30" y="50"/>
                </a:cxn>
                <a:cxn ang="0">
                  <a:pos x="36" y="47"/>
                </a:cxn>
              </a:cxnLst>
              <a:rect l="0" t="0" r="r" b="b"/>
              <a:pathLst>
                <a:path w="41" h="55">
                  <a:moveTo>
                    <a:pt x="36" y="47"/>
                  </a:moveTo>
                  <a:cubicBezTo>
                    <a:pt x="37" y="48"/>
                    <a:pt x="37" y="48"/>
                    <a:pt x="37" y="48"/>
                  </a:cubicBezTo>
                  <a:cubicBezTo>
                    <a:pt x="27" y="55"/>
                    <a:pt x="27" y="55"/>
                    <a:pt x="27" y="55"/>
                  </a:cubicBezTo>
                  <a:cubicBezTo>
                    <a:pt x="0" y="36"/>
                    <a:pt x="0" y="36"/>
                    <a:pt x="0" y="36"/>
                  </a:cubicBezTo>
                  <a:cubicBezTo>
                    <a:pt x="0" y="35"/>
                    <a:pt x="0" y="35"/>
                    <a:pt x="0" y="35"/>
                  </a:cubicBezTo>
                  <a:cubicBezTo>
                    <a:pt x="2" y="36"/>
                    <a:pt x="2" y="36"/>
                    <a:pt x="2" y="36"/>
                  </a:cubicBezTo>
                  <a:cubicBezTo>
                    <a:pt x="3" y="37"/>
                    <a:pt x="5" y="37"/>
                    <a:pt x="6" y="37"/>
                  </a:cubicBezTo>
                  <a:cubicBezTo>
                    <a:pt x="7" y="36"/>
                    <a:pt x="8" y="35"/>
                    <a:pt x="9" y="33"/>
                  </a:cubicBezTo>
                  <a:cubicBezTo>
                    <a:pt x="25" y="10"/>
                    <a:pt x="25" y="10"/>
                    <a:pt x="25" y="10"/>
                  </a:cubicBezTo>
                  <a:cubicBezTo>
                    <a:pt x="27" y="8"/>
                    <a:pt x="28" y="6"/>
                    <a:pt x="27" y="6"/>
                  </a:cubicBezTo>
                  <a:cubicBezTo>
                    <a:pt x="27" y="4"/>
                    <a:pt x="27" y="3"/>
                    <a:pt x="25" y="2"/>
                  </a:cubicBezTo>
                  <a:cubicBezTo>
                    <a:pt x="24" y="1"/>
                    <a:pt x="24" y="1"/>
                    <a:pt x="24" y="1"/>
                  </a:cubicBezTo>
                  <a:cubicBezTo>
                    <a:pt x="25" y="0"/>
                    <a:pt x="25" y="0"/>
                    <a:pt x="25" y="0"/>
                  </a:cubicBezTo>
                  <a:cubicBezTo>
                    <a:pt x="41" y="12"/>
                    <a:pt x="41" y="12"/>
                    <a:pt x="41" y="12"/>
                  </a:cubicBezTo>
                  <a:cubicBezTo>
                    <a:pt x="40" y="13"/>
                    <a:pt x="40" y="13"/>
                    <a:pt x="40" y="13"/>
                  </a:cubicBezTo>
                  <a:cubicBezTo>
                    <a:pt x="38" y="11"/>
                    <a:pt x="37" y="11"/>
                    <a:pt x="36" y="10"/>
                  </a:cubicBezTo>
                  <a:cubicBezTo>
                    <a:pt x="35" y="10"/>
                    <a:pt x="34" y="10"/>
                    <a:pt x="33" y="11"/>
                  </a:cubicBezTo>
                  <a:cubicBezTo>
                    <a:pt x="32" y="11"/>
                    <a:pt x="31" y="12"/>
                    <a:pt x="30" y="14"/>
                  </a:cubicBezTo>
                  <a:cubicBezTo>
                    <a:pt x="14" y="37"/>
                    <a:pt x="14" y="37"/>
                    <a:pt x="14" y="37"/>
                  </a:cubicBezTo>
                  <a:cubicBezTo>
                    <a:pt x="13" y="38"/>
                    <a:pt x="13" y="39"/>
                    <a:pt x="13" y="40"/>
                  </a:cubicBezTo>
                  <a:cubicBezTo>
                    <a:pt x="13" y="41"/>
                    <a:pt x="13" y="41"/>
                    <a:pt x="13" y="42"/>
                  </a:cubicBezTo>
                  <a:cubicBezTo>
                    <a:pt x="13" y="42"/>
                    <a:pt x="15" y="43"/>
                    <a:pt x="17" y="45"/>
                  </a:cubicBezTo>
                  <a:cubicBezTo>
                    <a:pt x="19" y="47"/>
                    <a:pt x="19" y="47"/>
                    <a:pt x="19" y="47"/>
                  </a:cubicBezTo>
                  <a:cubicBezTo>
                    <a:pt x="22" y="48"/>
                    <a:pt x="24" y="50"/>
                    <a:pt x="26" y="50"/>
                  </a:cubicBezTo>
                  <a:cubicBezTo>
                    <a:pt x="27" y="50"/>
                    <a:pt x="29" y="50"/>
                    <a:pt x="30" y="50"/>
                  </a:cubicBezTo>
                  <a:cubicBezTo>
                    <a:pt x="32" y="50"/>
                    <a:pt x="34" y="49"/>
                    <a:pt x="36" y="47"/>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68"/>
            <p:cNvSpPr>
              <a:spLocks noEditPoints="1"/>
            </p:cNvSpPr>
            <p:nvPr/>
          </p:nvSpPr>
          <p:spPr bwMode="auto">
            <a:xfrm>
              <a:off x="1251" y="3607"/>
              <a:ext cx="22" cy="25"/>
            </a:xfrm>
            <a:custGeom>
              <a:avLst/>
              <a:gdLst/>
              <a:ahLst/>
              <a:cxnLst>
                <a:cxn ang="0">
                  <a:pos x="20" y="21"/>
                </a:cxn>
                <a:cxn ang="0">
                  <a:pos x="34" y="8"/>
                </a:cxn>
                <a:cxn ang="0">
                  <a:pos x="33" y="27"/>
                </a:cxn>
                <a:cxn ang="0">
                  <a:pos x="20" y="21"/>
                </a:cxn>
                <a:cxn ang="0">
                  <a:pos x="33" y="37"/>
                </a:cxn>
                <a:cxn ang="0">
                  <a:pos x="32" y="41"/>
                </a:cxn>
                <a:cxn ang="0">
                  <a:pos x="30" y="42"/>
                </a:cxn>
                <a:cxn ang="0">
                  <a:pos x="27" y="42"/>
                </a:cxn>
                <a:cxn ang="0">
                  <a:pos x="26" y="43"/>
                </a:cxn>
                <a:cxn ang="0">
                  <a:pos x="42" y="50"/>
                </a:cxn>
                <a:cxn ang="0">
                  <a:pos x="42" y="49"/>
                </a:cxn>
                <a:cxn ang="0">
                  <a:pos x="39" y="46"/>
                </a:cxn>
                <a:cxn ang="0">
                  <a:pos x="39" y="39"/>
                </a:cxn>
                <a:cxn ang="0">
                  <a:pos x="40" y="0"/>
                </a:cxn>
                <a:cxn ang="0">
                  <a:pos x="39" y="0"/>
                </a:cxn>
                <a:cxn ang="0">
                  <a:pos x="10" y="26"/>
                </a:cxn>
                <a:cxn ang="0">
                  <a:pos x="4" y="30"/>
                </a:cxn>
                <a:cxn ang="0">
                  <a:pos x="0" y="29"/>
                </a:cxn>
                <a:cxn ang="0">
                  <a:pos x="0" y="30"/>
                </a:cxn>
                <a:cxn ang="0">
                  <a:pos x="12" y="36"/>
                </a:cxn>
                <a:cxn ang="0">
                  <a:pos x="13" y="35"/>
                </a:cxn>
                <a:cxn ang="0">
                  <a:pos x="10" y="33"/>
                </a:cxn>
                <a:cxn ang="0">
                  <a:pos x="9" y="31"/>
                </a:cxn>
                <a:cxn ang="0">
                  <a:pos x="12" y="28"/>
                </a:cxn>
                <a:cxn ang="0">
                  <a:pos x="18" y="23"/>
                </a:cxn>
                <a:cxn ang="0">
                  <a:pos x="33" y="30"/>
                </a:cxn>
                <a:cxn ang="0">
                  <a:pos x="33" y="37"/>
                </a:cxn>
              </a:cxnLst>
              <a:rect l="0" t="0" r="r" b="b"/>
              <a:pathLst>
                <a:path w="42" h="50">
                  <a:moveTo>
                    <a:pt x="20" y="21"/>
                  </a:moveTo>
                  <a:cubicBezTo>
                    <a:pt x="34" y="8"/>
                    <a:pt x="34" y="8"/>
                    <a:pt x="34" y="8"/>
                  </a:cubicBezTo>
                  <a:cubicBezTo>
                    <a:pt x="33" y="27"/>
                    <a:pt x="33" y="27"/>
                    <a:pt x="33" y="27"/>
                  </a:cubicBezTo>
                  <a:lnTo>
                    <a:pt x="20" y="21"/>
                  </a:lnTo>
                  <a:close/>
                  <a:moveTo>
                    <a:pt x="33" y="37"/>
                  </a:moveTo>
                  <a:cubicBezTo>
                    <a:pt x="33" y="39"/>
                    <a:pt x="32" y="40"/>
                    <a:pt x="32" y="41"/>
                  </a:cubicBezTo>
                  <a:cubicBezTo>
                    <a:pt x="32" y="42"/>
                    <a:pt x="31" y="42"/>
                    <a:pt x="30" y="42"/>
                  </a:cubicBezTo>
                  <a:cubicBezTo>
                    <a:pt x="30" y="43"/>
                    <a:pt x="28" y="42"/>
                    <a:pt x="27" y="42"/>
                  </a:cubicBezTo>
                  <a:cubicBezTo>
                    <a:pt x="26" y="43"/>
                    <a:pt x="26" y="43"/>
                    <a:pt x="26" y="43"/>
                  </a:cubicBezTo>
                  <a:cubicBezTo>
                    <a:pt x="42" y="50"/>
                    <a:pt x="42" y="50"/>
                    <a:pt x="42" y="50"/>
                  </a:cubicBezTo>
                  <a:cubicBezTo>
                    <a:pt x="42" y="49"/>
                    <a:pt x="42" y="49"/>
                    <a:pt x="42" y="49"/>
                  </a:cubicBezTo>
                  <a:cubicBezTo>
                    <a:pt x="41" y="48"/>
                    <a:pt x="40" y="47"/>
                    <a:pt x="39" y="46"/>
                  </a:cubicBezTo>
                  <a:cubicBezTo>
                    <a:pt x="39" y="45"/>
                    <a:pt x="39" y="43"/>
                    <a:pt x="39" y="39"/>
                  </a:cubicBezTo>
                  <a:cubicBezTo>
                    <a:pt x="40" y="0"/>
                    <a:pt x="40" y="0"/>
                    <a:pt x="40" y="0"/>
                  </a:cubicBezTo>
                  <a:cubicBezTo>
                    <a:pt x="39" y="0"/>
                    <a:pt x="39" y="0"/>
                    <a:pt x="39" y="0"/>
                  </a:cubicBezTo>
                  <a:cubicBezTo>
                    <a:pt x="10" y="26"/>
                    <a:pt x="10" y="26"/>
                    <a:pt x="10" y="26"/>
                  </a:cubicBezTo>
                  <a:cubicBezTo>
                    <a:pt x="8" y="28"/>
                    <a:pt x="6" y="29"/>
                    <a:pt x="4" y="30"/>
                  </a:cubicBezTo>
                  <a:cubicBezTo>
                    <a:pt x="3" y="30"/>
                    <a:pt x="2" y="30"/>
                    <a:pt x="0" y="29"/>
                  </a:cubicBezTo>
                  <a:cubicBezTo>
                    <a:pt x="0" y="30"/>
                    <a:pt x="0" y="30"/>
                    <a:pt x="0" y="30"/>
                  </a:cubicBezTo>
                  <a:cubicBezTo>
                    <a:pt x="12" y="36"/>
                    <a:pt x="12" y="36"/>
                    <a:pt x="12" y="36"/>
                  </a:cubicBezTo>
                  <a:cubicBezTo>
                    <a:pt x="13" y="35"/>
                    <a:pt x="13" y="35"/>
                    <a:pt x="13" y="35"/>
                  </a:cubicBezTo>
                  <a:cubicBezTo>
                    <a:pt x="11" y="34"/>
                    <a:pt x="10" y="33"/>
                    <a:pt x="10" y="33"/>
                  </a:cubicBezTo>
                  <a:cubicBezTo>
                    <a:pt x="9" y="32"/>
                    <a:pt x="9" y="31"/>
                    <a:pt x="9" y="31"/>
                  </a:cubicBezTo>
                  <a:cubicBezTo>
                    <a:pt x="10" y="30"/>
                    <a:pt x="11" y="29"/>
                    <a:pt x="12" y="28"/>
                  </a:cubicBezTo>
                  <a:cubicBezTo>
                    <a:pt x="18" y="23"/>
                    <a:pt x="18" y="23"/>
                    <a:pt x="18" y="23"/>
                  </a:cubicBezTo>
                  <a:cubicBezTo>
                    <a:pt x="33" y="30"/>
                    <a:pt x="33" y="30"/>
                    <a:pt x="33" y="30"/>
                  </a:cubicBezTo>
                  <a:lnTo>
                    <a:pt x="33" y="37"/>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69"/>
            <p:cNvSpPr>
              <a:spLocks/>
            </p:cNvSpPr>
            <p:nvPr/>
          </p:nvSpPr>
          <p:spPr bwMode="auto">
            <a:xfrm>
              <a:off x="1278" y="3613"/>
              <a:ext cx="28" cy="27"/>
            </a:xfrm>
            <a:custGeom>
              <a:avLst/>
              <a:gdLst/>
              <a:ahLst/>
              <a:cxnLst>
                <a:cxn ang="0">
                  <a:pos x="8" y="0"/>
                </a:cxn>
                <a:cxn ang="0">
                  <a:pos x="20" y="3"/>
                </a:cxn>
                <a:cxn ang="0">
                  <a:pos x="37" y="41"/>
                </a:cxn>
                <a:cxn ang="0">
                  <a:pos x="43" y="17"/>
                </a:cxn>
                <a:cxn ang="0">
                  <a:pos x="44" y="12"/>
                </a:cxn>
                <a:cxn ang="0">
                  <a:pos x="40" y="10"/>
                </a:cxn>
                <a:cxn ang="0">
                  <a:pos x="39" y="9"/>
                </a:cxn>
                <a:cxn ang="0">
                  <a:pos x="39" y="8"/>
                </a:cxn>
                <a:cxn ang="0">
                  <a:pos x="54" y="12"/>
                </a:cxn>
                <a:cxn ang="0">
                  <a:pos x="54" y="13"/>
                </a:cxn>
                <a:cxn ang="0">
                  <a:pos x="52" y="13"/>
                </a:cxn>
                <a:cxn ang="0">
                  <a:pos x="48" y="13"/>
                </a:cxn>
                <a:cxn ang="0">
                  <a:pos x="46" y="18"/>
                </a:cxn>
                <a:cxn ang="0">
                  <a:pos x="37" y="53"/>
                </a:cxn>
                <a:cxn ang="0">
                  <a:pos x="36" y="53"/>
                </a:cxn>
                <a:cxn ang="0">
                  <a:pos x="17" y="12"/>
                </a:cxn>
                <a:cxn ang="0">
                  <a:pos x="10" y="38"/>
                </a:cxn>
                <a:cxn ang="0">
                  <a:pos x="10" y="43"/>
                </a:cxn>
                <a:cxn ang="0">
                  <a:pos x="13" y="45"/>
                </a:cxn>
                <a:cxn ang="0">
                  <a:pos x="15" y="45"/>
                </a:cxn>
                <a:cxn ang="0">
                  <a:pos x="14" y="47"/>
                </a:cxn>
                <a:cxn ang="0">
                  <a:pos x="0" y="43"/>
                </a:cxn>
                <a:cxn ang="0">
                  <a:pos x="0" y="42"/>
                </a:cxn>
                <a:cxn ang="0">
                  <a:pos x="1" y="42"/>
                </a:cxn>
                <a:cxn ang="0">
                  <a:pos x="6" y="41"/>
                </a:cxn>
                <a:cxn ang="0">
                  <a:pos x="7" y="37"/>
                </a:cxn>
                <a:cxn ang="0">
                  <a:pos x="15" y="8"/>
                </a:cxn>
                <a:cxn ang="0">
                  <a:pos x="13" y="4"/>
                </a:cxn>
                <a:cxn ang="0">
                  <a:pos x="10" y="2"/>
                </a:cxn>
                <a:cxn ang="0">
                  <a:pos x="8" y="1"/>
                </a:cxn>
                <a:cxn ang="0">
                  <a:pos x="8" y="0"/>
                </a:cxn>
              </a:cxnLst>
              <a:rect l="0" t="0" r="r" b="b"/>
              <a:pathLst>
                <a:path w="54" h="53">
                  <a:moveTo>
                    <a:pt x="8" y="0"/>
                  </a:moveTo>
                  <a:cubicBezTo>
                    <a:pt x="20" y="3"/>
                    <a:pt x="20" y="3"/>
                    <a:pt x="20" y="3"/>
                  </a:cubicBezTo>
                  <a:cubicBezTo>
                    <a:pt x="37" y="41"/>
                    <a:pt x="37" y="41"/>
                    <a:pt x="37" y="41"/>
                  </a:cubicBezTo>
                  <a:cubicBezTo>
                    <a:pt x="43" y="17"/>
                    <a:pt x="43" y="17"/>
                    <a:pt x="43" y="17"/>
                  </a:cubicBezTo>
                  <a:cubicBezTo>
                    <a:pt x="44" y="14"/>
                    <a:pt x="44" y="13"/>
                    <a:pt x="44" y="12"/>
                  </a:cubicBezTo>
                  <a:cubicBezTo>
                    <a:pt x="43" y="11"/>
                    <a:pt x="42" y="10"/>
                    <a:pt x="40" y="10"/>
                  </a:cubicBezTo>
                  <a:cubicBezTo>
                    <a:pt x="39" y="9"/>
                    <a:pt x="39" y="9"/>
                    <a:pt x="39" y="9"/>
                  </a:cubicBezTo>
                  <a:cubicBezTo>
                    <a:pt x="39" y="8"/>
                    <a:pt x="39" y="8"/>
                    <a:pt x="39" y="8"/>
                  </a:cubicBezTo>
                  <a:cubicBezTo>
                    <a:pt x="54" y="12"/>
                    <a:pt x="54" y="12"/>
                    <a:pt x="54" y="12"/>
                  </a:cubicBezTo>
                  <a:cubicBezTo>
                    <a:pt x="54" y="13"/>
                    <a:pt x="54" y="13"/>
                    <a:pt x="54" y="13"/>
                  </a:cubicBezTo>
                  <a:cubicBezTo>
                    <a:pt x="52" y="13"/>
                    <a:pt x="52" y="13"/>
                    <a:pt x="52" y="13"/>
                  </a:cubicBezTo>
                  <a:cubicBezTo>
                    <a:pt x="50" y="12"/>
                    <a:pt x="49" y="12"/>
                    <a:pt x="48" y="13"/>
                  </a:cubicBezTo>
                  <a:cubicBezTo>
                    <a:pt x="47" y="14"/>
                    <a:pt x="47" y="15"/>
                    <a:pt x="46" y="18"/>
                  </a:cubicBezTo>
                  <a:cubicBezTo>
                    <a:pt x="37" y="53"/>
                    <a:pt x="37" y="53"/>
                    <a:pt x="37" y="53"/>
                  </a:cubicBezTo>
                  <a:cubicBezTo>
                    <a:pt x="36" y="53"/>
                    <a:pt x="36" y="53"/>
                    <a:pt x="36" y="53"/>
                  </a:cubicBezTo>
                  <a:cubicBezTo>
                    <a:pt x="17" y="12"/>
                    <a:pt x="17" y="12"/>
                    <a:pt x="17" y="12"/>
                  </a:cubicBezTo>
                  <a:cubicBezTo>
                    <a:pt x="10" y="38"/>
                    <a:pt x="10" y="38"/>
                    <a:pt x="10" y="38"/>
                  </a:cubicBezTo>
                  <a:cubicBezTo>
                    <a:pt x="10" y="40"/>
                    <a:pt x="9" y="42"/>
                    <a:pt x="10" y="43"/>
                  </a:cubicBezTo>
                  <a:cubicBezTo>
                    <a:pt x="10" y="44"/>
                    <a:pt x="11" y="45"/>
                    <a:pt x="13" y="45"/>
                  </a:cubicBezTo>
                  <a:cubicBezTo>
                    <a:pt x="15" y="45"/>
                    <a:pt x="15" y="45"/>
                    <a:pt x="15" y="45"/>
                  </a:cubicBezTo>
                  <a:cubicBezTo>
                    <a:pt x="14" y="47"/>
                    <a:pt x="14" y="47"/>
                    <a:pt x="14" y="47"/>
                  </a:cubicBezTo>
                  <a:cubicBezTo>
                    <a:pt x="0" y="43"/>
                    <a:pt x="0" y="43"/>
                    <a:pt x="0" y="43"/>
                  </a:cubicBezTo>
                  <a:cubicBezTo>
                    <a:pt x="0" y="42"/>
                    <a:pt x="0" y="42"/>
                    <a:pt x="0" y="42"/>
                  </a:cubicBezTo>
                  <a:cubicBezTo>
                    <a:pt x="1" y="42"/>
                    <a:pt x="1" y="42"/>
                    <a:pt x="1" y="42"/>
                  </a:cubicBezTo>
                  <a:cubicBezTo>
                    <a:pt x="3" y="42"/>
                    <a:pt x="5" y="42"/>
                    <a:pt x="6" y="41"/>
                  </a:cubicBezTo>
                  <a:cubicBezTo>
                    <a:pt x="6" y="41"/>
                    <a:pt x="7" y="39"/>
                    <a:pt x="7" y="37"/>
                  </a:cubicBezTo>
                  <a:cubicBezTo>
                    <a:pt x="15" y="8"/>
                    <a:pt x="15" y="8"/>
                    <a:pt x="15" y="8"/>
                  </a:cubicBezTo>
                  <a:cubicBezTo>
                    <a:pt x="14" y="6"/>
                    <a:pt x="13" y="5"/>
                    <a:pt x="13" y="4"/>
                  </a:cubicBezTo>
                  <a:cubicBezTo>
                    <a:pt x="12" y="4"/>
                    <a:pt x="12" y="3"/>
                    <a:pt x="10" y="2"/>
                  </a:cubicBezTo>
                  <a:cubicBezTo>
                    <a:pt x="10" y="2"/>
                    <a:pt x="9" y="2"/>
                    <a:pt x="8" y="1"/>
                  </a:cubicBezTo>
                  <a:lnTo>
                    <a:pt x="8"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0"/>
            <p:cNvSpPr>
              <a:spLocks noEditPoints="1"/>
            </p:cNvSpPr>
            <p:nvPr/>
          </p:nvSpPr>
          <p:spPr bwMode="auto">
            <a:xfrm>
              <a:off x="1308" y="3618"/>
              <a:ext cx="23" cy="24"/>
            </a:xfrm>
            <a:custGeom>
              <a:avLst/>
              <a:gdLst/>
              <a:ahLst/>
              <a:cxnLst>
                <a:cxn ang="0">
                  <a:pos x="15" y="5"/>
                </a:cxn>
                <a:cxn ang="0">
                  <a:pos x="22" y="4"/>
                </a:cxn>
                <a:cxn ang="0">
                  <a:pos x="34" y="10"/>
                </a:cxn>
                <a:cxn ang="0">
                  <a:pos x="38" y="25"/>
                </a:cxn>
                <a:cxn ang="0">
                  <a:pos x="32" y="38"/>
                </a:cxn>
                <a:cxn ang="0">
                  <a:pos x="19" y="43"/>
                </a:cxn>
                <a:cxn ang="0">
                  <a:pos x="12" y="42"/>
                </a:cxn>
                <a:cxn ang="0">
                  <a:pos x="15" y="5"/>
                </a:cxn>
                <a:cxn ang="0">
                  <a:pos x="19" y="45"/>
                </a:cxn>
                <a:cxn ang="0">
                  <a:pos x="39" y="40"/>
                </a:cxn>
                <a:cxn ang="0">
                  <a:pos x="45" y="25"/>
                </a:cxn>
                <a:cxn ang="0">
                  <a:pos x="43" y="13"/>
                </a:cxn>
                <a:cxn ang="0">
                  <a:pos x="35" y="5"/>
                </a:cxn>
                <a:cxn ang="0">
                  <a:pos x="21" y="2"/>
                </a:cxn>
                <a:cxn ang="0">
                  <a:pos x="3" y="0"/>
                </a:cxn>
                <a:cxn ang="0">
                  <a:pos x="3" y="2"/>
                </a:cxn>
                <a:cxn ang="0">
                  <a:pos x="4" y="2"/>
                </a:cxn>
                <a:cxn ang="0">
                  <a:pos x="8" y="3"/>
                </a:cxn>
                <a:cxn ang="0">
                  <a:pos x="9" y="9"/>
                </a:cxn>
                <a:cxn ang="0">
                  <a:pos x="7" y="37"/>
                </a:cxn>
                <a:cxn ang="0">
                  <a:pos x="6" y="41"/>
                </a:cxn>
                <a:cxn ang="0">
                  <a:pos x="2" y="43"/>
                </a:cxn>
                <a:cxn ang="0">
                  <a:pos x="0" y="43"/>
                </a:cxn>
                <a:cxn ang="0">
                  <a:pos x="0" y="44"/>
                </a:cxn>
                <a:cxn ang="0">
                  <a:pos x="19" y="45"/>
                </a:cxn>
              </a:cxnLst>
              <a:rect l="0" t="0" r="r" b="b"/>
              <a:pathLst>
                <a:path w="45" h="46">
                  <a:moveTo>
                    <a:pt x="15" y="5"/>
                  </a:moveTo>
                  <a:cubicBezTo>
                    <a:pt x="17" y="4"/>
                    <a:pt x="20" y="4"/>
                    <a:pt x="22" y="4"/>
                  </a:cubicBezTo>
                  <a:cubicBezTo>
                    <a:pt x="27" y="4"/>
                    <a:pt x="31" y="6"/>
                    <a:pt x="34" y="10"/>
                  </a:cubicBezTo>
                  <a:cubicBezTo>
                    <a:pt x="37" y="14"/>
                    <a:pt x="38" y="19"/>
                    <a:pt x="38" y="25"/>
                  </a:cubicBezTo>
                  <a:cubicBezTo>
                    <a:pt x="37" y="31"/>
                    <a:pt x="35" y="35"/>
                    <a:pt x="32" y="38"/>
                  </a:cubicBezTo>
                  <a:cubicBezTo>
                    <a:pt x="28" y="42"/>
                    <a:pt x="24" y="43"/>
                    <a:pt x="19" y="43"/>
                  </a:cubicBezTo>
                  <a:cubicBezTo>
                    <a:pt x="17" y="43"/>
                    <a:pt x="15" y="42"/>
                    <a:pt x="12" y="42"/>
                  </a:cubicBezTo>
                  <a:lnTo>
                    <a:pt x="15" y="5"/>
                  </a:lnTo>
                  <a:close/>
                  <a:moveTo>
                    <a:pt x="19" y="45"/>
                  </a:moveTo>
                  <a:cubicBezTo>
                    <a:pt x="28" y="46"/>
                    <a:pt x="34" y="44"/>
                    <a:pt x="39" y="40"/>
                  </a:cubicBezTo>
                  <a:cubicBezTo>
                    <a:pt x="43" y="36"/>
                    <a:pt x="45" y="31"/>
                    <a:pt x="45" y="25"/>
                  </a:cubicBezTo>
                  <a:cubicBezTo>
                    <a:pt x="45" y="20"/>
                    <a:pt x="45" y="16"/>
                    <a:pt x="43" y="13"/>
                  </a:cubicBezTo>
                  <a:cubicBezTo>
                    <a:pt x="41" y="9"/>
                    <a:pt x="38" y="6"/>
                    <a:pt x="35" y="5"/>
                  </a:cubicBezTo>
                  <a:cubicBezTo>
                    <a:pt x="32" y="3"/>
                    <a:pt x="27" y="2"/>
                    <a:pt x="21" y="2"/>
                  </a:cubicBezTo>
                  <a:cubicBezTo>
                    <a:pt x="3" y="0"/>
                    <a:pt x="3" y="0"/>
                    <a:pt x="3" y="0"/>
                  </a:cubicBezTo>
                  <a:cubicBezTo>
                    <a:pt x="3" y="2"/>
                    <a:pt x="3" y="2"/>
                    <a:pt x="3" y="2"/>
                  </a:cubicBezTo>
                  <a:cubicBezTo>
                    <a:pt x="4" y="2"/>
                    <a:pt x="4" y="2"/>
                    <a:pt x="4" y="2"/>
                  </a:cubicBezTo>
                  <a:cubicBezTo>
                    <a:pt x="6" y="2"/>
                    <a:pt x="7" y="2"/>
                    <a:pt x="8" y="3"/>
                  </a:cubicBezTo>
                  <a:cubicBezTo>
                    <a:pt x="9" y="4"/>
                    <a:pt x="9" y="6"/>
                    <a:pt x="9" y="9"/>
                  </a:cubicBezTo>
                  <a:cubicBezTo>
                    <a:pt x="7" y="37"/>
                    <a:pt x="7" y="37"/>
                    <a:pt x="7" y="37"/>
                  </a:cubicBezTo>
                  <a:cubicBezTo>
                    <a:pt x="6" y="39"/>
                    <a:pt x="6" y="41"/>
                    <a:pt x="6" y="41"/>
                  </a:cubicBezTo>
                  <a:cubicBezTo>
                    <a:pt x="5" y="42"/>
                    <a:pt x="3" y="43"/>
                    <a:pt x="2" y="43"/>
                  </a:cubicBezTo>
                  <a:cubicBezTo>
                    <a:pt x="0" y="43"/>
                    <a:pt x="0" y="43"/>
                    <a:pt x="0" y="43"/>
                  </a:cubicBezTo>
                  <a:cubicBezTo>
                    <a:pt x="0" y="44"/>
                    <a:pt x="0" y="44"/>
                    <a:pt x="0" y="44"/>
                  </a:cubicBezTo>
                  <a:lnTo>
                    <a:pt x="19" y="45"/>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1"/>
            <p:cNvSpPr>
              <a:spLocks/>
            </p:cNvSpPr>
            <p:nvPr/>
          </p:nvSpPr>
          <p:spPr bwMode="auto">
            <a:xfrm>
              <a:off x="1350" y="3615"/>
              <a:ext cx="18" cy="25"/>
            </a:xfrm>
            <a:custGeom>
              <a:avLst/>
              <a:gdLst/>
              <a:ahLst/>
              <a:cxnLst>
                <a:cxn ang="0">
                  <a:pos x="24" y="0"/>
                </a:cxn>
                <a:cxn ang="0">
                  <a:pos x="27" y="15"/>
                </a:cxn>
                <a:cxn ang="0">
                  <a:pos x="26" y="15"/>
                </a:cxn>
                <a:cxn ang="0">
                  <a:pos x="22" y="9"/>
                </a:cxn>
                <a:cxn ang="0">
                  <a:pos x="17" y="6"/>
                </a:cxn>
                <a:cxn ang="0">
                  <a:pos x="11" y="6"/>
                </a:cxn>
                <a:cxn ang="0">
                  <a:pos x="7" y="9"/>
                </a:cxn>
                <a:cxn ang="0">
                  <a:pos x="6" y="14"/>
                </a:cxn>
                <a:cxn ang="0">
                  <a:pos x="8" y="17"/>
                </a:cxn>
                <a:cxn ang="0">
                  <a:pos x="18" y="21"/>
                </a:cxn>
                <a:cxn ang="0">
                  <a:pos x="28" y="24"/>
                </a:cxn>
                <a:cxn ang="0">
                  <a:pos x="32" y="27"/>
                </a:cxn>
                <a:cxn ang="0">
                  <a:pos x="34" y="32"/>
                </a:cxn>
                <a:cxn ang="0">
                  <a:pos x="33" y="41"/>
                </a:cxn>
                <a:cxn ang="0">
                  <a:pos x="24" y="47"/>
                </a:cxn>
                <a:cxn ang="0">
                  <a:pos x="20" y="47"/>
                </a:cxn>
                <a:cxn ang="0">
                  <a:pos x="16" y="47"/>
                </a:cxn>
                <a:cxn ang="0">
                  <a:pos x="12" y="47"/>
                </a:cxn>
                <a:cxn ang="0">
                  <a:pos x="11" y="48"/>
                </a:cxn>
                <a:cxn ang="0">
                  <a:pos x="11" y="50"/>
                </a:cxn>
                <a:cxn ang="0">
                  <a:pos x="10" y="50"/>
                </a:cxn>
                <a:cxn ang="0">
                  <a:pos x="6" y="36"/>
                </a:cxn>
                <a:cxn ang="0">
                  <a:pos x="7" y="36"/>
                </a:cxn>
                <a:cxn ang="0">
                  <a:pos x="11" y="42"/>
                </a:cxn>
                <a:cxn ang="0">
                  <a:pos x="16" y="45"/>
                </a:cxn>
                <a:cxn ang="0">
                  <a:pos x="23" y="45"/>
                </a:cxn>
                <a:cxn ang="0">
                  <a:pos x="28" y="41"/>
                </a:cxn>
                <a:cxn ang="0">
                  <a:pos x="29" y="36"/>
                </a:cxn>
                <a:cxn ang="0">
                  <a:pos x="28" y="33"/>
                </a:cxn>
                <a:cxn ang="0">
                  <a:pos x="24" y="30"/>
                </a:cxn>
                <a:cxn ang="0">
                  <a:pos x="17" y="28"/>
                </a:cxn>
                <a:cxn ang="0">
                  <a:pos x="8" y="25"/>
                </a:cxn>
                <a:cxn ang="0">
                  <a:pos x="3" y="22"/>
                </a:cxn>
                <a:cxn ang="0">
                  <a:pos x="1" y="17"/>
                </a:cxn>
                <a:cxn ang="0">
                  <a:pos x="3" y="9"/>
                </a:cxn>
                <a:cxn ang="0">
                  <a:pos x="11" y="3"/>
                </a:cxn>
                <a:cxn ang="0">
                  <a:pos x="18" y="3"/>
                </a:cxn>
                <a:cxn ang="0">
                  <a:pos x="21" y="3"/>
                </a:cxn>
                <a:cxn ang="0">
                  <a:pos x="22" y="3"/>
                </a:cxn>
                <a:cxn ang="0">
                  <a:pos x="22" y="0"/>
                </a:cxn>
                <a:cxn ang="0">
                  <a:pos x="24" y="0"/>
                </a:cxn>
              </a:cxnLst>
              <a:rect l="0" t="0" r="r" b="b"/>
              <a:pathLst>
                <a:path w="35" h="50">
                  <a:moveTo>
                    <a:pt x="24" y="0"/>
                  </a:moveTo>
                  <a:cubicBezTo>
                    <a:pt x="27" y="15"/>
                    <a:pt x="27" y="15"/>
                    <a:pt x="27" y="15"/>
                  </a:cubicBezTo>
                  <a:cubicBezTo>
                    <a:pt x="26" y="15"/>
                    <a:pt x="26" y="15"/>
                    <a:pt x="26" y="15"/>
                  </a:cubicBezTo>
                  <a:cubicBezTo>
                    <a:pt x="25" y="12"/>
                    <a:pt x="24" y="10"/>
                    <a:pt x="22" y="9"/>
                  </a:cubicBezTo>
                  <a:cubicBezTo>
                    <a:pt x="21" y="7"/>
                    <a:pt x="19" y="6"/>
                    <a:pt x="17" y="6"/>
                  </a:cubicBezTo>
                  <a:cubicBezTo>
                    <a:pt x="15" y="5"/>
                    <a:pt x="13" y="5"/>
                    <a:pt x="11" y="6"/>
                  </a:cubicBezTo>
                  <a:cubicBezTo>
                    <a:pt x="9" y="6"/>
                    <a:pt x="8" y="7"/>
                    <a:pt x="7" y="9"/>
                  </a:cubicBezTo>
                  <a:cubicBezTo>
                    <a:pt x="5" y="11"/>
                    <a:pt x="5" y="12"/>
                    <a:pt x="6" y="14"/>
                  </a:cubicBezTo>
                  <a:cubicBezTo>
                    <a:pt x="6" y="15"/>
                    <a:pt x="7" y="16"/>
                    <a:pt x="8" y="17"/>
                  </a:cubicBezTo>
                  <a:cubicBezTo>
                    <a:pt x="9" y="19"/>
                    <a:pt x="13" y="20"/>
                    <a:pt x="18" y="21"/>
                  </a:cubicBezTo>
                  <a:cubicBezTo>
                    <a:pt x="23" y="22"/>
                    <a:pt x="26" y="23"/>
                    <a:pt x="28" y="24"/>
                  </a:cubicBezTo>
                  <a:cubicBezTo>
                    <a:pt x="29" y="25"/>
                    <a:pt x="31" y="26"/>
                    <a:pt x="32" y="27"/>
                  </a:cubicBezTo>
                  <a:cubicBezTo>
                    <a:pt x="33" y="29"/>
                    <a:pt x="34" y="30"/>
                    <a:pt x="34" y="32"/>
                  </a:cubicBezTo>
                  <a:cubicBezTo>
                    <a:pt x="35" y="35"/>
                    <a:pt x="35" y="38"/>
                    <a:pt x="33" y="41"/>
                  </a:cubicBezTo>
                  <a:cubicBezTo>
                    <a:pt x="31" y="44"/>
                    <a:pt x="28" y="46"/>
                    <a:pt x="24" y="47"/>
                  </a:cubicBezTo>
                  <a:cubicBezTo>
                    <a:pt x="23" y="47"/>
                    <a:pt x="22" y="47"/>
                    <a:pt x="20" y="47"/>
                  </a:cubicBezTo>
                  <a:cubicBezTo>
                    <a:pt x="20" y="47"/>
                    <a:pt x="18" y="47"/>
                    <a:pt x="16" y="47"/>
                  </a:cubicBezTo>
                  <a:cubicBezTo>
                    <a:pt x="14" y="47"/>
                    <a:pt x="13" y="47"/>
                    <a:pt x="12" y="47"/>
                  </a:cubicBezTo>
                  <a:cubicBezTo>
                    <a:pt x="12" y="47"/>
                    <a:pt x="11" y="48"/>
                    <a:pt x="11" y="48"/>
                  </a:cubicBezTo>
                  <a:cubicBezTo>
                    <a:pt x="11" y="48"/>
                    <a:pt x="11" y="49"/>
                    <a:pt x="11" y="50"/>
                  </a:cubicBezTo>
                  <a:cubicBezTo>
                    <a:pt x="10" y="50"/>
                    <a:pt x="10" y="50"/>
                    <a:pt x="10" y="50"/>
                  </a:cubicBezTo>
                  <a:cubicBezTo>
                    <a:pt x="6" y="36"/>
                    <a:pt x="6" y="36"/>
                    <a:pt x="6" y="36"/>
                  </a:cubicBezTo>
                  <a:cubicBezTo>
                    <a:pt x="7" y="36"/>
                    <a:pt x="7" y="36"/>
                    <a:pt x="7" y="36"/>
                  </a:cubicBezTo>
                  <a:cubicBezTo>
                    <a:pt x="8" y="39"/>
                    <a:pt x="10" y="41"/>
                    <a:pt x="11" y="42"/>
                  </a:cubicBezTo>
                  <a:cubicBezTo>
                    <a:pt x="12" y="43"/>
                    <a:pt x="14" y="44"/>
                    <a:pt x="16" y="45"/>
                  </a:cubicBezTo>
                  <a:cubicBezTo>
                    <a:pt x="18" y="45"/>
                    <a:pt x="20" y="45"/>
                    <a:pt x="23" y="45"/>
                  </a:cubicBezTo>
                  <a:cubicBezTo>
                    <a:pt x="25" y="44"/>
                    <a:pt x="27" y="43"/>
                    <a:pt x="28" y="41"/>
                  </a:cubicBezTo>
                  <a:cubicBezTo>
                    <a:pt x="29" y="39"/>
                    <a:pt x="30" y="37"/>
                    <a:pt x="29" y="36"/>
                  </a:cubicBezTo>
                  <a:cubicBezTo>
                    <a:pt x="29" y="35"/>
                    <a:pt x="29" y="34"/>
                    <a:pt x="28" y="33"/>
                  </a:cubicBezTo>
                  <a:cubicBezTo>
                    <a:pt x="27" y="32"/>
                    <a:pt x="26" y="31"/>
                    <a:pt x="24" y="30"/>
                  </a:cubicBezTo>
                  <a:cubicBezTo>
                    <a:pt x="23" y="30"/>
                    <a:pt x="21" y="29"/>
                    <a:pt x="17" y="28"/>
                  </a:cubicBezTo>
                  <a:cubicBezTo>
                    <a:pt x="13" y="27"/>
                    <a:pt x="10" y="26"/>
                    <a:pt x="8" y="25"/>
                  </a:cubicBezTo>
                  <a:cubicBezTo>
                    <a:pt x="6" y="24"/>
                    <a:pt x="5" y="23"/>
                    <a:pt x="3" y="22"/>
                  </a:cubicBezTo>
                  <a:cubicBezTo>
                    <a:pt x="2" y="21"/>
                    <a:pt x="2" y="19"/>
                    <a:pt x="1" y="17"/>
                  </a:cubicBezTo>
                  <a:cubicBezTo>
                    <a:pt x="0" y="14"/>
                    <a:pt x="1" y="12"/>
                    <a:pt x="3" y="9"/>
                  </a:cubicBezTo>
                  <a:cubicBezTo>
                    <a:pt x="4" y="6"/>
                    <a:pt x="7" y="4"/>
                    <a:pt x="11" y="3"/>
                  </a:cubicBezTo>
                  <a:cubicBezTo>
                    <a:pt x="13" y="3"/>
                    <a:pt x="16" y="3"/>
                    <a:pt x="18" y="3"/>
                  </a:cubicBezTo>
                  <a:cubicBezTo>
                    <a:pt x="20" y="3"/>
                    <a:pt x="20" y="4"/>
                    <a:pt x="21" y="3"/>
                  </a:cubicBezTo>
                  <a:cubicBezTo>
                    <a:pt x="21" y="3"/>
                    <a:pt x="22" y="3"/>
                    <a:pt x="22" y="3"/>
                  </a:cubicBezTo>
                  <a:cubicBezTo>
                    <a:pt x="22" y="2"/>
                    <a:pt x="23" y="1"/>
                    <a:pt x="22" y="0"/>
                  </a:cubicBezTo>
                  <a:lnTo>
                    <a:pt x="24"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2"/>
            <p:cNvSpPr>
              <a:spLocks/>
            </p:cNvSpPr>
            <p:nvPr/>
          </p:nvSpPr>
          <p:spPr bwMode="auto">
            <a:xfrm>
              <a:off x="1368" y="3607"/>
              <a:ext cx="24" cy="27"/>
            </a:xfrm>
            <a:custGeom>
              <a:avLst/>
              <a:gdLst/>
              <a:ahLst/>
              <a:cxnLst>
                <a:cxn ang="0">
                  <a:pos x="12" y="10"/>
                </a:cxn>
                <a:cxn ang="0">
                  <a:pos x="19" y="26"/>
                </a:cxn>
                <a:cxn ang="0">
                  <a:pos x="28" y="22"/>
                </a:cxn>
                <a:cxn ang="0">
                  <a:pos x="32" y="19"/>
                </a:cxn>
                <a:cxn ang="0">
                  <a:pos x="31" y="14"/>
                </a:cxn>
                <a:cxn ang="0">
                  <a:pos x="33" y="14"/>
                </a:cxn>
                <a:cxn ang="0">
                  <a:pos x="38" y="27"/>
                </a:cxn>
                <a:cxn ang="0">
                  <a:pos x="37" y="28"/>
                </a:cxn>
                <a:cxn ang="0">
                  <a:pos x="35" y="24"/>
                </a:cxn>
                <a:cxn ang="0">
                  <a:pos x="32" y="24"/>
                </a:cxn>
                <a:cxn ang="0">
                  <a:pos x="28" y="25"/>
                </a:cxn>
                <a:cxn ang="0">
                  <a:pos x="19" y="28"/>
                </a:cxn>
                <a:cxn ang="0">
                  <a:pos x="25" y="42"/>
                </a:cxn>
                <a:cxn ang="0">
                  <a:pos x="27" y="45"/>
                </a:cxn>
                <a:cxn ang="0">
                  <a:pos x="28" y="45"/>
                </a:cxn>
                <a:cxn ang="0">
                  <a:pos x="30" y="45"/>
                </a:cxn>
                <a:cxn ang="0">
                  <a:pos x="37" y="42"/>
                </a:cxn>
                <a:cxn ang="0">
                  <a:pos x="42" y="39"/>
                </a:cxn>
                <a:cxn ang="0">
                  <a:pos x="44" y="36"/>
                </a:cxn>
                <a:cxn ang="0">
                  <a:pos x="45" y="29"/>
                </a:cxn>
                <a:cxn ang="0">
                  <a:pos x="47" y="29"/>
                </a:cxn>
                <a:cxn ang="0">
                  <a:pos x="47" y="40"/>
                </a:cxn>
                <a:cxn ang="0">
                  <a:pos x="16" y="53"/>
                </a:cxn>
                <a:cxn ang="0">
                  <a:pos x="16" y="52"/>
                </a:cxn>
                <a:cxn ang="0">
                  <a:pos x="17" y="51"/>
                </a:cxn>
                <a:cxn ang="0">
                  <a:pos x="20" y="49"/>
                </a:cxn>
                <a:cxn ang="0">
                  <a:pos x="20" y="47"/>
                </a:cxn>
                <a:cxn ang="0">
                  <a:pos x="19" y="43"/>
                </a:cxn>
                <a:cxn ang="0">
                  <a:pos x="8" y="17"/>
                </a:cxn>
                <a:cxn ang="0">
                  <a:pos x="6" y="13"/>
                </a:cxn>
                <a:cxn ang="0">
                  <a:pos x="2" y="13"/>
                </a:cxn>
                <a:cxn ang="0">
                  <a:pos x="0" y="14"/>
                </a:cxn>
                <a:cxn ang="0">
                  <a:pos x="0" y="13"/>
                </a:cxn>
                <a:cxn ang="0">
                  <a:pos x="31" y="0"/>
                </a:cxn>
                <a:cxn ang="0">
                  <a:pos x="35" y="9"/>
                </a:cxn>
                <a:cxn ang="0">
                  <a:pos x="34" y="9"/>
                </a:cxn>
                <a:cxn ang="0">
                  <a:pos x="30" y="5"/>
                </a:cxn>
                <a:cxn ang="0">
                  <a:pos x="27" y="4"/>
                </a:cxn>
                <a:cxn ang="0">
                  <a:pos x="23" y="6"/>
                </a:cxn>
                <a:cxn ang="0">
                  <a:pos x="12" y="10"/>
                </a:cxn>
              </a:cxnLst>
              <a:rect l="0" t="0" r="r" b="b"/>
              <a:pathLst>
                <a:path w="47" h="53">
                  <a:moveTo>
                    <a:pt x="12" y="10"/>
                  </a:moveTo>
                  <a:cubicBezTo>
                    <a:pt x="19" y="26"/>
                    <a:pt x="19" y="26"/>
                    <a:pt x="19" y="26"/>
                  </a:cubicBezTo>
                  <a:cubicBezTo>
                    <a:pt x="28" y="22"/>
                    <a:pt x="28" y="22"/>
                    <a:pt x="28" y="22"/>
                  </a:cubicBezTo>
                  <a:cubicBezTo>
                    <a:pt x="30" y="21"/>
                    <a:pt x="31" y="20"/>
                    <a:pt x="32" y="19"/>
                  </a:cubicBezTo>
                  <a:cubicBezTo>
                    <a:pt x="32" y="18"/>
                    <a:pt x="32" y="16"/>
                    <a:pt x="31" y="14"/>
                  </a:cubicBezTo>
                  <a:cubicBezTo>
                    <a:pt x="33" y="14"/>
                    <a:pt x="33" y="14"/>
                    <a:pt x="33" y="14"/>
                  </a:cubicBezTo>
                  <a:cubicBezTo>
                    <a:pt x="38" y="27"/>
                    <a:pt x="38" y="27"/>
                    <a:pt x="38" y="27"/>
                  </a:cubicBezTo>
                  <a:cubicBezTo>
                    <a:pt x="37" y="28"/>
                    <a:pt x="37" y="28"/>
                    <a:pt x="37" y="28"/>
                  </a:cubicBezTo>
                  <a:cubicBezTo>
                    <a:pt x="36" y="26"/>
                    <a:pt x="35" y="25"/>
                    <a:pt x="35" y="24"/>
                  </a:cubicBezTo>
                  <a:cubicBezTo>
                    <a:pt x="34" y="24"/>
                    <a:pt x="33" y="24"/>
                    <a:pt x="32" y="24"/>
                  </a:cubicBezTo>
                  <a:cubicBezTo>
                    <a:pt x="31" y="24"/>
                    <a:pt x="30" y="24"/>
                    <a:pt x="28" y="25"/>
                  </a:cubicBezTo>
                  <a:cubicBezTo>
                    <a:pt x="19" y="28"/>
                    <a:pt x="19" y="28"/>
                    <a:pt x="19" y="28"/>
                  </a:cubicBezTo>
                  <a:cubicBezTo>
                    <a:pt x="25" y="42"/>
                    <a:pt x="25" y="42"/>
                    <a:pt x="25" y="42"/>
                  </a:cubicBezTo>
                  <a:cubicBezTo>
                    <a:pt x="26" y="43"/>
                    <a:pt x="26" y="44"/>
                    <a:pt x="27" y="45"/>
                  </a:cubicBezTo>
                  <a:cubicBezTo>
                    <a:pt x="27" y="45"/>
                    <a:pt x="27" y="45"/>
                    <a:pt x="28" y="45"/>
                  </a:cubicBezTo>
                  <a:cubicBezTo>
                    <a:pt x="28" y="45"/>
                    <a:pt x="29" y="45"/>
                    <a:pt x="30" y="45"/>
                  </a:cubicBezTo>
                  <a:cubicBezTo>
                    <a:pt x="37" y="42"/>
                    <a:pt x="37" y="42"/>
                    <a:pt x="37" y="42"/>
                  </a:cubicBezTo>
                  <a:cubicBezTo>
                    <a:pt x="39" y="41"/>
                    <a:pt x="41" y="40"/>
                    <a:pt x="42" y="39"/>
                  </a:cubicBezTo>
                  <a:cubicBezTo>
                    <a:pt x="43" y="39"/>
                    <a:pt x="43" y="38"/>
                    <a:pt x="44" y="36"/>
                  </a:cubicBezTo>
                  <a:cubicBezTo>
                    <a:pt x="45" y="35"/>
                    <a:pt x="45" y="32"/>
                    <a:pt x="45" y="29"/>
                  </a:cubicBezTo>
                  <a:cubicBezTo>
                    <a:pt x="47" y="29"/>
                    <a:pt x="47" y="29"/>
                    <a:pt x="47" y="29"/>
                  </a:cubicBezTo>
                  <a:cubicBezTo>
                    <a:pt x="47" y="40"/>
                    <a:pt x="47" y="40"/>
                    <a:pt x="47" y="40"/>
                  </a:cubicBezTo>
                  <a:cubicBezTo>
                    <a:pt x="16" y="53"/>
                    <a:pt x="16" y="53"/>
                    <a:pt x="16" y="53"/>
                  </a:cubicBezTo>
                  <a:cubicBezTo>
                    <a:pt x="16" y="52"/>
                    <a:pt x="16" y="52"/>
                    <a:pt x="16" y="52"/>
                  </a:cubicBezTo>
                  <a:cubicBezTo>
                    <a:pt x="17" y="51"/>
                    <a:pt x="17" y="51"/>
                    <a:pt x="17" y="51"/>
                  </a:cubicBezTo>
                  <a:cubicBezTo>
                    <a:pt x="18" y="51"/>
                    <a:pt x="19" y="50"/>
                    <a:pt x="20" y="49"/>
                  </a:cubicBezTo>
                  <a:cubicBezTo>
                    <a:pt x="20" y="49"/>
                    <a:pt x="20" y="48"/>
                    <a:pt x="20" y="47"/>
                  </a:cubicBezTo>
                  <a:cubicBezTo>
                    <a:pt x="20" y="47"/>
                    <a:pt x="20" y="45"/>
                    <a:pt x="19" y="43"/>
                  </a:cubicBezTo>
                  <a:cubicBezTo>
                    <a:pt x="8" y="17"/>
                    <a:pt x="8" y="17"/>
                    <a:pt x="8" y="17"/>
                  </a:cubicBezTo>
                  <a:cubicBezTo>
                    <a:pt x="7" y="15"/>
                    <a:pt x="6" y="13"/>
                    <a:pt x="6" y="13"/>
                  </a:cubicBezTo>
                  <a:cubicBezTo>
                    <a:pt x="5" y="12"/>
                    <a:pt x="3" y="13"/>
                    <a:pt x="2" y="13"/>
                  </a:cubicBezTo>
                  <a:cubicBezTo>
                    <a:pt x="0" y="14"/>
                    <a:pt x="0" y="14"/>
                    <a:pt x="0" y="14"/>
                  </a:cubicBezTo>
                  <a:cubicBezTo>
                    <a:pt x="0" y="13"/>
                    <a:pt x="0" y="13"/>
                    <a:pt x="0" y="13"/>
                  </a:cubicBezTo>
                  <a:cubicBezTo>
                    <a:pt x="31" y="0"/>
                    <a:pt x="31" y="0"/>
                    <a:pt x="31" y="0"/>
                  </a:cubicBezTo>
                  <a:cubicBezTo>
                    <a:pt x="35" y="9"/>
                    <a:pt x="35" y="9"/>
                    <a:pt x="35" y="9"/>
                  </a:cubicBezTo>
                  <a:cubicBezTo>
                    <a:pt x="34" y="9"/>
                    <a:pt x="34" y="9"/>
                    <a:pt x="34" y="9"/>
                  </a:cubicBezTo>
                  <a:cubicBezTo>
                    <a:pt x="32" y="7"/>
                    <a:pt x="31" y="6"/>
                    <a:pt x="30" y="5"/>
                  </a:cubicBezTo>
                  <a:cubicBezTo>
                    <a:pt x="30" y="5"/>
                    <a:pt x="29" y="4"/>
                    <a:pt x="27" y="4"/>
                  </a:cubicBezTo>
                  <a:cubicBezTo>
                    <a:pt x="27" y="4"/>
                    <a:pt x="25" y="5"/>
                    <a:pt x="23" y="6"/>
                  </a:cubicBezTo>
                  <a:lnTo>
                    <a:pt x="12" y="1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3"/>
            <p:cNvSpPr>
              <a:spLocks/>
            </p:cNvSpPr>
            <p:nvPr/>
          </p:nvSpPr>
          <p:spPr bwMode="auto">
            <a:xfrm>
              <a:off x="1392" y="3596"/>
              <a:ext cx="22" cy="26"/>
            </a:xfrm>
            <a:custGeom>
              <a:avLst/>
              <a:gdLst/>
              <a:ahLst/>
              <a:cxnLst>
                <a:cxn ang="0">
                  <a:pos x="23" y="0"/>
                </a:cxn>
                <a:cxn ang="0">
                  <a:pos x="31" y="13"/>
                </a:cxn>
                <a:cxn ang="0">
                  <a:pos x="31" y="13"/>
                </a:cxn>
                <a:cxn ang="0">
                  <a:pos x="21" y="8"/>
                </a:cxn>
                <a:cxn ang="0">
                  <a:pos x="12" y="10"/>
                </a:cxn>
                <a:cxn ang="0">
                  <a:pos x="6" y="16"/>
                </a:cxn>
                <a:cxn ang="0">
                  <a:pos x="5" y="25"/>
                </a:cxn>
                <a:cxn ang="0">
                  <a:pos x="10" y="36"/>
                </a:cxn>
                <a:cxn ang="0">
                  <a:pos x="17" y="44"/>
                </a:cxn>
                <a:cxn ang="0">
                  <a:pos x="25" y="46"/>
                </a:cxn>
                <a:cxn ang="0">
                  <a:pos x="34" y="44"/>
                </a:cxn>
                <a:cxn ang="0">
                  <a:pos x="39" y="38"/>
                </a:cxn>
                <a:cxn ang="0">
                  <a:pos x="41" y="28"/>
                </a:cxn>
                <a:cxn ang="0">
                  <a:pos x="43" y="28"/>
                </a:cxn>
                <a:cxn ang="0">
                  <a:pos x="41" y="40"/>
                </a:cxn>
                <a:cxn ang="0">
                  <a:pos x="33" y="47"/>
                </a:cxn>
                <a:cxn ang="0">
                  <a:pos x="15" y="50"/>
                </a:cxn>
                <a:cxn ang="0">
                  <a:pos x="4" y="40"/>
                </a:cxn>
                <a:cxn ang="0">
                  <a:pos x="0" y="28"/>
                </a:cxn>
                <a:cxn ang="0">
                  <a:pos x="2" y="17"/>
                </a:cxn>
                <a:cxn ang="0">
                  <a:pos x="10" y="8"/>
                </a:cxn>
                <a:cxn ang="0">
                  <a:pos x="19" y="6"/>
                </a:cxn>
                <a:cxn ang="0">
                  <a:pos x="21" y="5"/>
                </a:cxn>
                <a:cxn ang="0">
                  <a:pos x="22" y="4"/>
                </a:cxn>
                <a:cxn ang="0">
                  <a:pos x="22" y="1"/>
                </a:cxn>
                <a:cxn ang="0">
                  <a:pos x="23" y="0"/>
                </a:cxn>
              </a:cxnLst>
              <a:rect l="0" t="0" r="r" b="b"/>
              <a:pathLst>
                <a:path w="43" h="52">
                  <a:moveTo>
                    <a:pt x="23" y="0"/>
                  </a:moveTo>
                  <a:cubicBezTo>
                    <a:pt x="31" y="13"/>
                    <a:pt x="31" y="13"/>
                    <a:pt x="31" y="13"/>
                  </a:cubicBezTo>
                  <a:cubicBezTo>
                    <a:pt x="31" y="13"/>
                    <a:pt x="31" y="13"/>
                    <a:pt x="31" y="13"/>
                  </a:cubicBezTo>
                  <a:cubicBezTo>
                    <a:pt x="27" y="10"/>
                    <a:pt x="24" y="8"/>
                    <a:pt x="21" y="8"/>
                  </a:cubicBezTo>
                  <a:cubicBezTo>
                    <a:pt x="18" y="8"/>
                    <a:pt x="15" y="8"/>
                    <a:pt x="12" y="10"/>
                  </a:cubicBezTo>
                  <a:cubicBezTo>
                    <a:pt x="9" y="12"/>
                    <a:pt x="7" y="14"/>
                    <a:pt x="6" y="16"/>
                  </a:cubicBezTo>
                  <a:cubicBezTo>
                    <a:pt x="5" y="19"/>
                    <a:pt x="5" y="21"/>
                    <a:pt x="5" y="25"/>
                  </a:cubicBezTo>
                  <a:cubicBezTo>
                    <a:pt x="6" y="28"/>
                    <a:pt x="7" y="32"/>
                    <a:pt x="10" y="36"/>
                  </a:cubicBezTo>
                  <a:cubicBezTo>
                    <a:pt x="12" y="39"/>
                    <a:pt x="14" y="42"/>
                    <a:pt x="17" y="44"/>
                  </a:cubicBezTo>
                  <a:cubicBezTo>
                    <a:pt x="20" y="46"/>
                    <a:pt x="22" y="46"/>
                    <a:pt x="25" y="46"/>
                  </a:cubicBezTo>
                  <a:cubicBezTo>
                    <a:pt x="28" y="46"/>
                    <a:pt x="31" y="46"/>
                    <a:pt x="34" y="44"/>
                  </a:cubicBezTo>
                  <a:cubicBezTo>
                    <a:pt x="36" y="42"/>
                    <a:pt x="38" y="40"/>
                    <a:pt x="39" y="38"/>
                  </a:cubicBezTo>
                  <a:cubicBezTo>
                    <a:pt x="40" y="36"/>
                    <a:pt x="41" y="33"/>
                    <a:pt x="41" y="28"/>
                  </a:cubicBezTo>
                  <a:cubicBezTo>
                    <a:pt x="43" y="28"/>
                    <a:pt x="43" y="28"/>
                    <a:pt x="43" y="28"/>
                  </a:cubicBezTo>
                  <a:cubicBezTo>
                    <a:pt x="43" y="33"/>
                    <a:pt x="42" y="37"/>
                    <a:pt x="41" y="40"/>
                  </a:cubicBezTo>
                  <a:cubicBezTo>
                    <a:pt x="39" y="43"/>
                    <a:pt x="37" y="45"/>
                    <a:pt x="33" y="47"/>
                  </a:cubicBezTo>
                  <a:cubicBezTo>
                    <a:pt x="27" y="51"/>
                    <a:pt x="21" y="52"/>
                    <a:pt x="15" y="50"/>
                  </a:cubicBezTo>
                  <a:cubicBezTo>
                    <a:pt x="10" y="48"/>
                    <a:pt x="7" y="45"/>
                    <a:pt x="4" y="40"/>
                  </a:cubicBezTo>
                  <a:cubicBezTo>
                    <a:pt x="1" y="36"/>
                    <a:pt x="0" y="32"/>
                    <a:pt x="0" y="28"/>
                  </a:cubicBezTo>
                  <a:cubicBezTo>
                    <a:pt x="0" y="24"/>
                    <a:pt x="0" y="20"/>
                    <a:pt x="2" y="17"/>
                  </a:cubicBezTo>
                  <a:cubicBezTo>
                    <a:pt x="4" y="13"/>
                    <a:pt x="7" y="11"/>
                    <a:pt x="10" y="8"/>
                  </a:cubicBezTo>
                  <a:cubicBezTo>
                    <a:pt x="13" y="7"/>
                    <a:pt x="16" y="6"/>
                    <a:pt x="19" y="6"/>
                  </a:cubicBezTo>
                  <a:cubicBezTo>
                    <a:pt x="20" y="5"/>
                    <a:pt x="21" y="5"/>
                    <a:pt x="21" y="5"/>
                  </a:cubicBezTo>
                  <a:cubicBezTo>
                    <a:pt x="22" y="5"/>
                    <a:pt x="22" y="4"/>
                    <a:pt x="22" y="4"/>
                  </a:cubicBezTo>
                  <a:cubicBezTo>
                    <a:pt x="22" y="3"/>
                    <a:pt x="22" y="2"/>
                    <a:pt x="22" y="1"/>
                  </a:cubicBezTo>
                  <a:lnTo>
                    <a:pt x="23"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74"/>
            <p:cNvSpPr>
              <a:spLocks/>
            </p:cNvSpPr>
            <p:nvPr/>
          </p:nvSpPr>
          <p:spPr bwMode="auto">
            <a:xfrm>
              <a:off x="1407" y="3578"/>
              <a:ext cx="28" cy="27"/>
            </a:xfrm>
            <a:custGeom>
              <a:avLst/>
              <a:gdLst/>
              <a:ahLst/>
              <a:cxnLst>
                <a:cxn ang="0">
                  <a:pos x="24" y="11"/>
                </a:cxn>
                <a:cxn ang="0">
                  <a:pos x="23" y="11"/>
                </a:cxn>
                <a:cxn ang="0">
                  <a:pos x="35" y="0"/>
                </a:cxn>
                <a:cxn ang="0">
                  <a:pos x="35" y="1"/>
                </a:cxn>
                <a:cxn ang="0">
                  <a:pos x="34" y="2"/>
                </a:cxn>
                <a:cxn ang="0">
                  <a:pos x="33" y="6"/>
                </a:cxn>
                <a:cxn ang="0">
                  <a:pos x="35" y="10"/>
                </a:cxn>
                <a:cxn ang="0">
                  <a:pos x="47" y="23"/>
                </a:cxn>
                <a:cxn ang="0">
                  <a:pos x="53" y="32"/>
                </a:cxn>
                <a:cxn ang="0">
                  <a:pos x="53" y="40"/>
                </a:cxn>
                <a:cxn ang="0">
                  <a:pos x="47" y="49"/>
                </a:cxn>
                <a:cxn ang="0">
                  <a:pos x="38" y="54"/>
                </a:cxn>
                <a:cxn ang="0">
                  <a:pos x="29" y="53"/>
                </a:cxn>
                <a:cxn ang="0">
                  <a:pos x="21" y="45"/>
                </a:cxn>
                <a:cxn ang="0">
                  <a:pos x="10" y="33"/>
                </a:cxn>
                <a:cxn ang="0">
                  <a:pos x="6" y="30"/>
                </a:cxn>
                <a:cxn ang="0">
                  <a:pos x="2" y="31"/>
                </a:cxn>
                <a:cxn ang="0">
                  <a:pos x="1" y="32"/>
                </a:cxn>
                <a:cxn ang="0">
                  <a:pos x="0" y="31"/>
                </a:cxn>
                <a:cxn ang="0">
                  <a:pos x="14" y="19"/>
                </a:cxn>
                <a:cxn ang="0">
                  <a:pos x="15" y="20"/>
                </a:cxn>
                <a:cxn ang="0">
                  <a:pos x="14" y="21"/>
                </a:cxn>
                <a:cxn ang="0">
                  <a:pos x="12" y="25"/>
                </a:cxn>
                <a:cxn ang="0">
                  <a:pos x="15" y="29"/>
                </a:cxn>
                <a:cxn ang="0">
                  <a:pos x="27" y="43"/>
                </a:cxn>
                <a:cxn ang="0">
                  <a:pos x="32" y="47"/>
                </a:cxn>
                <a:cxn ang="0">
                  <a:pos x="36" y="49"/>
                </a:cxn>
                <a:cxn ang="0">
                  <a:pos x="41" y="49"/>
                </a:cxn>
                <a:cxn ang="0">
                  <a:pos x="46" y="46"/>
                </a:cxn>
                <a:cxn ang="0">
                  <a:pos x="50" y="40"/>
                </a:cxn>
                <a:cxn ang="0">
                  <a:pos x="50" y="33"/>
                </a:cxn>
                <a:cxn ang="0">
                  <a:pos x="45" y="25"/>
                </a:cxn>
                <a:cxn ang="0">
                  <a:pos x="33" y="12"/>
                </a:cxn>
                <a:cxn ang="0">
                  <a:pos x="29" y="9"/>
                </a:cxn>
                <a:cxn ang="0">
                  <a:pos x="25" y="10"/>
                </a:cxn>
                <a:cxn ang="0">
                  <a:pos x="24" y="11"/>
                </a:cxn>
              </a:cxnLst>
              <a:rect l="0" t="0" r="r" b="b"/>
              <a:pathLst>
                <a:path w="54" h="54">
                  <a:moveTo>
                    <a:pt x="24" y="11"/>
                  </a:moveTo>
                  <a:cubicBezTo>
                    <a:pt x="23" y="11"/>
                    <a:pt x="23" y="11"/>
                    <a:pt x="23" y="11"/>
                  </a:cubicBezTo>
                  <a:cubicBezTo>
                    <a:pt x="35" y="0"/>
                    <a:pt x="35" y="0"/>
                    <a:pt x="35" y="0"/>
                  </a:cubicBezTo>
                  <a:cubicBezTo>
                    <a:pt x="35" y="1"/>
                    <a:pt x="35" y="1"/>
                    <a:pt x="35" y="1"/>
                  </a:cubicBezTo>
                  <a:cubicBezTo>
                    <a:pt x="34" y="2"/>
                    <a:pt x="34" y="2"/>
                    <a:pt x="34" y="2"/>
                  </a:cubicBezTo>
                  <a:cubicBezTo>
                    <a:pt x="33" y="3"/>
                    <a:pt x="32" y="5"/>
                    <a:pt x="33" y="6"/>
                  </a:cubicBezTo>
                  <a:cubicBezTo>
                    <a:pt x="33" y="7"/>
                    <a:pt x="34" y="9"/>
                    <a:pt x="35" y="10"/>
                  </a:cubicBezTo>
                  <a:cubicBezTo>
                    <a:pt x="47" y="23"/>
                    <a:pt x="47" y="23"/>
                    <a:pt x="47" y="23"/>
                  </a:cubicBezTo>
                  <a:cubicBezTo>
                    <a:pt x="50" y="27"/>
                    <a:pt x="52" y="29"/>
                    <a:pt x="53" y="32"/>
                  </a:cubicBezTo>
                  <a:cubicBezTo>
                    <a:pt x="54" y="34"/>
                    <a:pt x="54" y="37"/>
                    <a:pt x="53" y="40"/>
                  </a:cubicBezTo>
                  <a:cubicBezTo>
                    <a:pt x="53" y="43"/>
                    <a:pt x="51" y="46"/>
                    <a:pt x="47" y="49"/>
                  </a:cubicBezTo>
                  <a:cubicBezTo>
                    <a:pt x="44" y="52"/>
                    <a:pt x="41" y="54"/>
                    <a:pt x="38" y="54"/>
                  </a:cubicBezTo>
                  <a:cubicBezTo>
                    <a:pt x="35" y="54"/>
                    <a:pt x="32" y="54"/>
                    <a:pt x="29" y="53"/>
                  </a:cubicBezTo>
                  <a:cubicBezTo>
                    <a:pt x="28" y="52"/>
                    <a:pt x="25" y="49"/>
                    <a:pt x="21" y="45"/>
                  </a:cubicBezTo>
                  <a:cubicBezTo>
                    <a:pt x="10" y="33"/>
                    <a:pt x="10" y="33"/>
                    <a:pt x="10" y="33"/>
                  </a:cubicBezTo>
                  <a:cubicBezTo>
                    <a:pt x="8" y="31"/>
                    <a:pt x="7" y="30"/>
                    <a:pt x="6" y="30"/>
                  </a:cubicBezTo>
                  <a:cubicBezTo>
                    <a:pt x="5" y="30"/>
                    <a:pt x="3" y="30"/>
                    <a:pt x="2" y="31"/>
                  </a:cubicBezTo>
                  <a:cubicBezTo>
                    <a:pt x="1" y="32"/>
                    <a:pt x="1" y="32"/>
                    <a:pt x="1" y="32"/>
                  </a:cubicBezTo>
                  <a:cubicBezTo>
                    <a:pt x="0" y="31"/>
                    <a:pt x="0" y="31"/>
                    <a:pt x="0" y="31"/>
                  </a:cubicBezTo>
                  <a:cubicBezTo>
                    <a:pt x="14" y="19"/>
                    <a:pt x="14" y="19"/>
                    <a:pt x="14" y="19"/>
                  </a:cubicBezTo>
                  <a:cubicBezTo>
                    <a:pt x="15" y="20"/>
                    <a:pt x="15" y="20"/>
                    <a:pt x="15" y="20"/>
                  </a:cubicBezTo>
                  <a:cubicBezTo>
                    <a:pt x="14" y="21"/>
                    <a:pt x="14" y="21"/>
                    <a:pt x="14" y="21"/>
                  </a:cubicBezTo>
                  <a:cubicBezTo>
                    <a:pt x="12" y="22"/>
                    <a:pt x="12" y="23"/>
                    <a:pt x="12" y="25"/>
                  </a:cubicBezTo>
                  <a:cubicBezTo>
                    <a:pt x="12" y="26"/>
                    <a:pt x="13" y="27"/>
                    <a:pt x="15" y="29"/>
                  </a:cubicBezTo>
                  <a:cubicBezTo>
                    <a:pt x="27" y="43"/>
                    <a:pt x="27" y="43"/>
                    <a:pt x="27" y="43"/>
                  </a:cubicBezTo>
                  <a:cubicBezTo>
                    <a:pt x="28" y="44"/>
                    <a:pt x="30" y="45"/>
                    <a:pt x="32" y="47"/>
                  </a:cubicBezTo>
                  <a:cubicBezTo>
                    <a:pt x="33" y="48"/>
                    <a:pt x="35" y="49"/>
                    <a:pt x="36" y="49"/>
                  </a:cubicBezTo>
                  <a:cubicBezTo>
                    <a:pt x="38" y="50"/>
                    <a:pt x="39" y="50"/>
                    <a:pt x="41" y="49"/>
                  </a:cubicBezTo>
                  <a:cubicBezTo>
                    <a:pt x="42" y="49"/>
                    <a:pt x="44" y="48"/>
                    <a:pt x="46" y="46"/>
                  </a:cubicBezTo>
                  <a:cubicBezTo>
                    <a:pt x="48" y="44"/>
                    <a:pt x="49" y="42"/>
                    <a:pt x="50" y="40"/>
                  </a:cubicBezTo>
                  <a:cubicBezTo>
                    <a:pt x="51" y="37"/>
                    <a:pt x="51" y="35"/>
                    <a:pt x="50" y="33"/>
                  </a:cubicBezTo>
                  <a:cubicBezTo>
                    <a:pt x="50" y="31"/>
                    <a:pt x="48" y="29"/>
                    <a:pt x="45" y="25"/>
                  </a:cubicBezTo>
                  <a:cubicBezTo>
                    <a:pt x="33" y="12"/>
                    <a:pt x="33" y="12"/>
                    <a:pt x="33" y="12"/>
                  </a:cubicBezTo>
                  <a:cubicBezTo>
                    <a:pt x="31" y="10"/>
                    <a:pt x="30" y="9"/>
                    <a:pt x="29" y="9"/>
                  </a:cubicBezTo>
                  <a:cubicBezTo>
                    <a:pt x="28" y="9"/>
                    <a:pt x="26" y="9"/>
                    <a:pt x="25" y="10"/>
                  </a:cubicBezTo>
                  <a:lnTo>
                    <a:pt x="24" y="11"/>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75"/>
            <p:cNvSpPr>
              <a:spLocks noEditPoints="1"/>
            </p:cNvSpPr>
            <p:nvPr/>
          </p:nvSpPr>
          <p:spPr bwMode="auto">
            <a:xfrm>
              <a:off x="1427" y="3564"/>
              <a:ext cx="31" cy="25"/>
            </a:xfrm>
            <a:custGeom>
              <a:avLst/>
              <a:gdLst/>
              <a:ahLst/>
              <a:cxnLst>
                <a:cxn ang="0">
                  <a:pos x="10" y="14"/>
                </a:cxn>
                <a:cxn ang="0">
                  <a:pos x="13" y="10"/>
                </a:cxn>
                <a:cxn ang="0">
                  <a:pos x="19" y="6"/>
                </a:cxn>
                <a:cxn ang="0">
                  <a:pos x="26" y="8"/>
                </a:cxn>
                <a:cxn ang="0">
                  <a:pos x="29" y="15"/>
                </a:cxn>
                <a:cxn ang="0">
                  <a:pos x="26" y="24"/>
                </a:cxn>
                <a:cxn ang="0">
                  <a:pos x="25" y="25"/>
                </a:cxn>
                <a:cxn ang="0">
                  <a:pos x="25" y="25"/>
                </a:cxn>
                <a:cxn ang="0">
                  <a:pos x="10" y="14"/>
                </a:cxn>
                <a:cxn ang="0">
                  <a:pos x="60" y="14"/>
                </a:cxn>
                <a:cxn ang="0">
                  <a:pos x="55" y="17"/>
                </a:cxn>
                <a:cxn ang="0">
                  <a:pos x="48" y="18"/>
                </a:cxn>
                <a:cxn ang="0">
                  <a:pos x="32" y="18"/>
                </a:cxn>
                <a:cxn ang="0">
                  <a:pos x="34" y="9"/>
                </a:cxn>
                <a:cxn ang="0">
                  <a:pos x="30" y="2"/>
                </a:cxn>
                <a:cxn ang="0">
                  <a:pos x="23" y="0"/>
                </a:cxn>
                <a:cxn ang="0">
                  <a:pos x="17" y="2"/>
                </a:cxn>
                <a:cxn ang="0">
                  <a:pos x="10" y="10"/>
                </a:cxn>
                <a:cxn ang="0">
                  <a:pos x="0" y="22"/>
                </a:cxn>
                <a:cxn ang="0">
                  <a:pos x="1" y="23"/>
                </a:cxn>
                <a:cxn ang="0">
                  <a:pos x="2" y="22"/>
                </a:cxn>
                <a:cxn ang="0">
                  <a:pos x="6" y="20"/>
                </a:cxn>
                <a:cxn ang="0">
                  <a:pos x="10" y="22"/>
                </a:cxn>
                <a:cxn ang="0">
                  <a:pos x="32" y="39"/>
                </a:cxn>
                <a:cxn ang="0">
                  <a:pos x="36" y="43"/>
                </a:cxn>
                <a:cxn ang="0">
                  <a:pos x="35" y="47"/>
                </a:cxn>
                <a:cxn ang="0">
                  <a:pos x="34" y="48"/>
                </a:cxn>
                <a:cxn ang="0">
                  <a:pos x="35" y="49"/>
                </a:cxn>
                <a:cxn ang="0">
                  <a:pos x="46" y="34"/>
                </a:cxn>
                <a:cxn ang="0">
                  <a:pos x="45" y="33"/>
                </a:cxn>
                <a:cxn ang="0">
                  <a:pos x="44" y="35"/>
                </a:cxn>
                <a:cxn ang="0">
                  <a:pos x="41" y="37"/>
                </a:cxn>
                <a:cxn ang="0">
                  <a:pos x="36" y="34"/>
                </a:cxn>
                <a:cxn ang="0">
                  <a:pos x="26" y="27"/>
                </a:cxn>
                <a:cxn ang="0">
                  <a:pos x="27" y="26"/>
                </a:cxn>
                <a:cxn ang="0">
                  <a:pos x="27" y="25"/>
                </a:cxn>
                <a:cxn ang="0">
                  <a:pos x="29" y="23"/>
                </a:cxn>
                <a:cxn ang="0">
                  <a:pos x="54" y="24"/>
                </a:cxn>
                <a:cxn ang="0">
                  <a:pos x="61" y="15"/>
                </a:cxn>
                <a:cxn ang="0">
                  <a:pos x="60" y="14"/>
                </a:cxn>
              </a:cxnLst>
              <a:rect l="0" t="0" r="r" b="b"/>
              <a:pathLst>
                <a:path w="61" h="49">
                  <a:moveTo>
                    <a:pt x="10" y="14"/>
                  </a:moveTo>
                  <a:cubicBezTo>
                    <a:pt x="11" y="12"/>
                    <a:pt x="12" y="11"/>
                    <a:pt x="13" y="10"/>
                  </a:cubicBezTo>
                  <a:cubicBezTo>
                    <a:pt x="15" y="8"/>
                    <a:pt x="17" y="7"/>
                    <a:pt x="19" y="6"/>
                  </a:cubicBezTo>
                  <a:cubicBezTo>
                    <a:pt x="21" y="6"/>
                    <a:pt x="24" y="7"/>
                    <a:pt x="26" y="8"/>
                  </a:cubicBezTo>
                  <a:cubicBezTo>
                    <a:pt x="28" y="10"/>
                    <a:pt x="29" y="12"/>
                    <a:pt x="29" y="15"/>
                  </a:cubicBezTo>
                  <a:cubicBezTo>
                    <a:pt x="29" y="18"/>
                    <a:pt x="28" y="21"/>
                    <a:pt x="26" y="24"/>
                  </a:cubicBezTo>
                  <a:cubicBezTo>
                    <a:pt x="26" y="24"/>
                    <a:pt x="25" y="24"/>
                    <a:pt x="25" y="25"/>
                  </a:cubicBezTo>
                  <a:cubicBezTo>
                    <a:pt x="25" y="25"/>
                    <a:pt x="25" y="25"/>
                    <a:pt x="25" y="25"/>
                  </a:cubicBezTo>
                  <a:lnTo>
                    <a:pt x="10" y="14"/>
                  </a:lnTo>
                  <a:close/>
                  <a:moveTo>
                    <a:pt x="60" y="14"/>
                  </a:moveTo>
                  <a:cubicBezTo>
                    <a:pt x="59" y="16"/>
                    <a:pt x="57" y="17"/>
                    <a:pt x="55" y="17"/>
                  </a:cubicBezTo>
                  <a:cubicBezTo>
                    <a:pt x="54" y="18"/>
                    <a:pt x="51" y="18"/>
                    <a:pt x="48" y="18"/>
                  </a:cubicBezTo>
                  <a:cubicBezTo>
                    <a:pt x="32" y="18"/>
                    <a:pt x="32" y="18"/>
                    <a:pt x="32" y="18"/>
                  </a:cubicBezTo>
                  <a:cubicBezTo>
                    <a:pt x="34" y="14"/>
                    <a:pt x="34" y="11"/>
                    <a:pt x="34" y="9"/>
                  </a:cubicBezTo>
                  <a:cubicBezTo>
                    <a:pt x="33" y="6"/>
                    <a:pt x="32" y="4"/>
                    <a:pt x="30" y="2"/>
                  </a:cubicBezTo>
                  <a:cubicBezTo>
                    <a:pt x="28" y="1"/>
                    <a:pt x="26" y="0"/>
                    <a:pt x="23" y="0"/>
                  </a:cubicBezTo>
                  <a:cubicBezTo>
                    <a:pt x="21" y="0"/>
                    <a:pt x="19" y="1"/>
                    <a:pt x="17" y="2"/>
                  </a:cubicBezTo>
                  <a:cubicBezTo>
                    <a:pt x="15" y="4"/>
                    <a:pt x="13" y="6"/>
                    <a:pt x="10" y="10"/>
                  </a:cubicBezTo>
                  <a:cubicBezTo>
                    <a:pt x="0" y="22"/>
                    <a:pt x="0" y="22"/>
                    <a:pt x="0" y="22"/>
                  </a:cubicBezTo>
                  <a:cubicBezTo>
                    <a:pt x="1" y="23"/>
                    <a:pt x="1" y="23"/>
                    <a:pt x="1" y="23"/>
                  </a:cubicBezTo>
                  <a:cubicBezTo>
                    <a:pt x="2" y="22"/>
                    <a:pt x="2" y="22"/>
                    <a:pt x="2" y="22"/>
                  </a:cubicBezTo>
                  <a:cubicBezTo>
                    <a:pt x="3" y="20"/>
                    <a:pt x="4" y="20"/>
                    <a:pt x="6" y="20"/>
                  </a:cubicBezTo>
                  <a:cubicBezTo>
                    <a:pt x="6" y="19"/>
                    <a:pt x="8" y="20"/>
                    <a:pt x="10" y="22"/>
                  </a:cubicBezTo>
                  <a:cubicBezTo>
                    <a:pt x="32" y="39"/>
                    <a:pt x="32" y="39"/>
                    <a:pt x="32" y="39"/>
                  </a:cubicBezTo>
                  <a:cubicBezTo>
                    <a:pt x="34" y="41"/>
                    <a:pt x="35" y="42"/>
                    <a:pt x="36" y="43"/>
                  </a:cubicBezTo>
                  <a:cubicBezTo>
                    <a:pt x="36" y="44"/>
                    <a:pt x="36" y="45"/>
                    <a:pt x="35" y="47"/>
                  </a:cubicBezTo>
                  <a:cubicBezTo>
                    <a:pt x="34" y="48"/>
                    <a:pt x="34" y="48"/>
                    <a:pt x="34" y="48"/>
                  </a:cubicBezTo>
                  <a:cubicBezTo>
                    <a:pt x="35" y="49"/>
                    <a:pt x="35" y="49"/>
                    <a:pt x="35" y="49"/>
                  </a:cubicBezTo>
                  <a:cubicBezTo>
                    <a:pt x="46" y="34"/>
                    <a:pt x="46" y="34"/>
                    <a:pt x="46" y="34"/>
                  </a:cubicBezTo>
                  <a:cubicBezTo>
                    <a:pt x="45" y="33"/>
                    <a:pt x="45" y="33"/>
                    <a:pt x="45" y="33"/>
                  </a:cubicBezTo>
                  <a:cubicBezTo>
                    <a:pt x="44" y="35"/>
                    <a:pt x="44" y="35"/>
                    <a:pt x="44" y="35"/>
                  </a:cubicBezTo>
                  <a:cubicBezTo>
                    <a:pt x="43" y="36"/>
                    <a:pt x="42" y="37"/>
                    <a:pt x="41" y="37"/>
                  </a:cubicBezTo>
                  <a:cubicBezTo>
                    <a:pt x="40" y="37"/>
                    <a:pt x="38" y="36"/>
                    <a:pt x="36" y="34"/>
                  </a:cubicBezTo>
                  <a:cubicBezTo>
                    <a:pt x="26" y="27"/>
                    <a:pt x="26" y="27"/>
                    <a:pt x="26" y="27"/>
                  </a:cubicBezTo>
                  <a:cubicBezTo>
                    <a:pt x="26" y="26"/>
                    <a:pt x="27" y="26"/>
                    <a:pt x="27" y="26"/>
                  </a:cubicBezTo>
                  <a:cubicBezTo>
                    <a:pt x="27" y="26"/>
                    <a:pt x="27" y="25"/>
                    <a:pt x="27" y="25"/>
                  </a:cubicBezTo>
                  <a:cubicBezTo>
                    <a:pt x="28" y="25"/>
                    <a:pt x="28" y="24"/>
                    <a:pt x="29" y="23"/>
                  </a:cubicBezTo>
                  <a:cubicBezTo>
                    <a:pt x="54" y="24"/>
                    <a:pt x="54" y="24"/>
                    <a:pt x="54" y="24"/>
                  </a:cubicBezTo>
                  <a:cubicBezTo>
                    <a:pt x="61" y="15"/>
                    <a:pt x="61" y="15"/>
                    <a:pt x="61" y="15"/>
                  </a:cubicBezTo>
                  <a:lnTo>
                    <a:pt x="60" y="14"/>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76"/>
            <p:cNvSpPr>
              <a:spLocks/>
            </p:cNvSpPr>
            <p:nvPr/>
          </p:nvSpPr>
          <p:spPr bwMode="auto">
            <a:xfrm>
              <a:off x="1441" y="3548"/>
              <a:ext cx="24" cy="19"/>
            </a:xfrm>
            <a:custGeom>
              <a:avLst/>
              <a:gdLst/>
              <a:ahLst/>
              <a:cxnLst>
                <a:cxn ang="0">
                  <a:pos x="46" y="21"/>
                </a:cxn>
                <a:cxn ang="0">
                  <a:pos x="47" y="22"/>
                </a:cxn>
                <a:cxn ang="0">
                  <a:pos x="37" y="38"/>
                </a:cxn>
                <a:cxn ang="0">
                  <a:pos x="36" y="37"/>
                </a:cxn>
                <a:cxn ang="0">
                  <a:pos x="37" y="36"/>
                </a:cxn>
                <a:cxn ang="0">
                  <a:pos x="38" y="32"/>
                </a:cxn>
                <a:cxn ang="0">
                  <a:pos x="34" y="29"/>
                </a:cxn>
                <a:cxn ang="0">
                  <a:pos x="9" y="15"/>
                </a:cxn>
                <a:cxn ang="0">
                  <a:pos x="5" y="13"/>
                </a:cxn>
                <a:cxn ang="0">
                  <a:pos x="4" y="13"/>
                </a:cxn>
                <a:cxn ang="0">
                  <a:pos x="1" y="15"/>
                </a:cxn>
                <a:cxn ang="0">
                  <a:pos x="1" y="17"/>
                </a:cxn>
                <a:cxn ang="0">
                  <a:pos x="0" y="16"/>
                </a:cxn>
                <a:cxn ang="0">
                  <a:pos x="9" y="0"/>
                </a:cxn>
                <a:cxn ang="0">
                  <a:pos x="10" y="1"/>
                </a:cxn>
                <a:cxn ang="0">
                  <a:pos x="9" y="2"/>
                </a:cxn>
                <a:cxn ang="0">
                  <a:pos x="9" y="6"/>
                </a:cxn>
                <a:cxn ang="0">
                  <a:pos x="13" y="9"/>
                </a:cxn>
                <a:cxn ang="0">
                  <a:pos x="37" y="24"/>
                </a:cxn>
                <a:cxn ang="0">
                  <a:pos x="41" y="25"/>
                </a:cxn>
                <a:cxn ang="0">
                  <a:pos x="43" y="25"/>
                </a:cxn>
                <a:cxn ang="0">
                  <a:pos x="45" y="23"/>
                </a:cxn>
                <a:cxn ang="0">
                  <a:pos x="46" y="21"/>
                </a:cxn>
              </a:cxnLst>
              <a:rect l="0" t="0" r="r" b="b"/>
              <a:pathLst>
                <a:path w="47" h="38">
                  <a:moveTo>
                    <a:pt x="46" y="21"/>
                  </a:moveTo>
                  <a:cubicBezTo>
                    <a:pt x="47" y="22"/>
                    <a:pt x="47" y="22"/>
                    <a:pt x="47" y="22"/>
                  </a:cubicBezTo>
                  <a:cubicBezTo>
                    <a:pt x="37" y="38"/>
                    <a:pt x="37" y="38"/>
                    <a:pt x="37" y="38"/>
                  </a:cubicBezTo>
                  <a:cubicBezTo>
                    <a:pt x="36" y="37"/>
                    <a:pt x="36" y="37"/>
                    <a:pt x="36" y="37"/>
                  </a:cubicBezTo>
                  <a:cubicBezTo>
                    <a:pt x="37" y="36"/>
                    <a:pt x="37" y="36"/>
                    <a:pt x="37" y="36"/>
                  </a:cubicBezTo>
                  <a:cubicBezTo>
                    <a:pt x="38" y="35"/>
                    <a:pt x="38" y="33"/>
                    <a:pt x="38" y="32"/>
                  </a:cubicBezTo>
                  <a:cubicBezTo>
                    <a:pt x="37" y="31"/>
                    <a:pt x="36" y="30"/>
                    <a:pt x="34" y="29"/>
                  </a:cubicBezTo>
                  <a:cubicBezTo>
                    <a:pt x="9" y="15"/>
                    <a:pt x="9" y="15"/>
                    <a:pt x="9" y="15"/>
                  </a:cubicBezTo>
                  <a:cubicBezTo>
                    <a:pt x="8" y="14"/>
                    <a:pt x="6" y="13"/>
                    <a:pt x="5" y="13"/>
                  </a:cubicBezTo>
                  <a:cubicBezTo>
                    <a:pt x="5" y="13"/>
                    <a:pt x="4" y="13"/>
                    <a:pt x="4" y="13"/>
                  </a:cubicBezTo>
                  <a:cubicBezTo>
                    <a:pt x="3" y="14"/>
                    <a:pt x="2" y="15"/>
                    <a:pt x="1" y="15"/>
                  </a:cubicBezTo>
                  <a:cubicBezTo>
                    <a:pt x="1" y="17"/>
                    <a:pt x="1" y="17"/>
                    <a:pt x="1" y="17"/>
                  </a:cubicBezTo>
                  <a:cubicBezTo>
                    <a:pt x="0" y="16"/>
                    <a:pt x="0" y="16"/>
                    <a:pt x="0" y="16"/>
                  </a:cubicBezTo>
                  <a:cubicBezTo>
                    <a:pt x="9" y="0"/>
                    <a:pt x="9" y="0"/>
                    <a:pt x="9" y="0"/>
                  </a:cubicBezTo>
                  <a:cubicBezTo>
                    <a:pt x="10" y="1"/>
                    <a:pt x="10" y="1"/>
                    <a:pt x="10" y="1"/>
                  </a:cubicBezTo>
                  <a:cubicBezTo>
                    <a:pt x="9" y="2"/>
                    <a:pt x="9" y="2"/>
                    <a:pt x="9" y="2"/>
                  </a:cubicBezTo>
                  <a:cubicBezTo>
                    <a:pt x="8" y="4"/>
                    <a:pt x="8" y="5"/>
                    <a:pt x="9" y="6"/>
                  </a:cubicBezTo>
                  <a:cubicBezTo>
                    <a:pt x="9" y="7"/>
                    <a:pt x="10" y="8"/>
                    <a:pt x="13" y="9"/>
                  </a:cubicBezTo>
                  <a:cubicBezTo>
                    <a:pt x="37" y="24"/>
                    <a:pt x="37" y="24"/>
                    <a:pt x="37" y="24"/>
                  </a:cubicBezTo>
                  <a:cubicBezTo>
                    <a:pt x="39" y="25"/>
                    <a:pt x="40" y="25"/>
                    <a:pt x="41" y="25"/>
                  </a:cubicBezTo>
                  <a:cubicBezTo>
                    <a:pt x="41" y="25"/>
                    <a:pt x="42" y="25"/>
                    <a:pt x="43" y="25"/>
                  </a:cubicBezTo>
                  <a:cubicBezTo>
                    <a:pt x="44" y="24"/>
                    <a:pt x="44" y="24"/>
                    <a:pt x="45" y="23"/>
                  </a:cubicBezTo>
                  <a:lnTo>
                    <a:pt x="46" y="21"/>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77"/>
            <p:cNvSpPr>
              <a:spLocks/>
            </p:cNvSpPr>
            <p:nvPr/>
          </p:nvSpPr>
          <p:spPr bwMode="auto">
            <a:xfrm>
              <a:off x="1447" y="3525"/>
              <a:ext cx="26" cy="22"/>
            </a:xfrm>
            <a:custGeom>
              <a:avLst/>
              <a:gdLst/>
              <a:ahLst/>
              <a:cxnLst>
                <a:cxn ang="0">
                  <a:pos x="14" y="0"/>
                </a:cxn>
                <a:cxn ang="0">
                  <a:pos x="24" y="3"/>
                </a:cxn>
                <a:cxn ang="0">
                  <a:pos x="23" y="5"/>
                </a:cxn>
                <a:cxn ang="0">
                  <a:pos x="19" y="4"/>
                </a:cxn>
                <a:cxn ang="0">
                  <a:pos x="16" y="5"/>
                </a:cxn>
                <a:cxn ang="0">
                  <a:pos x="13" y="9"/>
                </a:cxn>
                <a:cxn ang="0">
                  <a:pos x="11" y="15"/>
                </a:cxn>
                <a:cxn ang="0">
                  <a:pos x="41" y="28"/>
                </a:cxn>
                <a:cxn ang="0">
                  <a:pos x="46" y="29"/>
                </a:cxn>
                <a:cxn ang="0">
                  <a:pos x="49" y="26"/>
                </a:cxn>
                <a:cxn ang="0">
                  <a:pos x="50" y="24"/>
                </a:cxn>
                <a:cxn ang="0">
                  <a:pos x="51" y="25"/>
                </a:cxn>
                <a:cxn ang="0">
                  <a:pos x="43" y="42"/>
                </a:cxn>
                <a:cxn ang="0">
                  <a:pos x="42" y="41"/>
                </a:cxn>
                <a:cxn ang="0">
                  <a:pos x="43" y="40"/>
                </a:cxn>
                <a:cxn ang="0">
                  <a:pos x="43" y="36"/>
                </a:cxn>
                <a:cxn ang="0">
                  <a:pos x="39" y="33"/>
                </a:cxn>
                <a:cxn ang="0">
                  <a:pos x="8" y="20"/>
                </a:cxn>
                <a:cxn ang="0">
                  <a:pos x="6" y="25"/>
                </a:cxn>
                <a:cxn ang="0">
                  <a:pos x="5" y="29"/>
                </a:cxn>
                <a:cxn ang="0">
                  <a:pos x="6" y="33"/>
                </a:cxn>
                <a:cxn ang="0">
                  <a:pos x="10" y="36"/>
                </a:cxn>
                <a:cxn ang="0">
                  <a:pos x="9" y="37"/>
                </a:cxn>
                <a:cxn ang="0">
                  <a:pos x="0" y="33"/>
                </a:cxn>
                <a:cxn ang="0">
                  <a:pos x="14" y="0"/>
                </a:cxn>
              </a:cxnLst>
              <a:rect l="0" t="0" r="r" b="b"/>
              <a:pathLst>
                <a:path w="51" h="42">
                  <a:moveTo>
                    <a:pt x="14" y="0"/>
                  </a:moveTo>
                  <a:cubicBezTo>
                    <a:pt x="24" y="3"/>
                    <a:pt x="24" y="3"/>
                    <a:pt x="24" y="3"/>
                  </a:cubicBezTo>
                  <a:cubicBezTo>
                    <a:pt x="23" y="5"/>
                    <a:pt x="23" y="5"/>
                    <a:pt x="23" y="5"/>
                  </a:cubicBezTo>
                  <a:cubicBezTo>
                    <a:pt x="21" y="4"/>
                    <a:pt x="20" y="4"/>
                    <a:pt x="19" y="4"/>
                  </a:cubicBezTo>
                  <a:cubicBezTo>
                    <a:pt x="18" y="4"/>
                    <a:pt x="17" y="5"/>
                    <a:pt x="16" y="5"/>
                  </a:cubicBezTo>
                  <a:cubicBezTo>
                    <a:pt x="15" y="6"/>
                    <a:pt x="14" y="7"/>
                    <a:pt x="13" y="9"/>
                  </a:cubicBezTo>
                  <a:cubicBezTo>
                    <a:pt x="11" y="15"/>
                    <a:pt x="11" y="15"/>
                    <a:pt x="11" y="15"/>
                  </a:cubicBezTo>
                  <a:cubicBezTo>
                    <a:pt x="41" y="28"/>
                    <a:pt x="41" y="28"/>
                    <a:pt x="41" y="28"/>
                  </a:cubicBezTo>
                  <a:cubicBezTo>
                    <a:pt x="44" y="29"/>
                    <a:pt x="45" y="29"/>
                    <a:pt x="46" y="29"/>
                  </a:cubicBezTo>
                  <a:cubicBezTo>
                    <a:pt x="47" y="28"/>
                    <a:pt x="48" y="27"/>
                    <a:pt x="49" y="26"/>
                  </a:cubicBezTo>
                  <a:cubicBezTo>
                    <a:pt x="50" y="24"/>
                    <a:pt x="50" y="24"/>
                    <a:pt x="50" y="24"/>
                  </a:cubicBezTo>
                  <a:cubicBezTo>
                    <a:pt x="51" y="25"/>
                    <a:pt x="51" y="25"/>
                    <a:pt x="51" y="25"/>
                  </a:cubicBezTo>
                  <a:cubicBezTo>
                    <a:pt x="43" y="42"/>
                    <a:pt x="43" y="42"/>
                    <a:pt x="43" y="42"/>
                  </a:cubicBezTo>
                  <a:cubicBezTo>
                    <a:pt x="42" y="41"/>
                    <a:pt x="42" y="41"/>
                    <a:pt x="42" y="41"/>
                  </a:cubicBezTo>
                  <a:cubicBezTo>
                    <a:pt x="43" y="40"/>
                    <a:pt x="43" y="40"/>
                    <a:pt x="43" y="40"/>
                  </a:cubicBezTo>
                  <a:cubicBezTo>
                    <a:pt x="44" y="38"/>
                    <a:pt x="44" y="37"/>
                    <a:pt x="43" y="36"/>
                  </a:cubicBezTo>
                  <a:cubicBezTo>
                    <a:pt x="42" y="35"/>
                    <a:pt x="41" y="34"/>
                    <a:pt x="39" y="33"/>
                  </a:cubicBezTo>
                  <a:cubicBezTo>
                    <a:pt x="8" y="20"/>
                    <a:pt x="8" y="20"/>
                    <a:pt x="8" y="20"/>
                  </a:cubicBezTo>
                  <a:cubicBezTo>
                    <a:pt x="6" y="25"/>
                    <a:pt x="6" y="25"/>
                    <a:pt x="6" y="25"/>
                  </a:cubicBezTo>
                  <a:cubicBezTo>
                    <a:pt x="5" y="27"/>
                    <a:pt x="5" y="28"/>
                    <a:pt x="5" y="29"/>
                  </a:cubicBezTo>
                  <a:cubicBezTo>
                    <a:pt x="5" y="30"/>
                    <a:pt x="5" y="32"/>
                    <a:pt x="6" y="33"/>
                  </a:cubicBezTo>
                  <a:cubicBezTo>
                    <a:pt x="7" y="34"/>
                    <a:pt x="8" y="35"/>
                    <a:pt x="10" y="36"/>
                  </a:cubicBezTo>
                  <a:cubicBezTo>
                    <a:pt x="9" y="37"/>
                    <a:pt x="9" y="37"/>
                    <a:pt x="9" y="37"/>
                  </a:cubicBezTo>
                  <a:cubicBezTo>
                    <a:pt x="0" y="33"/>
                    <a:pt x="0" y="33"/>
                    <a:pt x="0" y="33"/>
                  </a:cubicBezTo>
                  <a:lnTo>
                    <a:pt x="14"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78"/>
            <p:cNvSpPr>
              <a:spLocks/>
            </p:cNvSpPr>
            <p:nvPr/>
          </p:nvSpPr>
          <p:spPr bwMode="auto">
            <a:xfrm>
              <a:off x="1455" y="3502"/>
              <a:ext cx="25" cy="22"/>
            </a:xfrm>
            <a:custGeom>
              <a:avLst/>
              <a:gdLst/>
              <a:ahLst/>
              <a:cxnLst>
                <a:cxn ang="0">
                  <a:pos x="7" y="15"/>
                </a:cxn>
                <a:cxn ang="0">
                  <a:pos x="10" y="0"/>
                </a:cxn>
                <a:cxn ang="0">
                  <a:pos x="11" y="1"/>
                </a:cxn>
                <a:cxn ang="0">
                  <a:pos x="11" y="1"/>
                </a:cxn>
                <a:cxn ang="0">
                  <a:pos x="11" y="4"/>
                </a:cxn>
                <a:cxn ang="0">
                  <a:pos x="13" y="7"/>
                </a:cxn>
                <a:cxn ang="0">
                  <a:pos x="16" y="11"/>
                </a:cxn>
                <a:cxn ang="0">
                  <a:pos x="30" y="25"/>
                </a:cxn>
                <a:cxn ang="0">
                  <a:pos x="41" y="28"/>
                </a:cxn>
                <a:cxn ang="0">
                  <a:pos x="46" y="28"/>
                </a:cxn>
                <a:cxn ang="0">
                  <a:pos x="48" y="25"/>
                </a:cxn>
                <a:cxn ang="0">
                  <a:pos x="48" y="23"/>
                </a:cxn>
                <a:cxn ang="0">
                  <a:pos x="49" y="23"/>
                </a:cxn>
                <a:cxn ang="0">
                  <a:pos x="45" y="42"/>
                </a:cxn>
                <a:cxn ang="0">
                  <a:pos x="44" y="41"/>
                </a:cxn>
                <a:cxn ang="0">
                  <a:pos x="44" y="40"/>
                </a:cxn>
                <a:cxn ang="0">
                  <a:pos x="44" y="36"/>
                </a:cxn>
                <a:cxn ang="0">
                  <a:pos x="39" y="34"/>
                </a:cxn>
                <a:cxn ang="0">
                  <a:pos x="29" y="32"/>
                </a:cxn>
                <a:cxn ang="0">
                  <a:pos x="9" y="39"/>
                </a:cxn>
                <a:cxn ang="0">
                  <a:pos x="4" y="41"/>
                </a:cxn>
                <a:cxn ang="0">
                  <a:pos x="2" y="43"/>
                </a:cxn>
                <a:cxn ang="0">
                  <a:pos x="1" y="45"/>
                </a:cxn>
                <a:cxn ang="0">
                  <a:pos x="0" y="45"/>
                </a:cxn>
                <a:cxn ang="0">
                  <a:pos x="4" y="27"/>
                </a:cxn>
                <a:cxn ang="0">
                  <a:pos x="5" y="27"/>
                </a:cxn>
                <a:cxn ang="0">
                  <a:pos x="5" y="28"/>
                </a:cxn>
                <a:cxn ang="0">
                  <a:pos x="5" y="31"/>
                </a:cxn>
                <a:cxn ang="0">
                  <a:pos x="7" y="33"/>
                </a:cxn>
                <a:cxn ang="0">
                  <a:pos x="11" y="32"/>
                </a:cxn>
                <a:cxn ang="0">
                  <a:pos x="27" y="26"/>
                </a:cxn>
                <a:cxn ang="0">
                  <a:pos x="16" y="15"/>
                </a:cxn>
                <a:cxn ang="0">
                  <a:pos x="12" y="12"/>
                </a:cxn>
                <a:cxn ang="0">
                  <a:pos x="10" y="12"/>
                </a:cxn>
                <a:cxn ang="0">
                  <a:pos x="9" y="13"/>
                </a:cxn>
                <a:cxn ang="0">
                  <a:pos x="8" y="15"/>
                </a:cxn>
                <a:cxn ang="0">
                  <a:pos x="7" y="15"/>
                </a:cxn>
              </a:cxnLst>
              <a:rect l="0" t="0" r="r" b="b"/>
              <a:pathLst>
                <a:path w="49" h="45">
                  <a:moveTo>
                    <a:pt x="7" y="15"/>
                  </a:moveTo>
                  <a:cubicBezTo>
                    <a:pt x="10" y="0"/>
                    <a:pt x="10" y="0"/>
                    <a:pt x="10" y="0"/>
                  </a:cubicBezTo>
                  <a:cubicBezTo>
                    <a:pt x="11" y="1"/>
                    <a:pt x="11" y="1"/>
                    <a:pt x="11" y="1"/>
                  </a:cubicBezTo>
                  <a:cubicBezTo>
                    <a:pt x="11" y="1"/>
                    <a:pt x="11" y="1"/>
                    <a:pt x="11" y="1"/>
                  </a:cubicBezTo>
                  <a:cubicBezTo>
                    <a:pt x="11" y="2"/>
                    <a:pt x="11" y="3"/>
                    <a:pt x="11" y="4"/>
                  </a:cubicBezTo>
                  <a:cubicBezTo>
                    <a:pt x="12" y="5"/>
                    <a:pt x="12" y="6"/>
                    <a:pt x="13" y="7"/>
                  </a:cubicBezTo>
                  <a:cubicBezTo>
                    <a:pt x="13" y="8"/>
                    <a:pt x="15" y="10"/>
                    <a:pt x="16" y="11"/>
                  </a:cubicBezTo>
                  <a:cubicBezTo>
                    <a:pt x="30" y="25"/>
                    <a:pt x="30" y="25"/>
                    <a:pt x="30" y="25"/>
                  </a:cubicBezTo>
                  <a:cubicBezTo>
                    <a:pt x="41" y="28"/>
                    <a:pt x="41" y="28"/>
                    <a:pt x="41" y="28"/>
                  </a:cubicBezTo>
                  <a:cubicBezTo>
                    <a:pt x="43" y="28"/>
                    <a:pt x="45" y="29"/>
                    <a:pt x="46" y="28"/>
                  </a:cubicBezTo>
                  <a:cubicBezTo>
                    <a:pt x="47" y="27"/>
                    <a:pt x="48" y="26"/>
                    <a:pt x="48" y="25"/>
                  </a:cubicBezTo>
                  <a:cubicBezTo>
                    <a:pt x="48" y="23"/>
                    <a:pt x="48" y="23"/>
                    <a:pt x="48" y="23"/>
                  </a:cubicBezTo>
                  <a:cubicBezTo>
                    <a:pt x="49" y="23"/>
                    <a:pt x="49" y="23"/>
                    <a:pt x="49" y="23"/>
                  </a:cubicBezTo>
                  <a:cubicBezTo>
                    <a:pt x="45" y="42"/>
                    <a:pt x="45" y="42"/>
                    <a:pt x="45" y="42"/>
                  </a:cubicBezTo>
                  <a:cubicBezTo>
                    <a:pt x="44" y="41"/>
                    <a:pt x="44" y="41"/>
                    <a:pt x="44" y="41"/>
                  </a:cubicBezTo>
                  <a:cubicBezTo>
                    <a:pt x="44" y="40"/>
                    <a:pt x="44" y="40"/>
                    <a:pt x="44" y="40"/>
                  </a:cubicBezTo>
                  <a:cubicBezTo>
                    <a:pt x="45" y="38"/>
                    <a:pt x="45" y="37"/>
                    <a:pt x="44" y="36"/>
                  </a:cubicBezTo>
                  <a:cubicBezTo>
                    <a:pt x="43" y="35"/>
                    <a:pt x="42" y="34"/>
                    <a:pt x="39" y="34"/>
                  </a:cubicBezTo>
                  <a:cubicBezTo>
                    <a:pt x="29" y="32"/>
                    <a:pt x="29" y="32"/>
                    <a:pt x="29" y="32"/>
                  </a:cubicBezTo>
                  <a:cubicBezTo>
                    <a:pt x="9" y="39"/>
                    <a:pt x="9" y="39"/>
                    <a:pt x="9" y="39"/>
                  </a:cubicBezTo>
                  <a:cubicBezTo>
                    <a:pt x="6" y="40"/>
                    <a:pt x="5" y="40"/>
                    <a:pt x="4" y="41"/>
                  </a:cubicBezTo>
                  <a:cubicBezTo>
                    <a:pt x="4" y="41"/>
                    <a:pt x="3" y="42"/>
                    <a:pt x="2" y="43"/>
                  </a:cubicBezTo>
                  <a:cubicBezTo>
                    <a:pt x="1" y="44"/>
                    <a:pt x="1" y="44"/>
                    <a:pt x="1" y="45"/>
                  </a:cubicBezTo>
                  <a:cubicBezTo>
                    <a:pt x="0" y="45"/>
                    <a:pt x="0" y="45"/>
                    <a:pt x="0" y="45"/>
                  </a:cubicBezTo>
                  <a:cubicBezTo>
                    <a:pt x="4" y="27"/>
                    <a:pt x="4" y="27"/>
                    <a:pt x="4" y="27"/>
                  </a:cubicBezTo>
                  <a:cubicBezTo>
                    <a:pt x="5" y="27"/>
                    <a:pt x="5" y="27"/>
                    <a:pt x="5" y="27"/>
                  </a:cubicBezTo>
                  <a:cubicBezTo>
                    <a:pt x="5" y="28"/>
                    <a:pt x="5" y="28"/>
                    <a:pt x="5" y="28"/>
                  </a:cubicBezTo>
                  <a:cubicBezTo>
                    <a:pt x="5" y="29"/>
                    <a:pt x="5" y="30"/>
                    <a:pt x="5" y="31"/>
                  </a:cubicBezTo>
                  <a:cubicBezTo>
                    <a:pt x="5" y="32"/>
                    <a:pt x="6" y="32"/>
                    <a:pt x="7" y="33"/>
                  </a:cubicBezTo>
                  <a:cubicBezTo>
                    <a:pt x="8" y="33"/>
                    <a:pt x="9" y="32"/>
                    <a:pt x="11" y="32"/>
                  </a:cubicBezTo>
                  <a:cubicBezTo>
                    <a:pt x="27" y="26"/>
                    <a:pt x="27" y="26"/>
                    <a:pt x="27" y="26"/>
                  </a:cubicBezTo>
                  <a:cubicBezTo>
                    <a:pt x="16" y="15"/>
                    <a:pt x="16" y="15"/>
                    <a:pt x="16" y="15"/>
                  </a:cubicBezTo>
                  <a:cubicBezTo>
                    <a:pt x="14" y="13"/>
                    <a:pt x="13" y="12"/>
                    <a:pt x="12" y="12"/>
                  </a:cubicBezTo>
                  <a:cubicBezTo>
                    <a:pt x="11" y="12"/>
                    <a:pt x="11" y="12"/>
                    <a:pt x="10" y="12"/>
                  </a:cubicBezTo>
                  <a:cubicBezTo>
                    <a:pt x="10" y="12"/>
                    <a:pt x="9" y="12"/>
                    <a:pt x="9" y="13"/>
                  </a:cubicBezTo>
                  <a:cubicBezTo>
                    <a:pt x="9" y="13"/>
                    <a:pt x="8" y="14"/>
                    <a:pt x="8" y="15"/>
                  </a:cubicBezTo>
                  <a:lnTo>
                    <a:pt x="7" y="15"/>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79"/>
            <p:cNvSpPr>
              <a:spLocks/>
            </p:cNvSpPr>
            <p:nvPr/>
          </p:nvSpPr>
          <p:spPr bwMode="auto">
            <a:xfrm>
              <a:off x="1420" y="3390"/>
              <a:ext cx="10" cy="7"/>
            </a:xfrm>
            <a:custGeom>
              <a:avLst/>
              <a:gdLst/>
              <a:ahLst/>
              <a:cxnLst>
                <a:cxn ang="0">
                  <a:pos x="0" y="1"/>
                </a:cxn>
                <a:cxn ang="0">
                  <a:pos x="10" y="0"/>
                </a:cxn>
                <a:cxn ang="0">
                  <a:pos x="5" y="6"/>
                </a:cxn>
                <a:cxn ang="0">
                  <a:pos x="0" y="7"/>
                </a:cxn>
                <a:cxn ang="0">
                  <a:pos x="0" y="1"/>
                </a:cxn>
              </a:cxnLst>
              <a:rect l="0" t="0" r="r" b="b"/>
              <a:pathLst>
                <a:path w="10" h="7">
                  <a:moveTo>
                    <a:pt x="0" y="1"/>
                  </a:moveTo>
                  <a:lnTo>
                    <a:pt x="10" y="0"/>
                  </a:lnTo>
                  <a:lnTo>
                    <a:pt x="5" y="6"/>
                  </a:lnTo>
                  <a:lnTo>
                    <a:pt x="0" y="7"/>
                  </a:lnTo>
                  <a:lnTo>
                    <a:pt x="0" y="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0"/>
            <p:cNvSpPr>
              <a:spLocks/>
            </p:cNvSpPr>
            <p:nvPr/>
          </p:nvSpPr>
          <p:spPr bwMode="auto">
            <a:xfrm>
              <a:off x="1431" y="3482"/>
              <a:ext cx="9" cy="11"/>
            </a:xfrm>
            <a:custGeom>
              <a:avLst/>
              <a:gdLst/>
              <a:ahLst/>
              <a:cxnLst>
                <a:cxn ang="0">
                  <a:pos x="0" y="8"/>
                </a:cxn>
                <a:cxn ang="0">
                  <a:pos x="2" y="6"/>
                </a:cxn>
                <a:cxn ang="0">
                  <a:pos x="3" y="3"/>
                </a:cxn>
                <a:cxn ang="0">
                  <a:pos x="9" y="0"/>
                </a:cxn>
                <a:cxn ang="0">
                  <a:pos x="7" y="6"/>
                </a:cxn>
                <a:cxn ang="0">
                  <a:pos x="4" y="7"/>
                </a:cxn>
                <a:cxn ang="0">
                  <a:pos x="0" y="11"/>
                </a:cxn>
                <a:cxn ang="0">
                  <a:pos x="0" y="8"/>
                </a:cxn>
              </a:cxnLst>
              <a:rect l="0" t="0" r="r" b="b"/>
              <a:pathLst>
                <a:path w="9" h="11">
                  <a:moveTo>
                    <a:pt x="0" y="8"/>
                  </a:moveTo>
                  <a:lnTo>
                    <a:pt x="2" y="6"/>
                  </a:lnTo>
                  <a:lnTo>
                    <a:pt x="3" y="3"/>
                  </a:lnTo>
                  <a:lnTo>
                    <a:pt x="9" y="0"/>
                  </a:lnTo>
                  <a:lnTo>
                    <a:pt x="7" y="6"/>
                  </a:lnTo>
                  <a:lnTo>
                    <a:pt x="4" y="7"/>
                  </a:lnTo>
                  <a:lnTo>
                    <a:pt x="0" y="11"/>
                  </a:lnTo>
                  <a:lnTo>
                    <a:pt x="0" y="8"/>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1"/>
            <p:cNvSpPr>
              <a:spLocks/>
            </p:cNvSpPr>
            <p:nvPr/>
          </p:nvSpPr>
          <p:spPr bwMode="auto">
            <a:xfrm>
              <a:off x="1430" y="3492"/>
              <a:ext cx="10" cy="10"/>
            </a:xfrm>
            <a:custGeom>
              <a:avLst/>
              <a:gdLst/>
              <a:ahLst/>
              <a:cxnLst>
                <a:cxn ang="0">
                  <a:pos x="1" y="6"/>
                </a:cxn>
                <a:cxn ang="0">
                  <a:pos x="3" y="5"/>
                </a:cxn>
                <a:cxn ang="0">
                  <a:pos x="4" y="2"/>
                </a:cxn>
                <a:cxn ang="0">
                  <a:pos x="10" y="0"/>
                </a:cxn>
                <a:cxn ang="0">
                  <a:pos x="6" y="6"/>
                </a:cxn>
                <a:cxn ang="0">
                  <a:pos x="4" y="6"/>
                </a:cxn>
                <a:cxn ang="0">
                  <a:pos x="0" y="10"/>
                </a:cxn>
                <a:cxn ang="0">
                  <a:pos x="1" y="6"/>
                </a:cxn>
              </a:cxnLst>
              <a:rect l="0" t="0" r="r" b="b"/>
              <a:pathLst>
                <a:path w="10" h="10">
                  <a:moveTo>
                    <a:pt x="1" y="6"/>
                  </a:moveTo>
                  <a:lnTo>
                    <a:pt x="3" y="5"/>
                  </a:lnTo>
                  <a:lnTo>
                    <a:pt x="4" y="2"/>
                  </a:lnTo>
                  <a:lnTo>
                    <a:pt x="10" y="0"/>
                  </a:lnTo>
                  <a:lnTo>
                    <a:pt x="6" y="6"/>
                  </a:lnTo>
                  <a:lnTo>
                    <a:pt x="4" y="6"/>
                  </a:lnTo>
                  <a:lnTo>
                    <a:pt x="0" y="10"/>
                  </a:lnTo>
                  <a:lnTo>
                    <a:pt x="1" y="6"/>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2"/>
            <p:cNvSpPr>
              <a:spLocks/>
            </p:cNvSpPr>
            <p:nvPr/>
          </p:nvSpPr>
          <p:spPr bwMode="auto">
            <a:xfrm>
              <a:off x="1428" y="3501"/>
              <a:ext cx="11" cy="8"/>
            </a:xfrm>
            <a:custGeom>
              <a:avLst/>
              <a:gdLst/>
              <a:ahLst/>
              <a:cxnLst>
                <a:cxn ang="0">
                  <a:pos x="2" y="4"/>
                </a:cxn>
                <a:cxn ang="0">
                  <a:pos x="5" y="3"/>
                </a:cxn>
                <a:cxn ang="0">
                  <a:pos x="5" y="1"/>
                </a:cxn>
                <a:cxn ang="0">
                  <a:pos x="11" y="0"/>
                </a:cxn>
                <a:cxn ang="0">
                  <a:pos x="6" y="5"/>
                </a:cxn>
                <a:cxn ang="0">
                  <a:pos x="5" y="4"/>
                </a:cxn>
                <a:cxn ang="0">
                  <a:pos x="0" y="8"/>
                </a:cxn>
                <a:cxn ang="0">
                  <a:pos x="2" y="4"/>
                </a:cxn>
              </a:cxnLst>
              <a:rect l="0" t="0" r="r" b="b"/>
              <a:pathLst>
                <a:path w="11" h="8">
                  <a:moveTo>
                    <a:pt x="2" y="4"/>
                  </a:moveTo>
                  <a:lnTo>
                    <a:pt x="5" y="3"/>
                  </a:lnTo>
                  <a:lnTo>
                    <a:pt x="5" y="1"/>
                  </a:lnTo>
                  <a:lnTo>
                    <a:pt x="11" y="0"/>
                  </a:lnTo>
                  <a:lnTo>
                    <a:pt x="6" y="5"/>
                  </a:lnTo>
                  <a:lnTo>
                    <a:pt x="5" y="4"/>
                  </a:lnTo>
                  <a:lnTo>
                    <a:pt x="0" y="8"/>
                  </a:lnTo>
                  <a:lnTo>
                    <a:pt x="2" y="4"/>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3"/>
            <p:cNvSpPr>
              <a:spLocks/>
            </p:cNvSpPr>
            <p:nvPr/>
          </p:nvSpPr>
          <p:spPr bwMode="auto">
            <a:xfrm>
              <a:off x="1426" y="3509"/>
              <a:ext cx="11" cy="6"/>
            </a:xfrm>
            <a:custGeom>
              <a:avLst/>
              <a:gdLst/>
              <a:ahLst/>
              <a:cxnLst>
                <a:cxn ang="0">
                  <a:pos x="1" y="4"/>
                </a:cxn>
                <a:cxn ang="0">
                  <a:pos x="6" y="2"/>
                </a:cxn>
                <a:cxn ang="0">
                  <a:pos x="6" y="0"/>
                </a:cxn>
                <a:cxn ang="0">
                  <a:pos x="11" y="0"/>
                </a:cxn>
                <a:cxn ang="0">
                  <a:pos x="8" y="5"/>
                </a:cxn>
                <a:cxn ang="0">
                  <a:pos x="6" y="4"/>
                </a:cxn>
                <a:cxn ang="0">
                  <a:pos x="0" y="6"/>
                </a:cxn>
                <a:cxn ang="0">
                  <a:pos x="1" y="4"/>
                </a:cxn>
              </a:cxnLst>
              <a:rect l="0" t="0" r="r" b="b"/>
              <a:pathLst>
                <a:path w="11" h="6">
                  <a:moveTo>
                    <a:pt x="1" y="4"/>
                  </a:moveTo>
                  <a:lnTo>
                    <a:pt x="6" y="2"/>
                  </a:lnTo>
                  <a:lnTo>
                    <a:pt x="6" y="0"/>
                  </a:lnTo>
                  <a:lnTo>
                    <a:pt x="11" y="0"/>
                  </a:lnTo>
                  <a:lnTo>
                    <a:pt x="8" y="5"/>
                  </a:lnTo>
                  <a:lnTo>
                    <a:pt x="6" y="4"/>
                  </a:lnTo>
                  <a:lnTo>
                    <a:pt x="0" y="6"/>
                  </a:lnTo>
                  <a:lnTo>
                    <a:pt x="1" y="4"/>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84"/>
            <p:cNvSpPr>
              <a:spLocks/>
            </p:cNvSpPr>
            <p:nvPr/>
          </p:nvSpPr>
          <p:spPr bwMode="auto">
            <a:xfrm>
              <a:off x="1425" y="3515"/>
              <a:ext cx="10" cy="7"/>
            </a:xfrm>
            <a:custGeom>
              <a:avLst/>
              <a:gdLst/>
              <a:ahLst/>
              <a:cxnLst>
                <a:cxn ang="0">
                  <a:pos x="1" y="6"/>
                </a:cxn>
                <a:cxn ang="0">
                  <a:pos x="6" y="2"/>
                </a:cxn>
                <a:cxn ang="0">
                  <a:pos x="7" y="0"/>
                </a:cxn>
                <a:cxn ang="0">
                  <a:pos x="10" y="0"/>
                </a:cxn>
                <a:cxn ang="0">
                  <a:pos x="8" y="6"/>
                </a:cxn>
                <a:cxn ang="0">
                  <a:pos x="6" y="4"/>
                </a:cxn>
                <a:cxn ang="0">
                  <a:pos x="0" y="7"/>
                </a:cxn>
                <a:cxn ang="0">
                  <a:pos x="1" y="6"/>
                </a:cxn>
              </a:cxnLst>
              <a:rect l="0" t="0" r="r" b="b"/>
              <a:pathLst>
                <a:path w="10" h="7">
                  <a:moveTo>
                    <a:pt x="1" y="6"/>
                  </a:moveTo>
                  <a:lnTo>
                    <a:pt x="6" y="2"/>
                  </a:lnTo>
                  <a:lnTo>
                    <a:pt x="7" y="0"/>
                  </a:lnTo>
                  <a:lnTo>
                    <a:pt x="10" y="0"/>
                  </a:lnTo>
                  <a:lnTo>
                    <a:pt x="8" y="6"/>
                  </a:lnTo>
                  <a:lnTo>
                    <a:pt x="6" y="4"/>
                  </a:lnTo>
                  <a:lnTo>
                    <a:pt x="0" y="7"/>
                  </a:lnTo>
                  <a:lnTo>
                    <a:pt x="1" y="6"/>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85"/>
            <p:cNvSpPr>
              <a:spLocks/>
            </p:cNvSpPr>
            <p:nvPr/>
          </p:nvSpPr>
          <p:spPr bwMode="auto">
            <a:xfrm>
              <a:off x="1393" y="3494"/>
              <a:ext cx="20" cy="32"/>
            </a:xfrm>
            <a:custGeom>
              <a:avLst/>
              <a:gdLst/>
              <a:ahLst/>
              <a:cxnLst>
                <a:cxn ang="0">
                  <a:pos x="19" y="0"/>
                </a:cxn>
                <a:cxn ang="0">
                  <a:pos x="17" y="1"/>
                </a:cxn>
                <a:cxn ang="0">
                  <a:pos x="0" y="32"/>
                </a:cxn>
                <a:cxn ang="0">
                  <a:pos x="16" y="6"/>
                </a:cxn>
                <a:cxn ang="0">
                  <a:pos x="18" y="5"/>
                </a:cxn>
                <a:cxn ang="0">
                  <a:pos x="20" y="1"/>
                </a:cxn>
                <a:cxn ang="0">
                  <a:pos x="19" y="0"/>
                </a:cxn>
              </a:cxnLst>
              <a:rect l="0" t="0" r="r" b="b"/>
              <a:pathLst>
                <a:path w="20" h="32">
                  <a:moveTo>
                    <a:pt x="19" y="0"/>
                  </a:moveTo>
                  <a:lnTo>
                    <a:pt x="17" y="1"/>
                  </a:lnTo>
                  <a:lnTo>
                    <a:pt x="0" y="32"/>
                  </a:lnTo>
                  <a:lnTo>
                    <a:pt x="16" y="6"/>
                  </a:lnTo>
                  <a:lnTo>
                    <a:pt x="18" y="5"/>
                  </a:lnTo>
                  <a:lnTo>
                    <a:pt x="20" y="1"/>
                  </a:lnTo>
                  <a:lnTo>
                    <a:pt x="19"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86"/>
            <p:cNvSpPr>
              <a:spLocks/>
            </p:cNvSpPr>
            <p:nvPr/>
          </p:nvSpPr>
          <p:spPr bwMode="auto">
            <a:xfrm>
              <a:off x="1395" y="3497"/>
              <a:ext cx="20" cy="29"/>
            </a:xfrm>
            <a:custGeom>
              <a:avLst/>
              <a:gdLst/>
              <a:ahLst/>
              <a:cxnLst>
                <a:cxn ang="0">
                  <a:pos x="19" y="0"/>
                </a:cxn>
                <a:cxn ang="0">
                  <a:pos x="0" y="29"/>
                </a:cxn>
                <a:cxn ang="0">
                  <a:pos x="20" y="1"/>
                </a:cxn>
                <a:cxn ang="0">
                  <a:pos x="19" y="0"/>
                </a:cxn>
              </a:cxnLst>
              <a:rect l="0" t="0" r="r" b="b"/>
              <a:pathLst>
                <a:path w="20" h="29">
                  <a:moveTo>
                    <a:pt x="19" y="0"/>
                  </a:moveTo>
                  <a:lnTo>
                    <a:pt x="0" y="29"/>
                  </a:lnTo>
                  <a:lnTo>
                    <a:pt x="20" y="1"/>
                  </a:lnTo>
                  <a:lnTo>
                    <a:pt x="19"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87"/>
            <p:cNvSpPr>
              <a:spLocks/>
            </p:cNvSpPr>
            <p:nvPr/>
          </p:nvSpPr>
          <p:spPr bwMode="auto">
            <a:xfrm>
              <a:off x="1397" y="3483"/>
              <a:ext cx="34" cy="44"/>
            </a:xfrm>
            <a:custGeom>
              <a:avLst/>
              <a:gdLst/>
              <a:ahLst/>
              <a:cxnLst>
                <a:cxn ang="0">
                  <a:pos x="34" y="2"/>
                </a:cxn>
                <a:cxn ang="0">
                  <a:pos x="34" y="0"/>
                </a:cxn>
                <a:cxn ang="0">
                  <a:pos x="31" y="6"/>
                </a:cxn>
                <a:cxn ang="0">
                  <a:pos x="28" y="7"/>
                </a:cxn>
                <a:cxn ang="0">
                  <a:pos x="0" y="44"/>
                </a:cxn>
                <a:cxn ang="0">
                  <a:pos x="27" y="13"/>
                </a:cxn>
                <a:cxn ang="0">
                  <a:pos x="27" y="11"/>
                </a:cxn>
                <a:cxn ang="0">
                  <a:pos x="32" y="8"/>
                </a:cxn>
                <a:cxn ang="0">
                  <a:pos x="34" y="6"/>
                </a:cxn>
                <a:cxn ang="0">
                  <a:pos x="34" y="2"/>
                </a:cxn>
              </a:cxnLst>
              <a:rect l="0" t="0" r="r" b="b"/>
              <a:pathLst>
                <a:path w="34" h="44">
                  <a:moveTo>
                    <a:pt x="34" y="2"/>
                  </a:moveTo>
                  <a:lnTo>
                    <a:pt x="34" y="0"/>
                  </a:lnTo>
                  <a:lnTo>
                    <a:pt x="31" y="6"/>
                  </a:lnTo>
                  <a:lnTo>
                    <a:pt x="28" y="7"/>
                  </a:lnTo>
                  <a:lnTo>
                    <a:pt x="0" y="44"/>
                  </a:lnTo>
                  <a:lnTo>
                    <a:pt x="27" y="13"/>
                  </a:lnTo>
                  <a:lnTo>
                    <a:pt x="27" y="11"/>
                  </a:lnTo>
                  <a:lnTo>
                    <a:pt x="32" y="8"/>
                  </a:lnTo>
                  <a:lnTo>
                    <a:pt x="34" y="6"/>
                  </a:lnTo>
                  <a:lnTo>
                    <a:pt x="34" y="2"/>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88"/>
            <p:cNvSpPr>
              <a:spLocks/>
            </p:cNvSpPr>
            <p:nvPr/>
          </p:nvSpPr>
          <p:spPr bwMode="auto">
            <a:xfrm>
              <a:off x="1397" y="3492"/>
              <a:ext cx="33" cy="37"/>
            </a:xfrm>
            <a:custGeom>
              <a:avLst/>
              <a:gdLst/>
              <a:ahLst/>
              <a:cxnLst>
                <a:cxn ang="0">
                  <a:pos x="31" y="3"/>
                </a:cxn>
                <a:cxn ang="0">
                  <a:pos x="30" y="4"/>
                </a:cxn>
                <a:cxn ang="0">
                  <a:pos x="27" y="6"/>
                </a:cxn>
                <a:cxn ang="0">
                  <a:pos x="0" y="37"/>
                </a:cxn>
                <a:cxn ang="0">
                  <a:pos x="27" y="10"/>
                </a:cxn>
                <a:cxn ang="0">
                  <a:pos x="28" y="7"/>
                </a:cxn>
                <a:cxn ang="0">
                  <a:pos x="33" y="5"/>
                </a:cxn>
                <a:cxn ang="0">
                  <a:pos x="33" y="4"/>
                </a:cxn>
                <a:cxn ang="0">
                  <a:pos x="33" y="1"/>
                </a:cxn>
                <a:cxn ang="0">
                  <a:pos x="32" y="0"/>
                </a:cxn>
                <a:cxn ang="0">
                  <a:pos x="31" y="3"/>
                </a:cxn>
              </a:cxnLst>
              <a:rect l="0" t="0" r="r" b="b"/>
              <a:pathLst>
                <a:path w="33" h="37">
                  <a:moveTo>
                    <a:pt x="31" y="3"/>
                  </a:moveTo>
                  <a:lnTo>
                    <a:pt x="30" y="4"/>
                  </a:lnTo>
                  <a:lnTo>
                    <a:pt x="27" y="6"/>
                  </a:lnTo>
                  <a:lnTo>
                    <a:pt x="0" y="37"/>
                  </a:lnTo>
                  <a:lnTo>
                    <a:pt x="27" y="10"/>
                  </a:lnTo>
                  <a:lnTo>
                    <a:pt x="28" y="7"/>
                  </a:lnTo>
                  <a:lnTo>
                    <a:pt x="33" y="5"/>
                  </a:lnTo>
                  <a:lnTo>
                    <a:pt x="33" y="4"/>
                  </a:lnTo>
                  <a:lnTo>
                    <a:pt x="33" y="1"/>
                  </a:lnTo>
                  <a:lnTo>
                    <a:pt x="32" y="0"/>
                  </a:lnTo>
                  <a:lnTo>
                    <a:pt x="31" y="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89"/>
            <p:cNvSpPr>
              <a:spLocks/>
            </p:cNvSpPr>
            <p:nvPr/>
          </p:nvSpPr>
          <p:spPr bwMode="auto">
            <a:xfrm>
              <a:off x="1400" y="3499"/>
              <a:ext cx="30" cy="29"/>
            </a:xfrm>
            <a:custGeom>
              <a:avLst/>
              <a:gdLst/>
              <a:ahLst/>
              <a:cxnLst>
                <a:cxn ang="0">
                  <a:pos x="0" y="29"/>
                </a:cxn>
                <a:cxn ang="0">
                  <a:pos x="24" y="5"/>
                </a:cxn>
                <a:cxn ang="0">
                  <a:pos x="27" y="5"/>
                </a:cxn>
                <a:cxn ang="0">
                  <a:pos x="30" y="0"/>
                </a:cxn>
                <a:cxn ang="0">
                  <a:pos x="29" y="5"/>
                </a:cxn>
                <a:cxn ang="0">
                  <a:pos x="27" y="6"/>
                </a:cxn>
                <a:cxn ang="0">
                  <a:pos x="0" y="29"/>
                </a:cxn>
              </a:cxnLst>
              <a:rect l="0" t="0" r="r" b="b"/>
              <a:pathLst>
                <a:path w="30" h="29">
                  <a:moveTo>
                    <a:pt x="0" y="29"/>
                  </a:moveTo>
                  <a:lnTo>
                    <a:pt x="24" y="5"/>
                  </a:lnTo>
                  <a:lnTo>
                    <a:pt x="27" y="5"/>
                  </a:lnTo>
                  <a:lnTo>
                    <a:pt x="30" y="0"/>
                  </a:lnTo>
                  <a:lnTo>
                    <a:pt x="29" y="5"/>
                  </a:lnTo>
                  <a:lnTo>
                    <a:pt x="27" y="6"/>
                  </a:lnTo>
                  <a:lnTo>
                    <a:pt x="0" y="29"/>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90"/>
            <p:cNvSpPr>
              <a:spLocks/>
            </p:cNvSpPr>
            <p:nvPr/>
          </p:nvSpPr>
          <p:spPr bwMode="auto">
            <a:xfrm>
              <a:off x="1401" y="3509"/>
              <a:ext cx="27" cy="21"/>
            </a:xfrm>
            <a:custGeom>
              <a:avLst/>
              <a:gdLst/>
              <a:ahLst/>
              <a:cxnLst>
                <a:cxn ang="0">
                  <a:pos x="54" y="0"/>
                </a:cxn>
                <a:cxn ang="0">
                  <a:pos x="0" y="41"/>
                </a:cxn>
                <a:cxn ang="0">
                  <a:pos x="52" y="7"/>
                </a:cxn>
                <a:cxn ang="0">
                  <a:pos x="54" y="0"/>
                </a:cxn>
              </a:cxnLst>
              <a:rect l="0" t="0" r="r" b="b"/>
              <a:pathLst>
                <a:path w="54" h="41">
                  <a:moveTo>
                    <a:pt x="54" y="0"/>
                  </a:moveTo>
                  <a:cubicBezTo>
                    <a:pt x="0" y="41"/>
                    <a:pt x="0" y="41"/>
                    <a:pt x="0" y="41"/>
                  </a:cubicBezTo>
                  <a:cubicBezTo>
                    <a:pt x="0" y="41"/>
                    <a:pt x="51" y="9"/>
                    <a:pt x="52" y="7"/>
                  </a:cubicBezTo>
                  <a:cubicBezTo>
                    <a:pt x="52" y="5"/>
                    <a:pt x="54" y="0"/>
                    <a:pt x="54"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91"/>
            <p:cNvSpPr>
              <a:spLocks/>
            </p:cNvSpPr>
            <p:nvPr/>
          </p:nvSpPr>
          <p:spPr bwMode="auto">
            <a:xfrm>
              <a:off x="1407" y="3515"/>
              <a:ext cx="19" cy="11"/>
            </a:xfrm>
            <a:custGeom>
              <a:avLst/>
              <a:gdLst/>
              <a:ahLst/>
              <a:cxnLst>
                <a:cxn ang="0">
                  <a:pos x="37" y="0"/>
                </a:cxn>
                <a:cxn ang="0">
                  <a:pos x="0" y="23"/>
                </a:cxn>
                <a:cxn ang="0">
                  <a:pos x="35" y="5"/>
                </a:cxn>
                <a:cxn ang="0">
                  <a:pos x="37" y="0"/>
                </a:cxn>
              </a:cxnLst>
              <a:rect l="0" t="0" r="r" b="b"/>
              <a:pathLst>
                <a:path w="37" h="23">
                  <a:moveTo>
                    <a:pt x="37" y="0"/>
                  </a:moveTo>
                  <a:cubicBezTo>
                    <a:pt x="36" y="0"/>
                    <a:pt x="0" y="23"/>
                    <a:pt x="0" y="23"/>
                  </a:cubicBezTo>
                  <a:cubicBezTo>
                    <a:pt x="35" y="5"/>
                    <a:pt x="35" y="5"/>
                    <a:pt x="35" y="5"/>
                  </a:cubicBezTo>
                  <a:lnTo>
                    <a:pt x="37" y="0"/>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92"/>
            <p:cNvSpPr>
              <a:spLocks/>
            </p:cNvSpPr>
            <p:nvPr/>
          </p:nvSpPr>
          <p:spPr bwMode="auto">
            <a:xfrm>
              <a:off x="1222" y="3488"/>
              <a:ext cx="5" cy="8"/>
            </a:xfrm>
            <a:custGeom>
              <a:avLst/>
              <a:gdLst/>
              <a:ahLst/>
              <a:cxnLst>
                <a:cxn ang="0">
                  <a:pos x="5" y="7"/>
                </a:cxn>
                <a:cxn ang="0">
                  <a:pos x="0" y="0"/>
                </a:cxn>
                <a:cxn ang="0">
                  <a:pos x="0" y="1"/>
                </a:cxn>
                <a:cxn ang="0">
                  <a:pos x="3" y="6"/>
                </a:cxn>
                <a:cxn ang="0">
                  <a:pos x="4" y="8"/>
                </a:cxn>
                <a:cxn ang="0">
                  <a:pos x="5" y="8"/>
                </a:cxn>
                <a:cxn ang="0">
                  <a:pos x="5" y="7"/>
                </a:cxn>
              </a:cxnLst>
              <a:rect l="0" t="0" r="r" b="b"/>
              <a:pathLst>
                <a:path w="5" h="8">
                  <a:moveTo>
                    <a:pt x="5" y="7"/>
                  </a:moveTo>
                  <a:lnTo>
                    <a:pt x="0" y="0"/>
                  </a:lnTo>
                  <a:lnTo>
                    <a:pt x="0" y="1"/>
                  </a:lnTo>
                  <a:lnTo>
                    <a:pt x="3" y="6"/>
                  </a:lnTo>
                  <a:lnTo>
                    <a:pt x="4" y="8"/>
                  </a:lnTo>
                  <a:lnTo>
                    <a:pt x="5" y="8"/>
                  </a:lnTo>
                  <a:lnTo>
                    <a:pt x="5"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93"/>
            <p:cNvSpPr>
              <a:spLocks/>
            </p:cNvSpPr>
            <p:nvPr/>
          </p:nvSpPr>
          <p:spPr bwMode="auto">
            <a:xfrm>
              <a:off x="1219" y="3503"/>
              <a:ext cx="12" cy="6"/>
            </a:xfrm>
            <a:custGeom>
              <a:avLst/>
              <a:gdLst/>
              <a:ahLst/>
              <a:cxnLst>
                <a:cxn ang="0">
                  <a:pos x="23" y="13"/>
                </a:cxn>
                <a:cxn ang="0">
                  <a:pos x="5" y="0"/>
                </a:cxn>
                <a:cxn ang="0">
                  <a:pos x="8" y="4"/>
                </a:cxn>
                <a:cxn ang="0">
                  <a:pos x="19" y="12"/>
                </a:cxn>
                <a:cxn ang="0">
                  <a:pos x="23" y="13"/>
                </a:cxn>
              </a:cxnLst>
              <a:rect l="0" t="0" r="r" b="b"/>
              <a:pathLst>
                <a:path w="23" h="13">
                  <a:moveTo>
                    <a:pt x="23" y="13"/>
                  </a:moveTo>
                  <a:cubicBezTo>
                    <a:pt x="23" y="13"/>
                    <a:pt x="9" y="0"/>
                    <a:pt x="5" y="0"/>
                  </a:cubicBezTo>
                  <a:cubicBezTo>
                    <a:pt x="0" y="0"/>
                    <a:pt x="8" y="4"/>
                    <a:pt x="8" y="4"/>
                  </a:cubicBezTo>
                  <a:cubicBezTo>
                    <a:pt x="19" y="12"/>
                    <a:pt x="19" y="12"/>
                    <a:pt x="19" y="12"/>
                  </a:cubicBezTo>
                  <a:lnTo>
                    <a:pt x="23"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94"/>
            <p:cNvSpPr>
              <a:spLocks/>
            </p:cNvSpPr>
            <p:nvPr/>
          </p:nvSpPr>
          <p:spPr bwMode="auto">
            <a:xfrm>
              <a:off x="1232" y="3532"/>
              <a:ext cx="10" cy="3"/>
            </a:xfrm>
            <a:custGeom>
              <a:avLst/>
              <a:gdLst/>
              <a:ahLst/>
              <a:cxnLst>
                <a:cxn ang="0">
                  <a:pos x="13" y="1"/>
                </a:cxn>
                <a:cxn ang="0">
                  <a:pos x="4" y="6"/>
                </a:cxn>
                <a:cxn ang="0">
                  <a:pos x="11" y="5"/>
                </a:cxn>
                <a:cxn ang="0">
                  <a:pos x="18" y="2"/>
                </a:cxn>
                <a:cxn ang="0">
                  <a:pos x="13" y="1"/>
                </a:cxn>
              </a:cxnLst>
              <a:rect l="0" t="0" r="r" b="b"/>
              <a:pathLst>
                <a:path w="20" h="7">
                  <a:moveTo>
                    <a:pt x="13" y="1"/>
                  </a:moveTo>
                  <a:cubicBezTo>
                    <a:pt x="11" y="1"/>
                    <a:pt x="0" y="4"/>
                    <a:pt x="4" y="6"/>
                  </a:cubicBezTo>
                  <a:cubicBezTo>
                    <a:pt x="8" y="7"/>
                    <a:pt x="8" y="7"/>
                    <a:pt x="11" y="5"/>
                  </a:cubicBezTo>
                  <a:cubicBezTo>
                    <a:pt x="14" y="4"/>
                    <a:pt x="20" y="5"/>
                    <a:pt x="18" y="2"/>
                  </a:cubicBezTo>
                  <a:cubicBezTo>
                    <a:pt x="16" y="0"/>
                    <a:pt x="13" y="1"/>
                    <a:pt x="13" y="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95"/>
            <p:cNvSpPr>
              <a:spLocks/>
            </p:cNvSpPr>
            <p:nvPr/>
          </p:nvSpPr>
          <p:spPr bwMode="auto">
            <a:xfrm>
              <a:off x="1238" y="3534"/>
              <a:ext cx="7" cy="11"/>
            </a:xfrm>
            <a:custGeom>
              <a:avLst/>
              <a:gdLst/>
              <a:ahLst/>
              <a:cxnLst>
                <a:cxn ang="0">
                  <a:pos x="13" y="0"/>
                </a:cxn>
                <a:cxn ang="0">
                  <a:pos x="3" y="14"/>
                </a:cxn>
                <a:cxn ang="0">
                  <a:pos x="3" y="19"/>
                </a:cxn>
                <a:cxn ang="0">
                  <a:pos x="10" y="10"/>
                </a:cxn>
                <a:cxn ang="0">
                  <a:pos x="14" y="3"/>
                </a:cxn>
                <a:cxn ang="0">
                  <a:pos x="13" y="0"/>
                </a:cxn>
              </a:cxnLst>
              <a:rect l="0" t="0" r="r" b="b"/>
              <a:pathLst>
                <a:path w="14" h="21">
                  <a:moveTo>
                    <a:pt x="13" y="0"/>
                  </a:moveTo>
                  <a:cubicBezTo>
                    <a:pt x="11" y="0"/>
                    <a:pt x="7" y="9"/>
                    <a:pt x="3" y="14"/>
                  </a:cubicBezTo>
                  <a:cubicBezTo>
                    <a:pt x="0" y="17"/>
                    <a:pt x="0" y="21"/>
                    <a:pt x="3" y="19"/>
                  </a:cubicBezTo>
                  <a:cubicBezTo>
                    <a:pt x="6" y="17"/>
                    <a:pt x="9" y="13"/>
                    <a:pt x="10" y="10"/>
                  </a:cubicBezTo>
                  <a:cubicBezTo>
                    <a:pt x="12" y="8"/>
                    <a:pt x="14" y="6"/>
                    <a:pt x="14" y="3"/>
                  </a:cubicBezTo>
                  <a:cubicBezTo>
                    <a:pt x="14" y="1"/>
                    <a:pt x="13" y="0"/>
                    <a:pt x="13"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96"/>
            <p:cNvSpPr>
              <a:spLocks/>
            </p:cNvSpPr>
            <p:nvPr/>
          </p:nvSpPr>
          <p:spPr bwMode="auto">
            <a:xfrm>
              <a:off x="1245" y="3536"/>
              <a:ext cx="5" cy="15"/>
            </a:xfrm>
            <a:custGeom>
              <a:avLst/>
              <a:gdLst/>
              <a:ahLst/>
              <a:cxnLst>
                <a:cxn ang="0">
                  <a:pos x="6" y="2"/>
                </a:cxn>
                <a:cxn ang="0">
                  <a:pos x="1" y="17"/>
                </a:cxn>
                <a:cxn ang="0">
                  <a:pos x="1" y="29"/>
                </a:cxn>
                <a:cxn ang="0">
                  <a:pos x="4" y="22"/>
                </a:cxn>
                <a:cxn ang="0">
                  <a:pos x="6" y="8"/>
                </a:cxn>
                <a:cxn ang="0">
                  <a:pos x="8" y="1"/>
                </a:cxn>
                <a:cxn ang="0">
                  <a:pos x="6" y="2"/>
                </a:cxn>
              </a:cxnLst>
              <a:rect l="0" t="0" r="r" b="b"/>
              <a:pathLst>
                <a:path w="10" h="30">
                  <a:moveTo>
                    <a:pt x="6" y="2"/>
                  </a:moveTo>
                  <a:cubicBezTo>
                    <a:pt x="4" y="3"/>
                    <a:pt x="1" y="13"/>
                    <a:pt x="1" y="17"/>
                  </a:cubicBezTo>
                  <a:cubicBezTo>
                    <a:pt x="1" y="21"/>
                    <a:pt x="0" y="30"/>
                    <a:pt x="1" y="29"/>
                  </a:cubicBezTo>
                  <a:cubicBezTo>
                    <a:pt x="3" y="29"/>
                    <a:pt x="4" y="26"/>
                    <a:pt x="4" y="22"/>
                  </a:cubicBezTo>
                  <a:cubicBezTo>
                    <a:pt x="4" y="18"/>
                    <a:pt x="5" y="12"/>
                    <a:pt x="6" y="8"/>
                  </a:cubicBezTo>
                  <a:cubicBezTo>
                    <a:pt x="8" y="4"/>
                    <a:pt x="10" y="1"/>
                    <a:pt x="8" y="1"/>
                  </a:cubicBezTo>
                  <a:cubicBezTo>
                    <a:pt x="7" y="0"/>
                    <a:pt x="6" y="2"/>
                    <a:pt x="6" y="2"/>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97"/>
            <p:cNvSpPr>
              <a:spLocks/>
            </p:cNvSpPr>
            <p:nvPr/>
          </p:nvSpPr>
          <p:spPr bwMode="auto">
            <a:xfrm>
              <a:off x="1243" y="3527"/>
              <a:ext cx="4" cy="5"/>
            </a:xfrm>
            <a:custGeom>
              <a:avLst/>
              <a:gdLst/>
              <a:ahLst/>
              <a:cxnLst>
                <a:cxn ang="0">
                  <a:pos x="9" y="9"/>
                </a:cxn>
                <a:cxn ang="0">
                  <a:pos x="3" y="3"/>
                </a:cxn>
                <a:cxn ang="0">
                  <a:pos x="9" y="2"/>
                </a:cxn>
                <a:cxn ang="0">
                  <a:pos x="9" y="9"/>
                </a:cxn>
              </a:cxnLst>
              <a:rect l="0" t="0" r="r" b="b"/>
              <a:pathLst>
                <a:path w="9" h="9">
                  <a:moveTo>
                    <a:pt x="9" y="9"/>
                  </a:moveTo>
                  <a:cubicBezTo>
                    <a:pt x="6" y="8"/>
                    <a:pt x="0" y="6"/>
                    <a:pt x="3" y="3"/>
                  </a:cubicBezTo>
                  <a:cubicBezTo>
                    <a:pt x="5" y="0"/>
                    <a:pt x="9" y="0"/>
                    <a:pt x="9" y="2"/>
                  </a:cubicBezTo>
                  <a:cubicBezTo>
                    <a:pt x="9" y="3"/>
                    <a:pt x="9" y="9"/>
                    <a:pt x="9" y="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98"/>
            <p:cNvSpPr>
              <a:spLocks/>
            </p:cNvSpPr>
            <p:nvPr/>
          </p:nvSpPr>
          <p:spPr bwMode="auto">
            <a:xfrm>
              <a:off x="1240" y="3504"/>
              <a:ext cx="5" cy="8"/>
            </a:xfrm>
            <a:custGeom>
              <a:avLst/>
              <a:gdLst/>
              <a:ahLst/>
              <a:cxnLst>
                <a:cxn ang="0">
                  <a:pos x="1" y="12"/>
                </a:cxn>
                <a:cxn ang="0">
                  <a:pos x="6" y="2"/>
                </a:cxn>
                <a:cxn ang="0">
                  <a:pos x="7" y="5"/>
                </a:cxn>
                <a:cxn ang="0">
                  <a:pos x="1" y="14"/>
                </a:cxn>
                <a:cxn ang="0">
                  <a:pos x="1" y="12"/>
                </a:cxn>
              </a:cxnLst>
              <a:rect l="0" t="0" r="r" b="b"/>
              <a:pathLst>
                <a:path w="11" h="15">
                  <a:moveTo>
                    <a:pt x="1" y="12"/>
                  </a:moveTo>
                  <a:cubicBezTo>
                    <a:pt x="1" y="12"/>
                    <a:pt x="4" y="2"/>
                    <a:pt x="6" y="2"/>
                  </a:cubicBezTo>
                  <a:cubicBezTo>
                    <a:pt x="8" y="1"/>
                    <a:pt x="11" y="0"/>
                    <a:pt x="7" y="5"/>
                  </a:cubicBezTo>
                  <a:cubicBezTo>
                    <a:pt x="4" y="10"/>
                    <a:pt x="2" y="15"/>
                    <a:pt x="1" y="14"/>
                  </a:cubicBezTo>
                  <a:cubicBezTo>
                    <a:pt x="0" y="12"/>
                    <a:pt x="1" y="12"/>
                    <a:pt x="1" y="12"/>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99"/>
            <p:cNvSpPr>
              <a:spLocks/>
            </p:cNvSpPr>
            <p:nvPr/>
          </p:nvSpPr>
          <p:spPr bwMode="auto">
            <a:xfrm>
              <a:off x="1246" y="3510"/>
              <a:ext cx="5" cy="10"/>
            </a:xfrm>
            <a:custGeom>
              <a:avLst/>
              <a:gdLst/>
              <a:ahLst/>
              <a:cxnLst>
                <a:cxn ang="0">
                  <a:pos x="1" y="17"/>
                </a:cxn>
                <a:cxn ang="0">
                  <a:pos x="8" y="3"/>
                </a:cxn>
                <a:cxn ang="0">
                  <a:pos x="7" y="10"/>
                </a:cxn>
                <a:cxn ang="0">
                  <a:pos x="0" y="21"/>
                </a:cxn>
                <a:cxn ang="0">
                  <a:pos x="1" y="17"/>
                </a:cxn>
              </a:cxnLst>
              <a:rect l="0" t="0" r="r" b="b"/>
              <a:pathLst>
                <a:path w="10" h="21">
                  <a:moveTo>
                    <a:pt x="1" y="17"/>
                  </a:moveTo>
                  <a:cubicBezTo>
                    <a:pt x="2" y="13"/>
                    <a:pt x="6" y="0"/>
                    <a:pt x="8" y="3"/>
                  </a:cubicBezTo>
                  <a:cubicBezTo>
                    <a:pt x="10" y="6"/>
                    <a:pt x="10" y="5"/>
                    <a:pt x="7" y="10"/>
                  </a:cubicBezTo>
                  <a:cubicBezTo>
                    <a:pt x="4" y="17"/>
                    <a:pt x="0" y="21"/>
                    <a:pt x="0" y="21"/>
                  </a:cubicBezTo>
                  <a:lnTo>
                    <a:pt x="1" y="17"/>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100"/>
            <p:cNvSpPr>
              <a:spLocks/>
            </p:cNvSpPr>
            <p:nvPr/>
          </p:nvSpPr>
          <p:spPr bwMode="auto">
            <a:xfrm>
              <a:off x="1252" y="3514"/>
              <a:ext cx="8" cy="7"/>
            </a:xfrm>
            <a:custGeom>
              <a:avLst/>
              <a:gdLst/>
              <a:ahLst/>
              <a:cxnLst>
                <a:cxn ang="0">
                  <a:pos x="0" y="15"/>
                </a:cxn>
                <a:cxn ang="0">
                  <a:pos x="5" y="4"/>
                </a:cxn>
                <a:cxn ang="0">
                  <a:pos x="9" y="6"/>
                </a:cxn>
                <a:cxn ang="0">
                  <a:pos x="0" y="15"/>
                </a:cxn>
              </a:cxnLst>
              <a:rect l="0" t="0" r="r" b="b"/>
              <a:pathLst>
                <a:path w="15" h="15">
                  <a:moveTo>
                    <a:pt x="0" y="15"/>
                  </a:moveTo>
                  <a:cubicBezTo>
                    <a:pt x="2" y="8"/>
                    <a:pt x="3" y="5"/>
                    <a:pt x="5" y="4"/>
                  </a:cubicBezTo>
                  <a:cubicBezTo>
                    <a:pt x="7" y="3"/>
                    <a:pt x="15" y="0"/>
                    <a:pt x="9" y="6"/>
                  </a:cubicBezTo>
                  <a:cubicBezTo>
                    <a:pt x="3" y="12"/>
                    <a:pt x="0" y="15"/>
                    <a:pt x="0" y="15"/>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101"/>
            <p:cNvSpPr>
              <a:spLocks/>
            </p:cNvSpPr>
            <p:nvPr/>
          </p:nvSpPr>
          <p:spPr bwMode="auto">
            <a:xfrm>
              <a:off x="1262" y="3537"/>
              <a:ext cx="10" cy="6"/>
            </a:xfrm>
            <a:custGeom>
              <a:avLst/>
              <a:gdLst/>
              <a:ahLst/>
              <a:cxnLst>
                <a:cxn ang="0">
                  <a:pos x="20" y="1"/>
                </a:cxn>
                <a:cxn ang="0">
                  <a:pos x="9" y="2"/>
                </a:cxn>
                <a:cxn ang="0">
                  <a:pos x="3" y="5"/>
                </a:cxn>
                <a:cxn ang="0">
                  <a:pos x="5" y="8"/>
                </a:cxn>
                <a:cxn ang="0">
                  <a:pos x="11" y="6"/>
                </a:cxn>
                <a:cxn ang="0">
                  <a:pos x="20" y="1"/>
                </a:cxn>
              </a:cxnLst>
              <a:rect l="0" t="0" r="r" b="b"/>
              <a:pathLst>
                <a:path w="20" h="11">
                  <a:moveTo>
                    <a:pt x="20" y="1"/>
                  </a:moveTo>
                  <a:cubicBezTo>
                    <a:pt x="20" y="1"/>
                    <a:pt x="12" y="0"/>
                    <a:pt x="9" y="2"/>
                  </a:cubicBezTo>
                  <a:cubicBezTo>
                    <a:pt x="7" y="3"/>
                    <a:pt x="0" y="3"/>
                    <a:pt x="3" y="5"/>
                  </a:cubicBezTo>
                  <a:cubicBezTo>
                    <a:pt x="5" y="7"/>
                    <a:pt x="4" y="11"/>
                    <a:pt x="5" y="8"/>
                  </a:cubicBezTo>
                  <a:cubicBezTo>
                    <a:pt x="7" y="6"/>
                    <a:pt x="10" y="8"/>
                    <a:pt x="11" y="6"/>
                  </a:cubicBezTo>
                  <a:cubicBezTo>
                    <a:pt x="13" y="4"/>
                    <a:pt x="20" y="1"/>
                    <a:pt x="20" y="1"/>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102"/>
            <p:cNvSpPr>
              <a:spLocks/>
            </p:cNvSpPr>
            <p:nvPr/>
          </p:nvSpPr>
          <p:spPr bwMode="auto">
            <a:xfrm>
              <a:off x="1265" y="3540"/>
              <a:ext cx="8" cy="6"/>
            </a:xfrm>
            <a:custGeom>
              <a:avLst/>
              <a:gdLst/>
              <a:ahLst/>
              <a:cxnLst>
                <a:cxn ang="0">
                  <a:pos x="16" y="0"/>
                </a:cxn>
                <a:cxn ang="0">
                  <a:pos x="4" y="4"/>
                </a:cxn>
                <a:cxn ang="0">
                  <a:pos x="2" y="8"/>
                </a:cxn>
                <a:cxn ang="0">
                  <a:pos x="7" y="9"/>
                </a:cxn>
                <a:cxn ang="0">
                  <a:pos x="16" y="0"/>
                </a:cxn>
              </a:cxnLst>
              <a:rect l="0" t="0" r="r" b="b"/>
              <a:pathLst>
                <a:path w="16" h="12">
                  <a:moveTo>
                    <a:pt x="16" y="0"/>
                  </a:moveTo>
                  <a:cubicBezTo>
                    <a:pt x="14" y="1"/>
                    <a:pt x="4" y="3"/>
                    <a:pt x="4" y="4"/>
                  </a:cubicBezTo>
                  <a:cubicBezTo>
                    <a:pt x="3" y="6"/>
                    <a:pt x="0" y="8"/>
                    <a:pt x="2" y="8"/>
                  </a:cubicBezTo>
                  <a:cubicBezTo>
                    <a:pt x="3" y="8"/>
                    <a:pt x="6" y="12"/>
                    <a:pt x="7" y="9"/>
                  </a:cubicBezTo>
                  <a:cubicBezTo>
                    <a:pt x="8" y="6"/>
                    <a:pt x="16" y="0"/>
                    <a:pt x="16" y="0"/>
                  </a:cubicBez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 name="Oval 103"/>
            <p:cNvSpPr>
              <a:spLocks noChangeArrowheads="1"/>
            </p:cNvSpPr>
            <p:nvPr/>
          </p:nvSpPr>
          <p:spPr bwMode="auto">
            <a:xfrm>
              <a:off x="1229" y="3503"/>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 name="Oval 104"/>
            <p:cNvSpPr>
              <a:spLocks noChangeArrowheads="1"/>
            </p:cNvSpPr>
            <p:nvPr/>
          </p:nvSpPr>
          <p:spPr bwMode="auto">
            <a:xfrm>
              <a:off x="1233" y="3511"/>
              <a:ext cx="5"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105"/>
            <p:cNvSpPr>
              <a:spLocks/>
            </p:cNvSpPr>
            <p:nvPr/>
          </p:nvSpPr>
          <p:spPr bwMode="auto">
            <a:xfrm>
              <a:off x="1223" y="3513"/>
              <a:ext cx="9" cy="4"/>
            </a:xfrm>
            <a:custGeom>
              <a:avLst/>
              <a:gdLst/>
              <a:ahLst/>
              <a:cxnLst>
                <a:cxn ang="0">
                  <a:pos x="19" y="7"/>
                </a:cxn>
                <a:cxn ang="0">
                  <a:pos x="4" y="0"/>
                </a:cxn>
                <a:cxn ang="0">
                  <a:pos x="3" y="3"/>
                </a:cxn>
                <a:cxn ang="0">
                  <a:pos x="11" y="5"/>
                </a:cxn>
                <a:cxn ang="0">
                  <a:pos x="19" y="7"/>
                </a:cxn>
              </a:cxnLst>
              <a:rect l="0" t="0" r="r" b="b"/>
              <a:pathLst>
                <a:path w="19" h="7">
                  <a:moveTo>
                    <a:pt x="19" y="7"/>
                  </a:moveTo>
                  <a:cubicBezTo>
                    <a:pt x="19" y="7"/>
                    <a:pt x="7" y="0"/>
                    <a:pt x="4" y="0"/>
                  </a:cubicBezTo>
                  <a:cubicBezTo>
                    <a:pt x="1" y="1"/>
                    <a:pt x="0" y="2"/>
                    <a:pt x="3" y="3"/>
                  </a:cubicBezTo>
                  <a:cubicBezTo>
                    <a:pt x="6" y="3"/>
                    <a:pt x="7" y="4"/>
                    <a:pt x="11" y="5"/>
                  </a:cubicBezTo>
                  <a:cubicBezTo>
                    <a:pt x="15" y="6"/>
                    <a:pt x="19" y="7"/>
                    <a:pt x="19" y="7"/>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106"/>
            <p:cNvSpPr>
              <a:spLocks/>
            </p:cNvSpPr>
            <p:nvPr/>
          </p:nvSpPr>
          <p:spPr bwMode="auto">
            <a:xfrm>
              <a:off x="1224" y="3520"/>
              <a:ext cx="10" cy="2"/>
            </a:xfrm>
            <a:custGeom>
              <a:avLst/>
              <a:gdLst/>
              <a:ahLst/>
              <a:cxnLst>
                <a:cxn ang="0">
                  <a:pos x="19" y="4"/>
                </a:cxn>
                <a:cxn ang="0">
                  <a:pos x="7" y="0"/>
                </a:cxn>
                <a:cxn ang="0">
                  <a:pos x="2" y="2"/>
                </a:cxn>
                <a:cxn ang="0">
                  <a:pos x="9" y="3"/>
                </a:cxn>
                <a:cxn ang="0">
                  <a:pos x="19" y="4"/>
                </a:cxn>
              </a:cxnLst>
              <a:rect l="0" t="0" r="r" b="b"/>
              <a:pathLst>
                <a:path w="19" h="4">
                  <a:moveTo>
                    <a:pt x="19" y="4"/>
                  </a:moveTo>
                  <a:cubicBezTo>
                    <a:pt x="18" y="4"/>
                    <a:pt x="11" y="0"/>
                    <a:pt x="7" y="0"/>
                  </a:cubicBezTo>
                  <a:cubicBezTo>
                    <a:pt x="2" y="1"/>
                    <a:pt x="0" y="1"/>
                    <a:pt x="2" y="2"/>
                  </a:cubicBezTo>
                  <a:cubicBezTo>
                    <a:pt x="4" y="3"/>
                    <a:pt x="4" y="3"/>
                    <a:pt x="9" y="3"/>
                  </a:cubicBezTo>
                  <a:cubicBezTo>
                    <a:pt x="13" y="3"/>
                    <a:pt x="19" y="4"/>
                    <a:pt x="19" y="4"/>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Freeform 107"/>
            <p:cNvSpPr>
              <a:spLocks/>
            </p:cNvSpPr>
            <p:nvPr/>
          </p:nvSpPr>
          <p:spPr bwMode="auto">
            <a:xfrm>
              <a:off x="1228" y="3527"/>
              <a:ext cx="12" cy="3"/>
            </a:xfrm>
            <a:custGeom>
              <a:avLst/>
              <a:gdLst/>
              <a:ahLst/>
              <a:cxnLst>
                <a:cxn ang="0">
                  <a:pos x="23" y="1"/>
                </a:cxn>
                <a:cxn ang="0">
                  <a:pos x="2" y="2"/>
                </a:cxn>
                <a:cxn ang="0">
                  <a:pos x="2" y="5"/>
                </a:cxn>
                <a:cxn ang="0">
                  <a:pos x="12" y="3"/>
                </a:cxn>
                <a:cxn ang="0">
                  <a:pos x="23" y="1"/>
                </a:cxn>
              </a:cxnLst>
              <a:rect l="0" t="0" r="r" b="b"/>
              <a:pathLst>
                <a:path w="23" h="5">
                  <a:moveTo>
                    <a:pt x="23" y="1"/>
                  </a:moveTo>
                  <a:cubicBezTo>
                    <a:pt x="20" y="0"/>
                    <a:pt x="3" y="1"/>
                    <a:pt x="2" y="2"/>
                  </a:cubicBezTo>
                  <a:cubicBezTo>
                    <a:pt x="0" y="3"/>
                    <a:pt x="0" y="5"/>
                    <a:pt x="2" y="5"/>
                  </a:cubicBezTo>
                  <a:cubicBezTo>
                    <a:pt x="4" y="4"/>
                    <a:pt x="8" y="3"/>
                    <a:pt x="12" y="3"/>
                  </a:cubicBezTo>
                  <a:cubicBezTo>
                    <a:pt x="16" y="2"/>
                    <a:pt x="23" y="1"/>
                    <a:pt x="23" y="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Oval 108"/>
            <p:cNvSpPr>
              <a:spLocks noChangeArrowheads="1"/>
            </p:cNvSpPr>
            <p:nvPr/>
          </p:nvSpPr>
          <p:spPr bwMode="auto">
            <a:xfrm>
              <a:off x="1233" y="3516"/>
              <a:ext cx="4"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Oval 109"/>
            <p:cNvSpPr>
              <a:spLocks noChangeArrowheads="1"/>
            </p:cNvSpPr>
            <p:nvPr/>
          </p:nvSpPr>
          <p:spPr bwMode="auto">
            <a:xfrm>
              <a:off x="1237" y="3520"/>
              <a:ext cx="3"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Oval 110"/>
            <p:cNvSpPr>
              <a:spLocks noChangeArrowheads="1"/>
            </p:cNvSpPr>
            <p:nvPr/>
          </p:nvSpPr>
          <p:spPr bwMode="auto">
            <a:xfrm>
              <a:off x="1241" y="3524"/>
              <a:ext cx="3"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Oval 111"/>
            <p:cNvSpPr>
              <a:spLocks noChangeArrowheads="1"/>
            </p:cNvSpPr>
            <p:nvPr/>
          </p:nvSpPr>
          <p:spPr bwMode="auto">
            <a:xfrm>
              <a:off x="1249" y="3530"/>
              <a:ext cx="4"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Oval 112"/>
            <p:cNvSpPr>
              <a:spLocks noChangeArrowheads="1"/>
            </p:cNvSpPr>
            <p:nvPr/>
          </p:nvSpPr>
          <p:spPr bwMode="auto">
            <a:xfrm>
              <a:off x="1227" y="3498"/>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Oval 113"/>
            <p:cNvSpPr>
              <a:spLocks noChangeArrowheads="1"/>
            </p:cNvSpPr>
            <p:nvPr/>
          </p:nvSpPr>
          <p:spPr bwMode="auto">
            <a:xfrm>
              <a:off x="1254" y="3525"/>
              <a:ext cx="3" cy="3"/>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Oval 114"/>
            <p:cNvSpPr>
              <a:spLocks noChangeArrowheads="1"/>
            </p:cNvSpPr>
            <p:nvPr/>
          </p:nvSpPr>
          <p:spPr bwMode="auto">
            <a:xfrm>
              <a:off x="1253" y="3531"/>
              <a:ext cx="4" cy="4"/>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115"/>
            <p:cNvSpPr>
              <a:spLocks/>
            </p:cNvSpPr>
            <p:nvPr/>
          </p:nvSpPr>
          <p:spPr bwMode="auto">
            <a:xfrm>
              <a:off x="1389" y="3532"/>
              <a:ext cx="7" cy="10"/>
            </a:xfrm>
            <a:custGeom>
              <a:avLst/>
              <a:gdLst/>
              <a:ahLst/>
              <a:cxnLst>
                <a:cxn ang="0">
                  <a:pos x="0" y="12"/>
                </a:cxn>
                <a:cxn ang="0">
                  <a:pos x="9" y="18"/>
                </a:cxn>
                <a:cxn ang="0">
                  <a:pos x="4" y="9"/>
                </a:cxn>
                <a:cxn ang="0">
                  <a:pos x="12" y="14"/>
                </a:cxn>
                <a:cxn ang="0">
                  <a:pos x="8" y="6"/>
                </a:cxn>
                <a:cxn ang="0">
                  <a:pos x="14" y="8"/>
                </a:cxn>
                <a:cxn ang="0">
                  <a:pos x="12" y="1"/>
                </a:cxn>
                <a:cxn ang="0">
                  <a:pos x="8" y="4"/>
                </a:cxn>
                <a:cxn ang="0">
                  <a:pos x="4" y="8"/>
                </a:cxn>
                <a:cxn ang="0">
                  <a:pos x="0" y="12"/>
                </a:cxn>
              </a:cxnLst>
              <a:rect l="0" t="0" r="r" b="b"/>
              <a:pathLst>
                <a:path w="14" h="20">
                  <a:moveTo>
                    <a:pt x="0" y="12"/>
                  </a:moveTo>
                  <a:cubicBezTo>
                    <a:pt x="0" y="12"/>
                    <a:pt x="6" y="20"/>
                    <a:pt x="9" y="18"/>
                  </a:cubicBezTo>
                  <a:cubicBezTo>
                    <a:pt x="10" y="17"/>
                    <a:pt x="3" y="10"/>
                    <a:pt x="4" y="9"/>
                  </a:cubicBezTo>
                  <a:cubicBezTo>
                    <a:pt x="4" y="9"/>
                    <a:pt x="12" y="15"/>
                    <a:pt x="12" y="14"/>
                  </a:cubicBezTo>
                  <a:cubicBezTo>
                    <a:pt x="13" y="13"/>
                    <a:pt x="8" y="7"/>
                    <a:pt x="8" y="6"/>
                  </a:cubicBezTo>
                  <a:cubicBezTo>
                    <a:pt x="9" y="5"/>
                    <a:pt x="14" y="9"/>
                    <a:pt x="14" y="8"/>
                  </a:cubicBezTo>
                  <a:cubicBezTo>
                    <a:pt x="14" y="5"/>
                    <a:pt x="12" y="1"/>
                    <a:pt x="12" y="1"/>
                  </a:cubicBezTo>
                  <a:cubicBezTo>
                    <a:pt x="12" y="1"/>
                    <a:pt x="10" y="0"/>
                    <a:pt x="8" y="4"/>
                  </a:cubicBezTo>
                  <a:cubicBezTo>
                    <a:pt x="7" y="8"/>
                    <a:pt x="4" y="8"/>
                    <a:pt x="4" y="8"/>
                  </a:cubicBezTo>
                  <a:lnTo>
                    <a:pt x="0" y="12"/>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116"/>
            <p:cNvSpPr>
              <a:spLocks/>
            </p:cNvSpPr>
            <p:nvPr/>
          </p:nvSpPr>
          <p:spPr bwMode="auto">
            <a:xfrm>
              <a:off x="1383" y="3530"/>
              <a:ext cx="9" cy="7"/>
            </a:xfrm>
            <a:custGeom>
              <a:avLst/>
              <a:gdLst/>
              <a:ahLst/>
              <a:cxnLst>
                <a:cxn ang="0">
                  <a:pos x="9" y="3"/>
                </a:cxn>
                <a:cxn ang="0">
                  <a:pos x="7" y="0"/>
                </a:cxn>
                <a:cxn ang="0">
                  <a:pos x="0" y="1"/>
                </a:cxn>
                <a:cxn ang="0">
                  <a:pos x="2" y="6"/>
                </a:cxn>
                <a:cxn ang="0">
                  <a:pos x="3" y="7"/>
                </a:cxn>
                <a:cxn ang="0">
                  <a:pos x="6" y="7"/>
                </a:cxn>
                <a:cxn ang="0">
                  <a:pos x="9" y="3"/>
                </a:cxn>
              </a:cxnLst>
              <a:rect l="0" t="0" r="r" b="b"/>
              <a:pathLst>
                <a:path w="9" h="7">
                  <a:moveTo>
                    <a:pt x="9" y="3"/>
                  </a:moveTo>
                  <a:lnTo>
                    <a:pt x="7" y="0"/>
                  </a:lnTo>
                  <a:lnTo>
                    <a:pt x="0" y="1"/>
                  </a:lnTo>
                  <a:lnTo>
                    <a:pt x="2" y="6"/>
                  </a:lnTo>
                  <a:lnTo>
                    <a:pt x="3" y="7"/>
                  </a:lnTo>
                  <a:lnTo>
                    <a:pt x="6" y="7"/>
                  </a:lnTo>
                  <a:lnTo>
                    <a:pt x="9" y="3"/>
                  </a:lnTo>
                  <a:close/>
                </a:path>
              </a:pathLst>
            </a:custGeom>
            <a:solidFill>
              <a:srgbClr val="224C7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117"/>
            <p:cNvSpPr>
              <a:spLocks/>
            </p:cNvSpPr>
            <p:nvPr/>
          </p:nvSpPr>
          <p:spPr bwMode="auto">
            <a:xfrm>
              <a:off x="1544" y="3431"/>
              <a:ext cx="85" cy="96"/>
            </a:xfrm>
            <a:custGeom>
              <a:avLst/>
              <a:gdLst/>
              <a:ahLst/>
              <a:cxnLst>
                <a:cxn ang="0">
                  <a:pos x="61" y="153"/>
                </a:cxn>
                <a:cxn ang="0">
                  <a:pos x="67" y="168"/>
                </a:cxn>
                <a:cxn ang="0">
                  <a:pos x="84" y="172"/>
                </a:cxn>
                <a:cxn ang="0">
                  <a:pos x="97" y="172"/>
                </a:cxn>
                <a:cxn ang="0">
                  <a:pos x="97" y="190"/>
                </a:cxn>
                <a:cxn ang="0">
                  <a:pos x="0" y="190"/>
                </a:cxn>
                <a:cxn ang="0">
                  <a:pos x="0" y="172"/>
                </a:cxn>
                <a:cxn ang="0">
                  <a:pos x="11" y="172"/>
                </a:cxn>
                <a:cxn ang="0">
                  <a:pos x="28" y="166"/>
                </a:cxn>
                <a:cxn ang="0">
                  <a:pos x="32" y="148"/>
                </a:cxn>
                <a:cxn ang="0">
                  <a:pos x="32" y="43"/>
                </a:cxn>
                <a:cxn ang="0">
                  <a:pos x="28" y="24"/>
                </a:cxn>
                <a:cxn ang="0">
                  <a:pos x="11" y="19"/>
                </a:cxn>
                <a:cxn ang="0">
                  <a:pos x="0" y="19"/>
                </a:cxn>
                <a:cxn ang="0">
                  <a:pos x="0" y="0"/>
                </a:cxn>
                <a:cxn ang="0">
                  <a:pos x="168" y="0"/>
                </a:cxn>
                <a:cxn ang="0">
                  <a:pos x="168" y="75"/>
                </a:cxn>
                <a:cxn ang="0">
                  <a:pos x="150" y="75"/>
                </a:cxn>
                <a:cxn ang="0">
                  <a:pos x="148" y="46"/>
                </a:cxn>
                <a:cxn ang="0">
                  <a:pos x="143" y="24"/>
                </a:cxn>
                <a:cxn ang="0">
                  <a:pos x="117" y="19"/>
                </a:cxn>
                <a:cxn ang="0">
                  <a:pos x="86" y="19"/>
                </a:cxn>
                <a:cxn ang="0">
                  <a:pos x="66" y="24"/>
                </a:cxn>
                <a:cxn ang="0">
                  <a:pos x="61" y="43"/>
                </a:cxn>
                <a:cxn ang="0">
                  <a:pos x="61" y="82"/>
                </a:cxn>
                <a:cxn ang="0">
                  <a:pos x="78" y="82"/>
                </a:cxn>
                <a:cxn ang="0">
                  <a:pos x="97" y="77"/>
                </a:cxn>
                <a:cxn ang="0">
                  <a:pos x="102" y="61"/>
                </a:cxn>
                <a:cxn ang="0">
                  <a:pos x="102" y="46"/>
                </a:cxn>
                <a:cxn ang="0">
                  <a:pos x="118" y="46"/>
                </a:cxn>
                <a:cxn ang="0">
                  <a:pos x="118" y="134"/>
                </a:cxn>
                <a:cxn ang="0">
                  <a:pos x="102" y="134"/>
                </a:cxn>
                <a:cxn ang="0">
                  <a:pos x="102" y="122"/>
                </a:cxn>
                <a:cxn ang="0">
                  <a:pos x="97" y="105"/>
                </a:cxn>
                <a:cxn ang="0">
                  <a:pos x="91" y="101"/>
                </a:cxn>
                <a:cxn ang="0">
                  <a:pos x="78" y="100"/>
                </a:cxn>
                <a:cxn ang="0">
                  <a:pos x="61" y="100"/>
                </a:cxn>
                <a:cxn ang="0">
                  <a:pos x="61" y="148"/>
                </a:cxn>
                <a:cxn ang="0">
                  <a:pos x="61" y="153"/>
                </a:cxn>
              </a:cxnLst>
              <a:rect l="0" t="0" r="r" b="b"/>
              <a:pathLst>
                <a:path w="168" h="190">
                  <a:moveTo>
                    <a:pt x="61" y="153"/>
                  </a:moveTo>
                  <a:cubicBezTo>
                    <a:pt x="61" y="160"/>
                    <a:pt x="63" y="165"/>
                    <a:pt x="67" y="168"/>
                  </a:cubicBezTo>
                  <a:cubicBezTo>
                    <a:pt x="71" y="171"/>
                    <a:pt x="77" y="172"/>
                    <a:pt x="84" y="172"/>
                  </a:cubicBezTo>
                  <a:cubicBezTo>
                    <a:pt x="97" y="172"/>
                    <a:pt x="97" y="172"/>
                    <a:pt x="97" y="172"/>
                  </a:cubicBezTo>
                  <a:cubicBezTo>
                    <a:pt x="97" y="190"/>
                    <a:pt x="97" y="190"/>
                    <a:pt x="97" y="190"/>
                  </a:cubicBezTo>
                  <a:cubicBezTo>
                    <a:pt x="0" y="190"/>
                    <a:pt x="0" y="190"/>
                    <a:pt x="0" y="190"/>
                  </a:cubicBezTo>
                  <a:cubicBezTo>
                    <a:pt x="0" y="172"/>
                    <a:pt x="0" y="172"/>
                    <a:pt x="0" y="172"/>
                  </a:cubicBezTo>
                  <a:cubicBezTo>
                    <a:pt x="11" y="172"/>
                    <a:pt x="11" y="172"/>
                    <a:pt x="11" y="172"/>
                  </a:cubicBezTo>
                  <a:cubicBezTo>
                    <a:pt x="20" y="172"/>
                    <a:pt x="25" y="170"/>
                    <a:pt x="28" y="166"/>
                  </a:cubicBezTo>
                  <a:cubicBezTo>
                    <a:pt x="31" y="162"/>
                    <a:pt x="32" y="156"/>
                    <a:pt x="32" y="148"/>
                  </a:cubicBezTo>
                  <a:cubicBezTo>
                    <a:pt x="32" y="43"/>
                    <a:pt x="32" y="43"/>
                    <a:pt x="32" y="43"/>
                  </a:cubicBezTo>
                  <a:cubicBezTo>
                    <a:pt x="32" y="34"/>
                    <a:pt x="31" y="27"/>
                    <a:pt x="28" y="24"/>
                  </a:cubicBezTo>
                  <a:cubicBezTo>
                    <a:pt x="25" y="20"/>
                    <a:pt x="19" y="19"/>
                    <a:pt x="11" y="19"/>
                  </a:cubicBezTo>
                  <a:cubicBezTo>
                    <a:pt x="0" y="19"/>
                    <a:pt x="0" y="19"/>
                    <a:pt x="0" y="19"/>
                  </a:cubicBezTo>
                  <a:cubicBezTo>
                    <a:pt x="0" y="0"/>
                    <a:pt x="0" y="0"/>
                    <a:pt x="0" y="0"/>
                  </a:cubicBezTo>
                  <a:cubicBezTo>
                    <a:pt x="168" y="0"/>
                    <a:pt x="168" y="0"/>
                    <a:pt x="168" y="0"/>
                  </a:cubicBezTo>
                  <a:cubicBezTo>
                    <a:pt x="168" y="75"/>
                    <a:pt x="168" y="75"/>
                    <a:pt x="168" y="75"/>
                  </a:cubicBezTo>
                  <a:cubicBezTo>
                    <a:pt x="150" y="75"/>
                    <a:pt x="150" y="75"/>
                    <a:pt x="150" y="75"/>
                  </a:cubicBezTo>
                  <a:cubicBezTo>
                    <a:pt x="148" y="46"/>
                    <a:pt x="148" y="46"/>
                    <a:pt x="148" y="46"/>
                  </a:cubicBezTo>
                  <a:cubicBezTo>
                    <a:pt x="148" y="35"/>
                    <a:pt x="146" y="28"/>
                    <a:pt x="143" y="24"/>
                  </a:cubicBezTo>
                  <a:cubicBezTo>
                    <a:pt x="139" y="21"/>
                    <a:pt x="130" y="19"/>
                    <a:pt x="117" y="19"/>
                  </a:cubicBezTo>
                  <a:cubicBezTo>
                    <a:pt x="86" y="19"/>
                    <a:pt x="86" y="19"/>
                    <a:pt x="86" y="19"/>
                  </a:cubicBezTo>
                  <a:cubicBezTo>
                    <a:pt x="76" y="19"/>
                    <a:pt x="69" y="20"/>
                    <a:pt x="66" y="24"/>
                  </a:cubicBezTo>
                  <a:cubicBezTo>
                    <a:pt x="62" y="27"/>
                    <a:pt x="61" y="34"/>
                    <a:pt x="61" y="43"/>
                  </a:cubicBezTo>
                  <a:cubicBezTo>
                    <a:pt x="61" y="82"/>
                    <a:pt x="61" y="82"/>
                    <a:pt x="61" y="82"/>
                  </a:cubicBezTo>
                  <a:cubicBezTo>
                    <a:pt x="78" y="82"/>
                    <a:pt x="78" y="82"/>
                    <a:pt x="78" y="82"/>
                  </a:cubicBezTo>
                  <a:cubicBezTo>
                    <a:pt x="88" y="82"/>
                    <a:pt x="95" y="80"/>
                    <a:pt x="97" y="77"/>
                  </a:cubicBezTo>
                  <a:cubicBezTo>
                    <a:pt x="100" y="73"/>
                    <a:pt x="102" y="68"/>
                    <a:pt x="102" y="61"/>
                  </a:cubicBezTo>
                  <a:cubicBezTo>
                    <a:pt x="102" y="46"/>
                    <a:pt x="102" y="46"/>
                    <a:pt x="102" y="46"/>
                  </a:cubicBezTo>
                  <a:cubicBezTo>
                    <a:pt x="118" y="46"/>
                    <a:pt x="118" y="46"/>
                    <a:pt x="118" y="46"/>
                  </a:cubicBezTo>
                  <a:cubicBezTo>
                    <a:pt x="118" y="134"/>
                    <a:pt x="118" y="134"/>
                    <a:pt x="118" y="134"/>
                  </a:cubicBezTo>
                  <a:cubicBezTo>
                    <a:pt x="102" y="134"/>
                    <a:pt x="102" y="134"/>
                    <a:pt x="102" y="134"/>
                  </a:cubicBezTo>
                  <a:cubicBezTo>
                    <a:pt x="102" y="122"/>
                    <a:pt x="102" y="122"/>
                    <a:pt x="102" y="122"/>
                  </a:cubicBezTo>
                  <a:cubicBezTo>
                    <a:pt x="102" y="114"/>
                    <a:pt x="100" y="109"/>
                    <a:pt x="97" y="105"/>
                  </a:cubicBezTo>
                  <a:cubicBezTo>
                    <a:pt x="96" y="103"/>
                    <a:pt x="94" y="102"/>
                    <a:pt x="91" y="101"/>
                  </a:cubicBezTo>
                  <a:cubicBezTo>
                    <a:pt x="87" y="101"/>
                    <a:pt x="83" y="100"/>
                    <a:pt x="78" y="100"/>
                  </a:cubicBezTo>
                  <a:cubicBezTo>
                    <a:pt x="61" y="100"/>
                    <a:pt x="61" y="100"/>
                    <a:pt x="61" y="100"/>
                  </a:cubicBezTo>
                  <a:cubicBezTo>
                    <a:pt x="61" y="148"/>
                    <a:pt x="61" y="148"/>
                    <a:pt x="61" y="148"/>
                  </a:cubicBezTo>
                  <a:lnTo>
                    <a:pt x="61" y="153"/>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118"/>
            <p:cNvSpPr>
              <a:spLocks/>
            </p:cNvSpPr>
            <p:nvPr/>
          </p:nvSpPr>
          <p:spPr bwMode="auto">
            <a:xfrm>
              <a:off x="1642" y="3431"/>
              <a:ext cx="88" cy="96"/>
            </a:xfrm>
            <a:custGeom>
              <a:avLst/>
              <a:gdLst/>
              <a:ahLst/>
              <a:cxnLst>
                <a:cxn ang="0">
                  <a:pos x="61" y="148"/>
                </a:cxn>
                <a:cxn ang="0">
                  <a:pos x="65" y="167"/>
                </a:cxn>
                <a:cxn ang="0">
                  <a:pos x="84" y="172"/>
                </a:cxn>
                <a:cxn ang="0">
                  <a:pos x="121" y="172"/>
                </a:cxn>
                <a:cxn ang="0">
                  <a:pos x="147" y="167"/>
                </a:cxn>
                <a:cxn ang="0">
                  <a:pos x="153" y="144"/>
                </a:cxn>
                <a:cxn ang="0">
                  <a:pos x="154" y="120"/>
                </a:cxn>
                <a:cxn ang="0">
                  <a:pos x="173" y="120"/>
                </a:cxn>
                <a:cxn ang="0">
                  <a:pos x="173" y="190"/>
                </a:cxn>
                <a:cxn ang="0">
                  <a:pos x="0" y="190"/>
                </a:cxn>
                <a:cxn ang="0">
                  <a:pos x="0" y="172"/>
                </a:cxn>
                <a:cxn ang="0">
                  <a:pos x="10" y="172"/>
                </a:cxn>
                <a:cxn ang="0">
                  <a:pos x="28" y="166"/>
                </a:cxn>
                <a:cxn ang="0">
                  <a:pos x="32" y="148"/>
                </a:cxn>
                <a:cxn ang="0">
                  <a:pos x="32" y="43"/>
                </a:cxn>
                <a:cxn ang="0">
                  <a:pos x="28" y="24"/>
                </a:cxn>
                <a:cxn ang="0">
                  <a:pos x="10" y="19"/>
                </a:cxn>
                <a:cxn ang="0">
                  <a:pos x="0" y="19"/>
                </a:cxn>
                <a:cxn ang="0">
                  <a:pos x="0" y="0"/>
                </a:cxn>
                <a:cxn ang="0">
                  <a:pos x="170" y="0"/>
                </a:cxn>
                <a:cxn ang="0">
                  <a:pos x="170" y="69"/>
                </a:cxn>
                <a:cxn ang="0">
                  <a:pos x="152" y="69"/>
                </a:cxn>
                <a:cxn ang="0">
                  <a:pos x="150" y="47"/>
                </a:cxn>
                <a:cxn ang="0">
                  <a:pos x="145" y="24"/>
                </a:cxn>
                <a:cxn ang="0">
                  <a:pos x="136" y="20"/>
                </a:cxn>
                <a:cxn ang="0">
                  <a:pos x="119" y="19"/>
                </a:cxn>
                <a:cxn ang="0">
                  <a:pos x="86" y="19"/>
                </a:cxn>
                <a:cxn ang="0">
                  <a:pos x="66" y="24"/>
                </a:cxn>
                <a:cxn ang="0">
                  <a:pos x="61" y="43"/>
                </a:cxn>
                <a:cxn ang="0">
                  <a:pos x="61" y="82"/>
                </a:cxn>
                <a:cxn ang="0">
                  <a:pos x="79" y="82"/>
                </a:cxn>
                <a:cxn ang="0">
                  <a:pos x="99" y="77"/>
                </a:cxn>
                <a:cxn ang="0">
                  <a:pos x="103" y="61"/>
                </a:cxn>
                <a:cxn ang="0">
                  <a:pos x="104" y="47"/>
                </a:cxn>
                <a:cxn ang="0">
                  <a:pos x="120" y="47"/>
                </a:cxn>
                <a:cxn ang="0">
                  <a:pos x="120" y="135"/>
                </a:cxn>
                <a:cxn ang="0">
                  <a:pos x="104" y="135"/>
                </a:cxn>
                <a:cxn ang="0">
                  <a:pos x="103" y="122"/>
                </a:cxn>
                <a:cxn ang="0">
                  <a:pos x="99" y="105"/>
                </a:cxn>
                <a:cxn ang="0">
                  <a:pos x="92" y="101"/>
                </a:cxn>
                <a:cxn ang="0">
                  <a:pos x="79" y="100"/>
                </a:cxn>
                <a:cxn ang="0">
                  <a:pos x="61" y="100"/>
                </a:cxn>
                <a:cxn ang="0">
                  <a:pos x="61" y="148"/>
                </a:cxn>
              </a:cxnLst>
              <a:rect l="0" t="0" r="r" b="b"/>
              <a:pathLst>
                <a:path w="173" h="190">
                  <a:moveTo>
                    <a:pt x="61" y="148"/>
                  </a:moveTo>
                  <a:cubicBezTo>
                    <a:pt x="61" y="157"/>
                    <a:pt x="62" y="164"/>
                    <a:pt x="65" y="167"/>
                  </a:cubicBezTo>
                  <a:cubicBezTo>
                    <a:pt x="68" y="171"/>
                    <a:pt x="75" y="172"/>
                    <a:pt x="84" y="172"/>
                  </a:cubicBezTo>
                  <a:cubicBezTo>
                    <a:pt x="121" y="172"/>
                    <a:pt x="121" y="172"/>
                    <a:pt x="121" y="172"/>
                  </a:cubicBezTo>
                  <a:cubicBezTo>
                    <a:pt x="134" y="173"/>
                    <a:pt x="143" y="171"/>
                    <a:pt x="147" y="167"/>
                  </a:cubicBezTo>
                  <a:cubicBezTo>
                    <a:pt x="151" y="163"/>
                    <a:pt x="153" y="155"/>
                    <a:pt x="153" y="144"/>
                  </a:cubicBezTo>
                  <a:cubicBezTo>
                    <a:pt x="154" y="120"/>
                    <a:pt x="154" y="120"/>
                    <a:pt x="154" y="120"/>
                  </a:cubicBezTo>
                  <a:cubicBezTo>
                    <a:pt x="173" y="120"/>
                    <a:pt x="173" y="120"/>
                    <a:pt x="173" y="120"/>
                  </a:cubicBezTo>
                  <a:cubicBezTo>
                    <a:pt x="173" y="190"/>
                    <a:pt x="173" y="190"/>
                    <a:pt x="173" y="190"/>
                  </a:cubicBezTo>
                  <a:cubicBezTo>
                    <a:pt x="0" y="190"/>
                    <a:pt x="0" y="190"/>
                    <a:pt x="0" y="190"/>
                  </a:cubicBezTo>
                  <a:cubicBezTo>
                    <a:pt x="0" y="172"/>
                    <a:pt x="0" y="172"/>
                    <a:pt x="0" y="172"/>
                  </a:cubicBezTo>
                  <a:cubicBezTo>
                    <a:pt x="10" y="172"/>
                    <a:pt x="10" y="172"/>
                    <a:pt x="10" y="172"/>
                  </a:cubicBezTo>
                  <a:cubicBezTo>
                    <a:pt x="19" y="172"/>
                    <a:pt x="25" y="170"/>
                    <a:pt x="28" y="166"/>
                  </a:cubicBezTo>
                  <a:cubicBezTo>
                    <a:pt x="31" y="162"/>
                    <a:pt x="32" y="156"/>
                    <a:pt x="32" y="148"/>
                  </a:cubicBezTo>
                  <a:cubicBezTo>
                    <a:pt x="32" y="43"/>
                    <a:pt x="32" y="43"/>
                    <a:pt x="32" y="43"/>
                  </a:cubicBezTo>
                  <a:cubicBezTo>
                    <a:pt x="32" y="34"/>
                    <a:pt x="30" y="27"/>
                    <a:pt x="28" y="24"/>
                  </a:cubicBezTo>
                  <a:cubicBezTo>
                    <a:pt x="25" y="20"/>
                    <a:pt x="19" y="19"/>
                    <a:pt x="10" y="19"/>
                  </a:cubicBezTo>
                  <a:cubicBezTo>
                    <a:pt x="0" y="19"/>
                    <a:pt x="0" y="19"/>
                    <a:pt x="0" y="19"/>
                  </a:cubicBezTo>
                  <a:cubicBezTo>
                    <a:pt x="0" y="0"/>
                    <a:pt x="0" y="0"/>
                    <a:pt x="0" y="0"/>
                  </a:cubicBezTo>
                  <a:cubicBezTo>
                    <a:pt x="170" y="0"/>
                    <a:pt x="170" y="0"/>
                    <a:pt x="170" y="0"/>
                  </a:cubicBezTo>
                  <a:cubicBezTo>
                    <a:pt x="170" y="69"/>
                    <a:pt x="170" y="69"/>
                    <a:pt x="170" y="69"/>
                  </a:cubicBezTo>
                  <a:cubicBezTo>
                    <a:pt x="152" y="69"/>
                    <a:pt x="152" y="69"/>
                    <a:pt x="152" y="69"/>
                  </a:cubicBezTo>
                  <a:cubicBezTo>
                    <a:pt x="150" y="47"/>
                    <a:pt x="150" y="47"/>
                    <a:pt x="150" y="47"/>
                  </a:cubicBezTo>
                  <a:cubicBezTo>
                    <a:pt x="150" y="36"/>
                    <a:pt x="149" y="28"/>
                    <a:pt x="145" y="24"/>
                  </a:cubicBezTo>
                  <a:cubicBezTo>
                    <a:pt x="143" y="22"/>
                    <a:pt x="140" y="21"/>
                    <a:pt x="136" y="20"/>
                  </a:cubicBezTo>
                  <a:cubicBezTo>
                    <a:pt x="132" y="19"/>
                    <a:pt x="126" y="19"/>
                    <a:pt x="119" y="19"/>
                  </a:cubicBezTo>
                  <a:cubicBezTo>
                    <a:pt x="86" y="19"/>
                    <a:pt x="86" y="19"/>
                    <a:pt x="86" y="19"/>
                  </a:cubicBezTo>
                  <a:cubicBezTo>
                    <a:pt x="76" y="19"/>
                    <a:pt x="69" y="20"/>
                    <a:pt x="66" y="24"/>
                  </a:cubicBezTo>
                  <a:cubicBezTo>
                    <a:pt x="62" y="27"/>
                    <a:pt x="61" y="34"/>
                    <a:pt x="61" y="43"/>
                  </a:cubicBezTo>
                  <a:cubicBezTo>
                    <a:pt x="61" y="82"/>
                    <a:pt x="61" y="82"/>
                    <a:pt x="61" y="82"/>
                  </a:cubicBezTo>
                  <a:cubicBezTo>
                    <a:pt x="79" y="82"/>
                    <a:pt x="79" y="82"/>
                    <a:pt x="79" y="82"/>
                  </a:cubicBezTo>
                  <a:cubicBezTo>
                    <a:pt x="89" y="82"/>
                    <a:pt x="96" y="80"/>
                    <a:pt x="99" y="77"/>
                  </a:cubicBezTo>
                  <a:cubicBezTo>
                    <a:pt x="102" y="73"/>
                    <a:pt x="103" y="68"/>
                    <a:pt x="103" y="61"/>
                  </a:cubicBezTo>
                  <a:cubicBezTo>
                    <a:pt x="104" y="47"/>
                    <a:pt x="104" y="47"/>
                    <a:pt x="104" y="47"/>
                  </a:cubicBezTo>
                  <a:cubicBezTo>
                    <a:pt x="120" y="47"/>
                    <a:pt x="120" y="47"/>
                    <a:pt x="120" y="47"/>
                  </a:cubicBezTo>
                  <a:cubicBezTo>
                    <a:pt x="120" y="135"/>
                    <a:pt x="120" y="135"/>
                    <a:pt x="120" y="135"/>
                  </a:cubicBezTo>
                  <a:cubicBezTo>
                    <a:pt x="104" y="135"/>
                    <a:pt x="104" y="135"/>
                    <a:pt x="104" y="135"/>
                  </a:cubicBezTo>
                  <a:cubicBezTo>
                    <a:pt x="103" y="122"/>
                    <a:pt x="103" y="122"/>
                    <a:pt x="103" y="122"/>
                  </a:cubicBezTo>
                  <a:cubicBezTo>
                    <a:pt x="103" y="114"/>
                    <a:pt x="102" y="109"/>
                    <a:pt x="99" y="105"/>
                  </a:cubicBezTo>
                  <a:cubicBezTo>
                    <a:pt x="97" y="103"/>
                    <a:pt x="95" y="102"/>
                    <a:pt x="92" y="101"/>
                  </a:cubicBezTo>
                  <a:cubicBezTo>
                    <a:pt x="89" y="101"/>
                    <a:pt x="85" y="100"/>
                    <a:pt x="79" y="100"/>
                  </a:cubicBezTo>
                  <a:cubicBezTo>
                    <a:pt x="61" y="100"/>
                    <a:pt x="61" y="100"/>
                    <a:pt x="61" y="100"/>
                  </a:cubicBezTo>
                  <a:lnTo>
                    <a:pt x="61" y="148"/>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119"/>
            <p:cNvSpPr>
              <a:spLocks/>
            </p:cNvSpPr>
            <p:nvPr/>
          </p:nvSpPr>
          <p:spPr bwMode="auto">
            <a:xfrm>
              <a:off x="1746" y="3431"/>
              <a:ext cx="125" cy="96"/>
            </a:xfrm>
            <a:custGeom>
              <a:avLst/>
              <a:gdLst/>
              <a:ahLst/>
              <a:cxnLst>
                <a:cxn ang="0">
                  <a:pos x="0" y="172"/>
                </a:cxn>
                <a:cxn ang="0">
                  <a:pos x="11" y="172"/>
                </a:cxn>
                <a:cxn ang="0">
                  <a:pos x="29" y="166"/>
                </a:cxn>
                <a:cxn ang="0">
                  <a:pos x="32" y="148"/>
                </a:cxn>
                <a:cxn ang="0">
                  <a:pos x="32" y="43"/>
                </a:cxn>
                <a:cxn ang="0">
                  <a:pos x="29" y="24"/>
                </a:cxn>
                <a:cxn ang="0">
                  <a:pos x="11" y="19"/>
                </a:cxn>
                <a:cxn ang="0">
                  <a:pos x="0" y="19"/>
                </a:cxn>
                <a:cxn ang="0">
                  <a:pos x="0" y="0"/>
                </a:cxn>
                <a:cxn ang="0">
                  <a:pos x="73" y="0"/>
                </a:cxn>
                <a:cxn ang="0">
                  <a:pos x="125" y="150"/>
                </a:cxn>
                <a:cxn ang="0">
                  <a:pos x="175" y="0"/>
                </a:cxn>
                <a:cxn ang="0">
                  <a:pos x="246" y="0"/>
                </a:cxn>
                <a:cxn ang="0">
                  <a:pos x="246" y="19"/>
                </a:cxn>
                <a:cxn ang="0">
                  <a:pos x="234" y="19"/>
                </a:cxn>
                <a:cxn ang="0">
                  <a:pos x="218" y="24"/>
                </a:cxn>
                <a:cxn ang="0">
                  <a:pos x="214" y="43"/>
                </a:cxn>
                <a:cxn ang="0">
                  <a:pos x="214" y="148"/>
                </a:cxn>
                <a:cxn ang="0">
                  <a:pos x="218" y="167"/>
                </a:cxn>
                <a:cxn ang="0">
                  <a:pos x="235" y="172"/>
                </a:cxn>
                <a:cxn ang="0">
                  <a:pos x="246" y="172"/>
                </a:cxn>
                <a:cxn ang="0">
                  <a:pos x="246" y="190"/>
                </a:cxn>
                <a:cxn ang="0">
                  <a:pos x="157" y="190"/>
                </a:cxn>
                <a:cxn ang="0">
                  <a:pos x="157" y="172"/>
                </a:cxn>
                <a:cxn ang="0">
                  <a:pos x="180" y="168"/>
                </a:cxn>
                <a:cxn ang="0">
                  <a:pos x="186" y="148"/>
                </a:cxn>
                <a:cxn ang="0">
                  <a:pos x="186" y="16"/>
                </a:cxn>
                <a:cxn ang="0">
                  <a:pos x="127" y="190"/>
                </a:cxn>
                <a:cxn ang="0">
                  <a:pos x="110" y="190"/>
                </a:cxn>
                <a:cxn ang="0">
                  <a:pos x="50" y="16"/>
                </a:cxn>
                <a:cxn ang="0">
                  <a:pos x="50" y="148"/>
                </a:cxn>
                <a:cxn ang="0">
                  <a:pos x="55" y="167"/>
                </a:cxn>
                <a:cxn ang="0">
                  <a:pos x="75" y="172"/>
                </a:cxn>
                <a:cxn ang="0">
                  <a:pos x="77" y="172"/>
                </a:cxn>
                <a:cxn ang="0">
                  <a:pos x="77" y="190"/>
                </a:cxn>
                <a:cxn ang="0">
                  <a:pos x="0" y="190"/>
                </a:cxn>
                <a:cxn ang="0">
                  <a:pos x="0" y="172"/>
                </a:cxn>
              </a:cxnLst>
              <a:rect l="0" t="0" r="r" b="b"/>
              <a:pathLst>
                <a:path w="246" h="190">
                  <a:moveTo>
                    <a:pt x="0" y="172"/>
                  </a:moveTo>
                  <a:cubicBezTo>
                    <a:pt x="11" y="172"/>
                    <a:pt x="11" y="172"/>
                    <a:pt x="11" y="172"/>
                  </a:cubicBezTo>
                  <a:cubicBezTo>
                    <a:pt x="20" y="172"/>
                    <a:pt x="25" y="170"/>
                    <a:pt x="29" y="166"/>
                  </a:cubicBezTo>
                  <a:cubicBezTo>
                    <a:pt x="31" y="163"/>
                    <a:pt x="33" y="157"/>
                    <a:pt x="32" y="148"/>
                  </a:cubicBezTo>
                  <a:cubicBezTo>
                    <a:pt x="32" y="43"/>
                    <a:pt x="32" y="43"/>
                    <a:pt x="32" y="43"/>
                  </a:cubicBezTo>
                  <a:cubicBezTo>
                    <a:pt x="33" y="34"/>
                    <a:pt x="31" y="28"/>
                    <a:pt x="29" y="24"/>
                  </a:cubicBezTo>
                  <a:cubicBezTo>
                    <a:pt x="26" y="20"/>
                    <a:pt x="20" y="19"/>
                    <a:pt x="11" y="19"/>
                  </a:cubicBezTo>
                  <a:cubicBezTo>
                    <a:pt x="0" y="19"/>
                    <a:pt x="0" y="19"/>
                    <a:pt x="0" y="19"/>
                  </a:cubicBezTo>
                  <a:cubicBezTo>
                    <a:pt x="0" y="0"/>
                    <a:pt x="0" y="0"/>
                    <a:pt x="0" y="0"/>
                  </a:cubicBezTo>
                  <a:cubicBezTo>
                    <a:pt x="73" y="0"/>
                    <a:pt x="73" y="0"/>
                    <a:pt x="73" y="0"/>
                  </a:cubicBezTo>
                  <a:cubicBezTo>
                    <a:pt x="125" y="150"/>
                    <a:pt x="125" y="150"/>
                    <a:pt x="125" y="150"/>
                  </a:cubicBezTo>
                  <a:cubicBezTo>
                    <a:pt x="175" y="0"/>
                    <a:pt x="175" y="0"/>
                    <a:pt x="175" y="0"/>
                  </a:cubicBezTo>
                  <a:cubicBezTo>
                    <a:pt x="246" y="0"/>
                    <a:pt x="246" y="0"/>
                    <a:pt x="246" y="0"/>
                  </a:cubicBezTo>
                  <a:cubicBezTo>
                    <a:pt x="246" y="19"/>
                    <a:pt x="246" y="19"/>
                    <a:pt x="246" y="19"/>
                  </a:cubicBezTo>
                  <a:cubicBezTo>
                    <a:pt x="234" y="19"/>
                    <a:pt x="234" y="19"/>
                    <a:pt x="234" y="19"/>
                  </a:cubicBezTo>
                  <a:cubicBezTo>
                    <a:pt x="226" y="19"/>
                    <a:pt x="220" y="20"/>
                    <a:pt x="218" y="24"/>
                  </a:cubicBezTo>
                  <a:cubicBezTo>
                    <a:pt x="215" y="28"/>
                    <a:pt x="214" y="34"/>
                    <a:pt x="214" y="43"/>
                  </a:cubicBezTo>
                  <a:cubicBezTo>
                    <a:pt x="214" y="148"/>
                    <a:pt x="214" y="148"/>
                    <a:pt x="214" y="148"/>
                  </a:cubicBezTo>
                  <a:cubicBezTo>
                    <a:pt x="214" y="157"/>
                    <a:pt x="215" y="164"/>
                    <a:pt x="218" y="167"/>
                  </a:cubicBezTo>
                  <a:cubicBezTo>
                    <a:pt x="220" y="171"/>
                    <a:pt x="226" y="172"/>
                    <a:pt x="235" y="172"/>
                  </a:cubicBezTo>
                  <a:cubicBezTo>
                    <a:pt x="246" y="172"/>
                    <a:pt x="246" y="172"/>
                    <a:pt x="246" y="172"/>
                  </a:cubicBezTo>
                  <a:cubicBezTo>
                    <a:pt x="246" y="190"/>
                    <a:pt x="246" y="190"/>
                    <a:pt x="246" y="190"/>
                  </a:cubicBezTo>
                  <a:cubicBezTo>
                    <a:pt x="157" y="190"/>
                    <a:pt x="157" y="190"/>
                    <a:pt x="157" y="190"/>
                  </a:cubicBezTo>
                  <a:cubicBezTo>
                    <a:pt x="157" y="172"/>
                    <a:pt x="157" y="172"/>
                    <a:pt x="157" y="172"/>
                  </a:cubicBezTo>
                  <a:cubicBezTo>
                    <a:pt x="169" y="173"/>
                    <a:pt x="176" y="171"/>
                    <a:pt x="180" y="168"/>
                  </a:cubicBezTo>
                  <a:cubicBezTo>
                    <a:pt x="184" y="164"/>
                    <a:pt x="186" y="158"/>
                    <a:pt x="186" y="148"/>
                  </a:cubicBezTo>
                  <a:cubicBezTo>
                    <a:pt x="186" y="16"/>
                    <a:pt x="186" y="16"/>
                    <a:pt x="186" y="16"/>
                  </a:cubicBezTo>
                  <a:cubicBezTo>
                    <a:pt x="127" y="190"/>
                    <a:pt x="127" y="190"/>
                    <a:pt x="127" y="190"/>
                  </a:cubicBezTo>
                  <a:cubicBezTo>
                    <a:pt x="110" y="190"/>
                    <a:pt x="110" y="190"/>
                    <a:pt x="110" y="190"/>
                  </a:cubicBezTo>
                  <a:cubicBezTo>
                    <a:pt x="50" y="16"/>
                    <a:pt x="50" y="16"/>
                    <a:pt x="50" y="16"/>
                  </a:cubicBezTo>
                  <a:cubicBezTo>
                    <a:pt x="50" y="148"/>
                    <a:pt x="50" y="148"/>
                    <a:pt x="50" y="148"/>
                  </a:cubicBezTo>
                  <a:cubicBezTo>
                    <a:pt x="50" y="157"/>
                    <a:pt x="51" y="164"/>
                    <a:pt x="55" y="167"/>
                  </a:cubicBezTo>
                  <a:cubicBezTo>
                    <a:pt x="58" y="171"/>
                    <a:pt x="65" y="173"/>
                    <a:pt x="75" y="172"/>
                  </a:cubicBezTo>
                  <a:cubicBezTo>
                    <a:pt x="77" y="172"/>
                    <a:pt x="77" y="172"/>
                    <a:pt x="77" y="172"/>
                  </a:cubicBezTo>
                  <a:cubicBezTo>
                    <a:pt x="77" y="190"/>
                    <a:pt x="77" y="190"/>
                    <a:pt x="77" y="190"/>
                  </a:cubicBezTo>
                  <a:cubicBezTo>
                    <a:pt x="0" y="190"/>
                    <a:pt x="0" y="190"/>
                    <a:pt x="0" y="190"/>
                  </a:cubicBezTo>
                  <a:lnTo>
                    <a:pt x="0" y="172"/>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120"/>
            <p:cNvSpPr>
              <a:spLocks noEditPoints="1"/>
            </p:cNvSpPr>
            <p:nvPr/>
          </p:nvSpPr>
          <p:spPr bwMode="auto">
            <a:xfrm>
              <a:off x="1882" y="3431"/>
              <a:ext cx="102" cy="96"/>
            </a:xfrm>
            <a:custGeom>
              <a:avLst/>
              <a:gdLst/>
              <a:ahLst/>
              <a:cxnLst>
                <a:cxn ang="0">
                  <a:pos x="0" y="172"/>
                </a:cxn>
                <a:cxn ang="0">
                  <a:pos x="4" y="173"/>
                </a:cxn>
                <a:cxn ang="0">
                  <a:pos x="20" y="166"/>
                </a:cxn>
                <a:cxn ang="0">
                  <a:pos x="30" y="146"/>
                </a:cxn>
                <a:cxn ang="0">
                  <a:pos x="88" y="0"/>
                </a:cxn>
                <a:cxn ang="0">
                  <a:pos x="119" y="0"/>
                </a:cxn>
                <a:cxn ang="0">
                  <a:pos x="174" y="150"/>
                </a:cxn>
                <a:cxn ang="0">
                  <a:pos x="182" y="167"/>
                </a:cxn>
                <a:cxn ang="0">
                  <a:pos x="199" y="172"/>
                </a:cxn>
                <a:cxn ang="0">
                  <a:pos x="202" y="172"/>
                </a:cxn>
                <a:cxn ang="0">
                  <a:pos x="202" y="190"/>
                </a:cxn>
                <a:cxn ang="0">
                  <a:pos x="121" y="190"/>
                </a:cxn>
                <a:cxn ang="0">
                  <a:pos x="121" y="172"/>
                </a:cxn>
                <a:cxn ang="0">
                  <a:pos x="132" y="172"/>
                </a:cxn>
                <a:cxn ang="0">
                  <a:pos x="147" y="162"/>
                </a:cxn>
                <a:cxn ang="0">
                  <a:pos x="144" y="150"/>
                </a:cxn>
                <a:cxn ang="0">
                  <a:pos x="134" y="122"/>
                </a:cxn>
                <a:cxn ang="0">
                  <a:pos x="58" y="122"/>
                </a:cxn>
                <a:cxn ang="0">
                  <a:pos x="47" y="151"/>
                </a:cxn>
                <a:cxn ang="0">
                  <a:pos x="44" y="162"/>
                </a:cxn>
                <a:cxn ang="0">
                  <a:pos x="59" y="172"/>
                </a:cxn>
                <a:cxn ang="0">
                  <a:pos x="71" y="172"/>
                </a:cxn>
                <a:cxn ang="0">
                  <a:pos x="71" y="190"/>
                </a:cxn>
                <a:cxn ang="0">
                  <a:pos x="0" y="190"/>
                </a:cxn>
                <a:cxn ang="0">
                  <a:pos x="0" y="172"/>
                </a:cxn>
                <a:cxn ang="0">
                  <a:pos x="127" y="104"/>
                </a:cxn>
                <a:cxn ang="0">
                  <a:pos x="97" y="22"/>
                </a:cxn>
                <a:cxn ang="0">
                  <a:pos x="65" y="104"/>
                </a:cxn>
                <a:cxn ang="0">
                  <a:pos x="127" y="104"/>
                </a:cxn>
              </a:cxnLst>
              <a:rect l="0" t="0" r="r" b="b"/>
              <a:pathLst>
                <a:path w="202" h="190">
                  <a:moveTo>
                    <a:pt x="0" y="172"/>
                  </a:moveTo>
                  <a:cubicBezTo>
                    <a:pt x="2" y="173"/>
                    <a:pt x="3" y="173"/>
                    <a:pt x="4" y="173"/>
                  </a:cubicBezTo>
                  <a:cubicBezTo>
                    <a:pt x="11" y="173"/>
                    <a:pt x="16" y="170"/>
                    <a:pt x="20" y="166"/>
                  </a:cubicBezTo>
                  <a:cubicBezTo>
                    <a:pt x="23" y="161"/>
                    <a:pt x="26" y="155"/>
                    <a:pt x="30" y="146"/>
                  </a:cubicBezTo>
                  <a:cubicBezTo>
                    <a:pt x="88" y="0"/>
                    <a:pt x="88" y="0"/>
                    <a:pt x="88" y="0"/>
                  </a:cubicBezTo>
                  <a:cubicBezTo>
                    <a:pt x="119" y="0"/>
                    <a:pt x="119" y="0"/>
                    <a:pt x="119" y="0"/>
                  </a:cubicBezTo>
                  <a:cubicBezTo>
                    <a:pt x="174" y="150"/>
                    <a:pt x="174" y="150"/>
                    <a:pt x="174" y="150"/>
                  </a:cubicBezTo>
                  <a:cubicBezTo>
                    <a:pt x="177" y="157"/>
                    <a:pt x="180" y="163"/>
                    <a:pt x="182" y="167"/>
                  </a:cubicBezTo>
                  <a:cubicBezTo>
                    <a:pt x="185" y="170"/>
                    <a:pt x="191" y="172"/>
                    <a:pt x="199" y="172"/>
                  </a:cubicBezTo>
                  <a:cubicBezTo>
                    <a:pt x="202" y="172"/>
                    <a:pt x="202" y="172"/>
                    <a:pt x="202" y="172"/>
                  </a:cubicBezTo>
                  <a:cubicBezTo>
                    <a:pt x="202" y="190"/>
                    <a:pt x="202" y="190"/>
                    <a:pt x="202" y="190"/>
                  </a:cubicBezTo>
                  <a:cubicBezTo>
                    <a:pt x="121" y="190"/>
                    <a:pt x="121" y="190"/>
                    <a:pt x="121" y="190"/>
                  </a:cubicBezTo>
                  <a:cubicBezTo>
                    <a:pt x="121" y="172"/>
                    <a:pt x="121" y="172"/>
                    <a:pt x="121" y="172"/>
                  </a:cubicBezTo>
                  <a:cubicBezTo>
                    <a:pt x="132" y="172"/>
                    <a:pt x="132" y="172"/>
                    <a:pt x="132" y="172"/>
                  </a:cubicBezTo>
                  <a:cubicBezTo>
                    <a:pt x="142" y="172"/>
                    <a:pt x="147" y="169"/>
                    <a:pt x="147" y="162"/>
                  </a:cubicBezTo>
                  <a:cubicBezTo>
                    <a:pt x="147" y="159"/>
                    <a:pt x="146" y="155"/>
                    <a:pt x="144" y="150"/>
                  </a:cubicBezTo>
                  <a:cubicBezTo>
                    <a:pt x="134" y="122"/>
                    <a:pt x="134" y="122"/>
                    <a:pt x="134" y="122"/>
                  </a:cubicBezTo>
                  <a:cubicBezTo>
                    <a:pt x="58" y="122"/>
                    <a:pt x="58" y="122"/>
                    <a:pt x="58" y="122"/>
                  </a:cubicBezTo>
                  <a:cubicBezTo>
                    <a:pt x="47" y="151"/>
                    <a:pt x="47" y="151"/>
                    <a:pt x="47" y="151"/>
                  </a:cubicBezTo>
                  <a:cubicBezTo>
                    <a:pt x="45" y="156"/>
                    <a:pt x="44" y="160"/>
                    <a:pt x="44" y="162"/>
                  </a:cubicBezTo>
                  <a:cubicBezTo>
                    <a:pt x="44" y="169"/>
                    <a:pt x="49" y="172"/>
                    <a:pt x="59" y="172"/>
                  </a:cubicBezTo>
                  <a:cubicBezTo>
                    <a:pt x="71" y="172"/>
                    <a:pt x="71" y="172"/>
                    <a:pt x="71" y="172"/>
                  </a:cubicBezTo>
                  <a:cubicBezTo>
                    <a:pt x="71" y="190"/>
                    <a:pt x="71" y="190"/>
                    <a:pt x="71" y="190"/>
                  </a:cubicBezTo>
                  <a:cubicBezTo>
                    <a:pt x="0" y="190"/>
                    <a:pt x="0" y="190"/>
                    <a:pt x="0" y="190"/>
                  </a:cubicBezTo>
                  <a:lnTo>
                    <a:pt x="0" y="172"/>
                  </a:lnTo>
                  <a:close/>
                  <a:moveTo>
                    <a:pt x="127" y="104"/>
                  </a:moveTo>
                  <a:cubicBezTo>
                    <a:pt x="97" y="22"/>
                    <a:pt x="97" y="22"/>
                    <a:pt x="97" y="22"/>
                  </a:cubicBezTo>
                  <a:cubicBezTo>
                    <a:pt x="65" y="104"/>
                    <a:pt x="65" y="104"/>
                    <a:pt x="65" y="104"/>
                  </a:cubicBezTo>
                  <a:lnTo>
                    <a:pt x="127" y="104"/>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34" name="Group 133"/>
          <p:cNvGrpSpPr/>
          <p:nvPr userDrawn="1"/>
        </p:nvGrpSpPr>
        <p:grpSpPr>
          <a:xfrm>
            <a:off x="6248399" y="5851964"/>
            <a:ext cx="2971801" cy="929836"/>
            <a:chOff x="5715000" y="5943600"/>
            <a:chExt cx="2431474" cy="777436"/>
          </a:xfrm>
        </p:grpSpPr>
        <p:sp>
          <p:nvSpPr>
            <p:cNvPr id="132" name="Text Box 6"/>
            <p:cNvSpPr txBox="1">
              <a:spLocks noChangeArrowheads="1"/>
            </p:cNvSpPr>
            <p:nvPr userDrawn="1"/>
          </p:nvSpPr>
          <p:spPr bwMode="auto">
            <a:xfrm>
              <a:off x="6629401" y="6096000"/>
              <a:ext cx="1517073" cy="437464"/>
            </a:xfrm>
            <a:prstGeom prst="rect">
              <a:avLst/>
            </a:prstGeom>
            <a:noFill/>
            <a:ln w="9525">
              <a:noFill/>
              <a:miter lim="800000"/>
              <a:headEnd/>
              <a:tailEnd/>
            </a:ln>
            <a:effectLst/>
          </p:spPr>
          <p:txBody>
            <a:bodyPr wrap="square">
              <a:spAutoFit/>
            </a:bodyPr>
            <a:lstStyle/>
            <a:p>
              <a:pPr>
                <a:defRPr/>
              </a:pPr>
              <a:r>
                <a:rPr lang="en-US" sz="1400" b="1" dirty="0"/>
                <a:t>US Army Corps of </a:t>
              </a:r>
              <a:r>
                <a:rPr lang="en-US" sz="1400" b="1" dirty="0" smtClean="0"/>
                <a:t>Engineers </a:t>
              </a:r>
              <a:r>
                <a:rPr lang="en-US" sz="1400" b="1" baseline="-25000" dirty="0" smtClean="0"/>
                <a:t>®</a:t>
              </a:r>
              <a:endParaRPr lang="en-US" sz="1400" b="1" baseline="-25000" dirty="0"/>
            </a:p>
          </p:txBody>
        </p:sp>
        <p:pic>
          <p:nvPicPr>
            <p:cNvPr id="133" name="Picture 4" descr="USACE_logo"/>
            <p:cNvPicPr>
              <a:picLocks noChangeAspect="1" noChangeArrowheads="1"/>
            </p:cNvPicPr>
            <p:nvPr userDrawn="1"/>
          </p:nvPicPr>
          <p:blipFill>
            <a:blip r:embed="rId16" cstate="print"/>
            <a:srcRect/>
            <a:stretch>
              <a:fillRect/>
            </a:stretch>
          </p:blipFill>
          <p:spPr bwMode="auto">
            <a:xfrm>
              <a:off x="5715000" y="5943600"/>
              <a:ext cx="950865" cy="777436"/>
            </a:xfrm>
            <a:prstGeom prst="rect">
              <a:avLst/>
            </a:prstGeom>
            <a:noFill/>
            <a:ln w="9525">
              <a:noFill/>
              <a:miter lim="800000"/>
              <a:headEnd/>
              <a:tailEnd/>
            </a:ln>
          </p:spPr>
        </p:pic>
      </p:grpSp>
      <p:grpSp>
        <p:nvGrpSpPr>
          <p:cNvPr id="130" name="Group 129"/>
          <p:cNvGrpSpPr/>
          <p:nvPr userDrawn="1"/>
        </p:nvGrpSpPr>
        <p:grpSpPr>
          <a:xfrm>
            <a:off x="228600" y="5715000"/>
            <a:ext cx="2514600" cy="1066800"/>
            <a:chOff x="1194590" y="4343400"/>
            <a:chExt cx="2514600" cy="1066800"/>
          </a:xfrm>
        </p:grpSpPr>
        <p:pic>
          <p:nvPicPr>
            <p:cNvPr id="131" name="Picture 3" descr="C:\Users\M0PDSG9D\Pictures\TDEM logo.gif"/>
            <p:cNvPicPr>
              <a:picLocks noChangeAspect="1" noChangeArrowheads="1"/>
            </p:cNvPicPr>
            <p:nvPr userDrawn="1"/>
          </p:nvPicPr>
          <p:blipFill>
            <a:blip r:embed="rId17" cstate="print"/>
            <a:srcRect/>
            <a:stretch>
              <a:fillRect/>
            </a:stretch>
          </p:blipFill>
          <p:spPr bwMode="auto">
            <a:xfrm>
              <a:off x="1194590" y="4343400"/>
              <a:ext cx="1066800" cy="1066800"/>
            </a:xfrm>
            <a:prstGeom prst="rect">
              <a:avLst/>
            </a:prstGeom>
            <a:noFill/>
          </p:spPr>
        </p:pic>
        <p:sp>
          <p:nvSpPr>
            <p:cNvPr id="135" name="TextBox 134"/>
            <p:cNvSpPr txBox="1"/>
            <p:nvPr userDrawn="1"/>
          </p:nvSpPr>
          <p:spPr>
            <a:xfrm>
              <a:off x="2286000" y="4572000"/>
              <a:ext cx="1423190" cy="584775"/>
            </a:xfrm>
            <a:prstGeom prst="rect">
              <a:avLst/>
            </a:prstGeom>
            <a:noFill/>
          </p:spPr>
          <p:txBody>
            <a:bodyPr wrap="square" rtlCol="0">
              <a:spAutoFit/>
            </a:bodyPr>
            <a:lstStyle/>
            <a:p>
              <a:r>
                <a:rPr lang="en-US" sz="3200" b="1" dirty="0" smtClean="0">
                  <a:latin typeface="Times New Roman" pitchFamily="18" charset="0"/>
                  <a:cs typeface="Times New Roman" pitchFamily="18" charset="0"/>
                </a:rPr>
                <a:t>TDEM</a:t>
              </a:r>
              <a:endParaRPr lang="en-US" sz="3200" b="1" dirty="0">
                <a:latin typeface="Times New Roman" pitchFamily="18" charset="0"/>
                <a:cs typeface="Times New Roman" pitchFamily="18" charset="0"/>
              </a:endParaRPr>
            </a:p>
          </p:txBody>
        </p:sp>
      </p:grpSp>
    </p:spTree>
  </p:cSld>
  <p:clrMap bg1="lt1" tx1="dk1" bg2="lt2" tx2="dk2" accent1="accent1" accent2="accent2" accent3="accent3" accent4="accent4" accent5="accent5" accent6="accent6" hlink="hlink" folHlink="folHlink"/>
  <p:sldLayoutIdLst>
    <p:sldLayoutId id="2147485063" r:id="rId1"/>
    <p:sldLayoutId id="2147485064" r:id="rId2"/>
    <p:sldLayoutId id="2147485065" r:id="rId3"/>
    <p:sldLayoutId id="2147485066" r:id="rId4"/>
    <p:sldLayoutId id="2147485067" r:id="rId5"/>
    <p:sldLayoutId id="2147485068" r:id="rId6"/>
    <p:sldLayoutId id="2147485069" r:id="rId7"/>
    <p:sldLayoutId id="2147485070" r:id="rId8"/>
    <p:sldLayoutId id="2147485071" r:id="rId9"/>
    <p:sldLayoutId id="2147485072" r:id="rId10"/>
    <p:sldLayoutId id="2147485073" r:id="rId11"/>
    <p:sldLayoutId id="2147485104" r:id="rId12"/>
    <p:sldLayoutId id="2147485116" r:id="rId13"/>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13" descr="ppt_camo_bkgrnd-02"/>
          <p:cNvPicPr>
            <a:picLocks noChangeAspect="1" noChangeArrowheads="1"/>
          </p:cNvPicPr>
          <p:nvPr/>
        </p:nvPicPr>
        <p:blipFill>
          <a:blip r:embed="rId19" cstate="print"/>
          <a:srcRect/>
          <a:stretch>
            <a:fillRect/>
          </a:stretch>
        </p:blipFill>
        <p:spPr bwMode="auto">
          <a:xfrm>
            <a:off x="0" y="0"/>
            <a:ext cx="9144000" cy="6861175"/>
          </a:xfrm>
          <a:prstGeom prst="rect">
            <a:avLst/>
          </a:prstGeom>
          <a:noFill/>
          <a:ln w="9525">
            <a:noFill/>
            <a:miter lim="800000"/>
            <a:headEnd/>
            <a:tailEnd/>
          </a:ln>
        </p:spPr>
      </p:pic>
      <p:sp>
        <p:nvSpPr>
          <p:cNvPr id="3075"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sldNum" sz="quarter" idx="4"/>
          </p:nvPr>
        </p:nvSpPr>
        <p:spPr bwMode="auto">
          <a:xfrm>
            <a:off x="36576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fld id="{98F81A48-A944-4FC7-A0B7-4D1C9AD3FB22}" type="slidenum">
              <a:rPr lang="en-US"/>
              <a:pPr>
                <a:defRPr/>
              </a:pPr>
              <a:t>‹#›</a:t>
            </a:fld>
            <a:endParaRPr lang="en-US" dirty="0"/>
          </a:p>
        </p:txBody>
      </p:sp>
      <p:pic>
        <p:nvPicPr>
          <p:cNvPr id="3077" name="Picture 8" descr="USACE_logo"/>
          <p:cNvPicPr>
            <a:picLocks noChangeAspect="1" noChangeArrowheads="1"/>
          </p:cNvPicPr>
          <p:nvPr/>
        </p:nvPicPr>
        <p:blipFill>
          <a:blip r:embed="rId20" cstate="print"/>
          <a:srcRect/>
          <a:stretch>
            <a:fillRect/>
          </a:stretch>
        </p:blipFill>
        <p:spPr bwMode="auto">
          <a:xfrm>
            <a:off x="8004175" y="5638800"/>
            <a:ext cx="758825" cy="519113"/>
          </a:xfrm>
          <a:prstGeom prst="rect">
            <a:avLst/>
          </a:prstGeom>
          <a:noFill/>
          <a:ln w="9525">
            <a:noFill/>
            <a:miter lim="800000"/>
            <a:headEnd/>
            <a:tailEnd/>
          </a:ln>
        </p:spPr>
      </p:pic>
      <p:sp>
        <p:nvSpPr>
          <p:cNvPr id="3081" name="Text Box 9"/>
          <p:cNvSpPr txBox="1">
            <a:spLocks noChangeArrowheads="1"/>
          </p:cNvSpPr>
          <p:nvPr/>
        </p:nvSpPr>
        <p:spPr bwMode="auto">
          <a:xfrm>
            <a:off x="6223000" y="6340475"/>
            <a:ext cx="2606675" cy="212725"/>
          </a:xfrm>
          <a:prstGeom prst="rect">
            <a:avLst/>
          </a:prstGeom>
          <a:noFill/>
          <a:ln w="9525">
            <a:noFill/>
            <a:miter lim="800000"/>
            <a:headEnd/>
            <a:tailEnd/>
          </a:ln>
          <a:effectLst/>
        </p:spPr>
        <p:txBody>
          <a:bodyPr lIns="0" tIns="0" rIns="0" bIns="0">
            <a:spAutoFit/>
          </a:bodyPr>
          <a:lstStyle/>
          <a:p>
            <a:pPr algn="r">
              <a:defRPr/>
            </a:pPr>
            <a:r>
              <a:rPr lang="en-US" sz="1400" b="1" dirty="0"/>
              <a:t>BUILDING STRONG</a:t>
            </a:r>
            <a:r>
              <a:rPr lang="en-US" sz="1400" b="1" baseline="-25000" dirty="0"/>
              <a:t>®</a:t>
            </a:r>
          </a:p>
        </p:txBody>
      </p:sp>
      <p:sp>
        <p:nvSpPr>
          <p:cNvPr id="3082" name="Line 10"/>
          <p:cNvSpPr>
            <a:spLocks noChangeShapeType="1"/>
          </p:cNvSpPr>
          <p:nvPr/>
        </p:nvSpPr>
        <p:spPr bwMode="auto">
          <a:xfrm flipH="1">
            <a:off x="457200" y="6248400"/>
            <a:ext cx="8229600" cy="0"/>
          </a:xfrm>
          <a:prstGeom prst="line">
            <a:avLst/>
          </a:prstGeom>
          <a:noFill/>
          <a:ln w="9525">
            <a:solidFill>
              <a:schemeClr val="tx1"/>
            </a:solidFill>
            <a:round/>
            <a:headEnd/>
            <a:tailEnd/>
          </a:ln>
          <a:effectLst/>
        </p:spPr>
        <p:txBody>
          <a:bodyPr/>
          <a:lstStyle/>
          <a:p>
            <a:pPr>
              <a:defRPr/>
            </a:pPr>
            <a:endParaRPr lang="en-US" dirty="0"/>
          </a:p>
        </p:txBody>
      </p:sp>
      <p:sp>
        <p:nvSpPr>
          <p:cNvPr id="3080" name="Rectangle 14"/>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5105" r:id="rId1"/>
    <p:sldLayoutId id="2147485106" r:id="rId2"/>
    <p:sldLayoutId id="2147485107" r:id="rId3"/>
    <p:sldLayoutId id="2147485074" r:id="rId4"/>
    <p:sldLayoutId id="2147485108" r:id="rId5"/>
    <p:sldLayoutId id="2147485075" r:id="rId6"/>
    <p:sldLayoutId id="2147485109" r:id="rId7"/>
    <p:sldLayoutId id="2147485076" r:id="rId8"/>
    <p:sldLayoutId id="2147485110" r:id="rId9"/>
    <p:sldLayoutId id="2147485077" r:id="rId10"/>
    <p:sldLayoutId id="2147485078" r:id="rId11"/>
    <p:sldLayoutId id="2147485079" r:id="rId12"/>
    <p:sldLayoutId id="2147485080" r:id="rId13"/>
    <p:sldLayoutId id="2147485111" r:id="rId14"/>
    <p:sldLayoutId id="2147485081" r:id="rId15"/>
    <p:sldLayoutId id="2147485112" r:id="rId16"/>
    <p:sldLayoutId id="2147485113" r:id="rId17"/>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descr="ppt_camo_bkgrnd-02"/>
          <p:cNvPicPr>
            <a:picLocks noChangeAspect="1" noChangeArrowheads="1"/>
          </p:cNvPicPr>
          <p:nvPr/>
        </p:nvPicPr>
        <p:blipFill>
          <a:blip r:embed="rId14" cstate="print"/>
          <a:srcRect/>
          <a:stretch>
            <a:fillRect/>
          </a:stretch>
        </p:blipFill>
        <p:spPr bwMode="auto">
          <a:xfrm>
            <a:off x="0" y="0"/>
            <a:ext cx="9144000" cy="6861175"/>
          </a:xfrm>
          <a:prstGeom prst="rect">
            <a:avLst/>
          </a:prstGeom>
          <a:noFill/>
          <a:ln w="9525">
            <a:noFill/>
            <a:miter lim="800000"/>
            <a:headEnd/>
            <a:tailEnd/>
          </a:ln>
        </p:spPr>
      </p:pic>
      <p:sp>
        <p:nvSpPr>
          <p:cNvPr id="4099"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880644" name="Rectangle 4"/>
          <p:cNvSpPr>
            <a:spLocks noGrp="1" noChangeArrowheads="1"/>
          </p:cNvSpPr>
          <p:nvPr>
            <p:ph type="sldNum" sz="quarter" idx="4"/>
          </p:nvPr>
        </p:nvSpPr>
        <p:spPr bwMode="auto">
          <a:xfrm>
            <a:off x="36576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fld id="{F0F44FFE-B843-40E3-9B24-C7E1041C69CB}" type="slidenum">
              <a:rPr lang="en-US"/>
              <a:pPr>
                <a:defRPr/>
              </a:pPr>
              <a:t>‹#›</a:t>
            </a:fld>
            <a:endParaRPr lang="en-US" dirty="0"/>
          </a:p>
        </p:txBody>
      </p:sp>
      <p:sp>
        <p:nvSpPr>
          <p:cNvPr id="880646" name="Text Box 6"/>
          <p:cNvSpPr txBox="1">
            <a:spLocks noChangeArrowheads="1"/>
          </p:cNvSpPr>
          <p:nvPr/>
        </p:nvSpPr>
        <p:spPr bwMode="auto">
          <a:xfrm>
            <a:off x="6223000" y="6340475"/>
            <a:ext cx="2606675" cy="212725"/>
          </a:xfrm>
          <a:prstGeom prst="rect">
            <a:avLst/>
          </a:prstGeom>
          <a:noFill/>
          <a:ln w="9525">
            <a:noFill/>
            <a:miter lim="800000"/>
            <a:headEnd/>
            <a:tailEnd/>
          </a:ln>
          <a:effectLst/>
        </p:spPr>
        <p:txBody>
          <a:bodyPr lIns="0" tIns="0" rIns="0" bIns="0">
            <a:spAutoFit/>
          </a:bodyPr>
          <a:lstStyle/>
          <a:p>
            <a:pPr algn="r">
              <a:defRPr/>
            </a:pPr>
            <a:r>
              <a:rPr lang="en-US" sz="1400" b="1" dirty="0"/>
              <a:t>BUILDING STRONG</a:t>
            </a:r>
            <a:r>
              <a:rPr lang="en-US" sz="1400" b="1" baseline="-25000" dirty="0"/>
              <a:t>®</a:t>
            </a:r>
          </a:p>
        </p:txBody>
      </p:sp>
      <p:sp>
        <p:nvSpPr>
          <p:cNvPr id="880647" name="Line 7"/>
          <p:cNvSpPr>
            <a:spLocks noChangeShapeType="1"/>
          </p:cNvSpPr>
          <p:nvPr/>
        </p:nvSpPr>
        <p:spPr bwMode="auto">
          <a:xfrm flipH="1">
            <a:off x="457200" y="6248400"/>
            <a:ext cx="8229600" cy="0"/>
          </a:xfrm>
          <a:prstGeom prst="line">
            <a:avLst/>
          </a:prstGeom>
          <a:noFill/>
          <a:ln w="9525">
            <a:solidFill>
              <a:schemeClr val="tx1"/>
            </a:solidFill>
            <a:round/>
            <a:headEnd/>
            <a:tailEnd/>
          </a:ln>
          <a:effectLst/>
        </p:spPr>
        <p:txBody>
          <a:bodyPr/>
          <a:lstStyle/>
          <a:p>
            <a:pPr>
              <a:defRPr/>
            </a:pPr>
            <a:endParaRPr lang="en-US" dirty="0"/>
          </a:p>
        </p:txBody>
      </p:sp>
      <p:sp>
        <p:nvSpPr>
          <p:cNvPr id="4103" name="Rectangle 9"/>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5082" r:id="rId1"/>
    <p:sldLayoutId id="2147485083" r:id="rId2"/>
    <p:sldLayoutId id="2147485084" r:id="rId3"/>
    <p:sldLayoutId id="2147485085" r:id="rId4"/>
    <p:sldLayoutId id="2147485086" r:id="rId5"/>
    <p:sldLayoutId id="2147485114" r:id="rId6"/>
    <p:sldLayoutId id="2147485115" r:id="rId7"/>
    <p:sldLayoutId id="2147485087" r:id="rId8"/>
    <p:sldLayoutId id="2147485088" r:id="rId9"/>
    <p:sldLayoutId id="2147485089" r:id="rId10"/>
    <p:sldLayoutId id="2147485090" r:id="rId11"/>
    <p:sldLayoutId id="2147485091" r:id="rId12"/>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2" descr="ppt_camo_bkgrnd-02"/>
          <p:cNvPicPr>
            <a:picLocks noChangeAspect="1" noChangeArrowheads="1"/>
          </p:cNvPicPr>
          <p:nvPr/>
        </p:nvPicPr>
        <p:blipFill>
          <a:blip r:embed="rId13" cstate="print"/>
          <a:srcRect/>
          <a:stretch>
            <a:fillRect/>
          </a:stretch>
        </p:blipFill>
        <p:spPr bwMode="auto">
          <a:xfrm>
            <a:off x="0" y="0"/>
            <a:ext cx="9144000" cy="6861175"/>
          </a:xfrm>
          <a:prstGeom prst="rect">
            <a:avLst/>
          </a:prstGeom>
          <a:noFill/>
          <a:ln w="9525">
            <a:noFill/>
            <a:miter lim="800000"/>
            <a:headEnd/>
            <a:tailEnd/>
          </a:ln>
        </p:spPr>
      </p:pic>
      <p:sp>
        <p:nvSpPr>
          <p:cNvPr id="5123"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903172" name="Rectangle 4"/>
          <p:cNvSpPr>
            <a:spLocks noGrp="1" noChangeArrowheads="1"/>
          </p:cNvSpPr>
          <p:nvPr>
            <p:ph type="sldNum" sz="quarter" idx="4"/>
          </p:nvPr>
        </p:nvSpPr>
        <p:spPr bwMode="auto">
          <a:xfrm>
            <a:off x="35052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fld id="{D168C294-5299-4295-BDB2-7EFFFDD18A2B}" type="slidenum">
              <a:rPr lang="en-US"/>
              <a:pPr>
                <a:defRPr/>
              </a:pPr>
              <a:t>‹#›</a:t>
            </a:fld>
            <a:endParaRPr lang="en-US" dirty="0"/>
          </a:p>
        </p:txBody>
      </p:sp>
      <p:sp>
        <p:nvSpPr>
          <p:cNvPr id="5125"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5092" r:id="rId1"/>
    <p:sldLayoutId id="2147485093" r:id="rId2"/>
    <p:sldLayoutId id="2147485094" r:id="rId3"/>
    <p:sldLayoutId id="2147485095" r:id="rId4"/>
    <p:sldLayoutId id="2147485096" r:id="rId5"/>
    <p:sldLayoutId id="2147485097" r:id="rId6"/>
    <p:sldLayoutId id="2147485098" r:id="rId7"/>
    <p:sldLayoutId id="2147485099" r:id="rId8"/>
    <p:sldLayoutId id="2147485100" r:id="rId9"/>
    <p:sldLayoutId id="2147485101" r:id="rId10"/>
    <p:sldLayoutId id="2147485102" r:id="rId11"/>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hyperlink" Target="http://www.youtube.com/watch?v=kOh9Ptz4w28" TargetMode="Externa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www.youtube.com/watch?v=DUyp99cS0jw&amp;feature=youtu.be"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2.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24.jpeg"/><Relationship Id="rId5" Type="http://schemas.openxmlformats.org/officeDocument/2006/relationships/image" Target="../media/image12.gif"/><Relationship Id="rId10" Type="http://schemas.openxmlformats.org/officeDocument/2006/relationships/image" Target="../media/image27.jpeg"/><Relationship Id="rId4" Type="http://schemas.openxmlformats.org/officeDocument/2006/relationships/image" Target="../media/image11.png"/><Relationship Id="rId9" Type="http://schemas.openxmlformats.org/officeDocument/2006/relationships/hyperlink" Target="http://www.google.com/imgres?imgurl=http://upload.wikimedia.org/wikipedia/commons/thumb/4/4c/US_Department_of_Homeland_Security_Seal.svg/360px-US_Department_of_Homeland_Security_Seal.svg.png&amp;imgrefurl=http://en.wikipedia.org/wiki/File:US_Department_of_Homeland_Security_Seal.svg&amp;h=359&amp;w=360&amp;sz=82&amp;tbnid=tSixPj7ZH-EkLM:&amp;tbnh=121&amp;tbnw=121&amp;prev=/search?q=dept+of+homeland+security+seal&amp;tbm=isch&amp;tbo=u&amp;zoom=1&amp;q=dept+of+homeland+security+seal&amp;hl=en&amp;usg=__5wqJPNSMyJCe0fkKYWLbtfAJq_I=&amp;sa=X&amp;ei=tbqdTZHRG-W10QGm34G2BA&amp;ved=0CC4Q9QEwAg"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8" Type="http://schemas.openxmlformats.org/officeDocument/2006/relationships/hyperlink" Target="http://www.google.com/imgres?imgurl=http://upload.wikimedia.org/wikipedia/commons/thumb/4/4c/US_Department_of_Homeland_Security_Seal.svg/360px-US_Department_of_Homeland_Security_Seal.svg.png&amp;imgrefurl=http://en.wikipedia.org/wiki/File:US_Department_of_Homeland_Security_Seal.svg&amp;h=359&amp;w=360&amp;sz=82&amp;tbnid=tSixPj7ZH-EkLM:&amp;tbnh=121&amp;tbnw=121&amp;prev=/search?q=dept+of+homeland+security+seal&amp;tbm=isch&amp;tbo=u&amp;zoom=1&amp;q=dept+of+homeland+security+seal&amp;hl=en&amp;usg=__5wqJPNSMyJCe0fkKYWLbtfAJq_I=&amp;sa=X&amp;ei=tbqdTZHRG-W10QGm34G2BA&amp;ved=0CC4Q9QEwAg" TargetMode="External"/><Relationship Id="rId3" Type="http://schemas.openxmlformats.org/officeDocument/2006/relationships/image" Target="../media/image23.png"/><Relationship Id="rId7" Type="http://schemas.openxmlformats.org/officeDocument/2006/relationships/image" Target="../media/image26.jpeg"/><Relationship Id="rId12" Type="http://schemas.openxmlformats.org/officeDocument/2006/relationships/image" Target="../media/image12.gif"/><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25.png"/><Relationship Id="rId11" Type="http://schemas.openxmlformats.org/officeDocument/2006/relationships/image" Target="../media/image29.jpeg"/><Relationship Id="rId5" Type="http://schemas.openxmlformats.org/officeDocument/2006/relationships/image" Target="../media/image24.jpeg"/><Relationship Id="rId10" Type="http://schemas.openxmlformats.org/officeDocument/2006/relationships/hyperlink" Target="http://www.google.com/imgres?imgurl=http://www.theus50.com/images/state-seals/texas-seal.jpg&amp;imgrefurl=http://www.theus50.com/texas/seal.php&amp;h=210&amp;w=210&amp;sz=27&amp;tbnid=ATZn784RQ7XqfM:&amp;tbnh=106&amp;tbnw=106&amp;prev=/search?q=seal+of+texas&amp;tbm=isch&amp;tbo=u&amp;zoom=1&amp;q=seal+of+texas&amp;hl=en&amp;usg=__ZN5-giUhPB9tIa1tXiUXmhcv810=&amp;sa=X&amp;ei=bbmdTajmF8jf0gGbi-GwBA&amp;ved=0CCEQ9QEwAQ" TargetMode="External"/><Relationship Id="rId4" Type="http://schemas.openxmlformats.org/officeDocument/2006/relationships/image" Target="../media/image11.png"/><Relationship Id="rId9" Type="http://schemas.openxmlformats.org/officeDocument/2006/relationships/image" Target="../media/image27.jpeg"/></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8" Type="http://schemas.openxmlformats.org/officeDocument/2006/relationships/hyperlink" Target="http://www.google.com/imgres?imgurl=http://www.theus50.com/images/state-seals/texas-seal.jpg&amp;imgrefurl=http://www.theus50.com/texas/seal.php&amp;h=210&amp;w=210&amp;sz=27&amp;tbnid=ATZn784RQ7XqfM:&amp;tbnh=106&amp;tbnw=106&amp;prev=/search?q=seal+of+texas&amp;tbm=isch&amp;tbo=u&amp;zoom=1&amp;q=seal+of+texas&amp;hl=en&amp;usg=__ZN5-giUhPB9tIa1tXiUXmhcv810=&amp;sa=X&amp;ei=bbmdTajmF8jf0gGbi-GwBA&amp;ved=0CCEQ9QEwAQ" TargetMode="External"/><Relationship Id="rId3" Type="http://schemas.openxmlformats.org/officeDocument/2006/relationships/image" Target="../media/image23.png"/><Relationship Id="rId7" Type="http://schemas.openxmlformats.org/officeDocument/2006/relationships/image" Target="../media/image26.jpeg"/><Relationship Id="rId12" Type="http://schemas.openxmlformats.org/officeDocument/2006/relationships/image" Target="../media/image12.gif"/><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25.png"/><Relationship Id="rId11" Type="http://schemas.openxmlformats.org/officeDocument/2006/relationships/image" Target="../media/image27.jpeg"/><Relationship Id="rId5" Type="http://schemas.openxmlformats.org/officeDocument/2006/relationships/image" Target="../media/image24.jpeg"/><Relationship Id="rId10" Type="http://schemas.openxmlformats.org/officeDocument/2006/relationships/hyperlink" Target="http://www.google.com/imgres?imgurl=http://upload.wikimedia.org/wikipedia/commons/thumb/4/4c/US_Department_of_Homeland_Security_Seal.svg/360px-US_Department_of_Homeland_Security_Seal.svg.png&amp;imgrefurl=http://en.wikipedia.org/wiki/File:US_Department_of_Homeland_Security_Seal.svg&amp;h=359&amp;w=360&amp;sz=82&amp;tbnid=tSixPj7ZH-EkLM:&amp;tbnh=121&amp;tbnw=121&amp;prev=/search?q=dept+of+homeland+security+seal&amp;tbm=isch&amp;tbo=u&amp;zoom=1&amp;q=dept+of+homeland+security+seal&amp;hl=en&amp;usg=__5wqJPNSMyJCe0fkKYWLbtfAJq_I=&amp;sa=X&amp;ei=tbqdTZHRG-W10QGm34G2BA&amp;ved=0CC4Q9QEwAg" TargetMode="External"/><Relationship Id="rId4" Type="http://schemas.openxmlformats.org/officeDocument/2006/relationships/image" Target="../media/image11.png"/><Relationship Id="rId9" Type="http://schemas.openxmlformats.org/officeDocument/2006/relationships/image" Target="../media/image2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8" Type="http://schemas.openxmlformats.org/officeDocument/2006/relationships/hyperlink" Target="http://www.google.com/imgres?imgurl=http://www.theus50.com/images/state-seals/texas-seal.jpg&amp;imgrefurl=http://www.theus50.com/texas/seal.php&amp;h=210&amp;w=210&amp;sz=27&amp;tbnid=ATZn784RQ7XqfM:&amp;tbnh=106&amp;tbnw=106&amp;prev=/search?q=seal+of+texas&amp;tbm=isch&amp;tbo=u&amp;zoom=1&amp;q=seal+of+texas&amp;hl=en&amp;usg=__ZN5-giUhPB9tIa1tXiUXmhcv810=&amp;sa=X&amp;ei=bbmdTajmF8jf0gGbi-GwBA&amp;ved=0CCEQ9QEwAQ" TargetMode="External"/><Relationship Id="rId3" Type="http://schemas.openxmlformats.org/officeDocument/2006/relationships/image" Target="../media/image23.png"/><Relationship Id="rId7" Type="http://schemas.openxmlformats.org/officeDocument/2006/relationships/image" Target="../media/image26.jpeg"/><Relationship Id="rId12" Type="http://schemas.openxmlformats.org/officeDocument/2006/relationships/image" Target="../media/image12.gif"/><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25.png"/><Relationship Id="rId11" Type="http://schemas.openxmlformats.org/officeDocument/2006/relationships/image" Target="../media/image27.jpeg"/><Relationship Id="rId5" Type="http://schemas.openxmlformats.org/officeDocument/2006/relationships/image" Target="../media/image24.jpeg"/><Relationship Id="rId10" Type="http://schemas.openxmlformats.org/officeDocument/2006/relationships/hyperlink" Target="http://www.google.com/imgres?imgurl=http://upload.wikimedia.org/wikipedia/commons/thumb/4/4c/US_Department_of_Homeland_Security_Seal.svg/360px-US_Department_of_Homeland_Security_Seal.svg.png&amp;imgrefurl=http://en.wikipedia.org/wiki/File:US_Department_of_Homeland_Security_Seal.svg&amp;h=359&amp;w=360&amp;sz=82&amp;tbnid=tSixPj7ZH-EkLM:&amp;tbnh=121&amp;tbnw=121&amp;prev=/search?q=dept+of+homeland+security+seal&amp;tbm=isch&amp;tbo=u&amp;zoom=1&amp;q=dept+of+homeland+security+seal&amp;hl=en&amp;usg=__5wqJPNSMyJCe0fkKYWLbtfAJq_I=&amp;sa=X&amp;ei=tbqdTZHRG-W10QGm34G2BA&amp;ved=0CC4Q9QEwAg" TargetMode="External"/><Relationship Id="rId4" Type="http://schemas.openxmlformats.org/officeDocument/2006/relationships/image" Target="../media/image11.png"/><Relationship Id="rId9" Type="http://schemas.openxmlformats.org/officeDocument/2006/relationships/image" Target="../media/image29.jpeg"/></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8" Type="http://schemas.openxmlformats.org/officeDocument/2006/relationships/hyperlink" Target="http://www.google.com/imgres?imgurl=http://www.theus50.com/images/state-seals/texas-seal.jpg&amp;imgrefurl=http://www.theus50.com/texas/seal.php&amp;h=210&amp;w=210&amp;sz=27&amp;tbnid=ATZn784RQ7XqfM:&amp;tbnh=106&amp;tbnw=106&amp;prev=/search?q=seal+of+texas&amp;tbm=isch&amp;tbo=u&amp;zoom=1&amp;q=seal+of+texas&amp;hl=en&amp;usg=__ZN5-giUhPB9tIa1tXiUXmhcv810=&amp;sa=X&amp;ei=bbmdTajmF8jf0gGbi-GwBA&amp;ved=0CCEQ9QEwAQ" TargetMode="External"/><Relationship Id="rId3" Type="http://schemas.openxmlformats.org/officeDocument/2006/relationships/image" Target="../media/image23.png"/><Relationship Id="rId7" Type="http://schemas.openxmlformats.org/officeDocument/2006/relationships/image" Target="../media/image26.jpeg"/><Relationship Id="rId12"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25.png"/><Relationship Id="rId11" Type="http://schemas.openxmlformats.org/officeDocument/2006/relationships/image" Target="../media/image27.jpeg"/><Relationship Id="rId5" Type="http://schemas.openxmlformats.org/officeDocument/2006/relationships/image" Target="../media/image24.jpeg"/><Relationship Id="rId10" Type="http://schemas.openxmlformats.org/officeDocument/2006/relationships/hyperlink" Target="http://www.google.com/imgres?imgurl=http://upload.wikimedia.org/wikipedia/commons/thumb/4/4c/US_Department_of_Homeland_Security_Seal.svg/360px-US_Department_of_Homeland_Security_Seal.svg.png&amp;imgrefurl=http://en.wikipedia.org/wiki/File:US_Department_of_Homeland_Security_Seal.svg&amp;h=359&amp;w=360&amp;sz=82&amp;tbnid=tSixPj7ZH-EkLM:&amp;tbnh=121&amp;tbnw=121&amp;prev=/search?q=dept+of+homeland+security+seal&amp;tbm=isch&amp;tbo=u&amp;zoom=1&amp;q=dept+of+homeland+security+seal&amp;hl=en&amp;usg=__5wqJPNSMyJCe0fkKYWLbtfAJq_I=&amp;sa=X&amp;ei=tbqdTZHRG-W10QGm34G2BA&amp;ved=0CC4Q9QEwAg" TargetMode="External"/><Relationship Id="rId4" Type="http://schemas.openxmlformats.org/officeDocument/2006/relationships/image" Target="../media/image11.png"/><Relationship Id="rId9" Type="http://schemas.openxmlformats.org/officeDocument/2006/relationships/image" Target="../media/image29.jpeg"/></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8" Type="http://schemas.openxmlformats.org/officeDocument/2006/relationships/hyperlink" Target="http://www.google.com/imgres?imgurl=http://www.theus50.com/images/state-seals/texas-seal.jpg&amp;imgrefurl=http://www.theus50.com/texas/seal.php&amp;h=210&amp;w=210&amp;sz=27&amp;tbnid=ATZn784RQ7XqfM:&amp;tbnh=106&amp;tbnw=106&amp;prev=/search?q=seal+of+texas&amp;tbm=isch&amp;tbo=u&amp;zoom=1&amp;q=seal+of+texas&amp;hl=en&amp;usg=__ZN5-giUhPB9tIa1tXiUXmhcv810=&amp;sa=X&amp;ei=bbmdTajmF8jf0gGbi-GwBA&amp;ved=0CCEQ9QEwAQ" TargetMode="External"/><Relationship Id="rId3" Type="http://schemas.openxmlformats.org/officeDocument/2006/relationships/image" Target="../media/image23.png"/><Relationship Id="rId7" Type="http://schemas.openxmlformats.org/officeDocument/2006/relationships/image" Target="../media/image26.jpeg"/><Relationship Id="rId12" Type="http://schemas.openxmlformats.org/officeDocument/2006/relationships/image" Target="../media/image12.gif"/><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25.png"/><Relationship Id="rId11" Type="http://schemas.openxmlformats.org/officeDocument/2006/relationships/image" Target="../media/image27.jpeg"/><Relationship Id="rId5" Type="http://schemas.openxmlformats.org/officeDocument/2006/relationships/image" Target="../media/image24.jpeg"/><Relationship Id="rId10" Type="http://schemas.openxmlformats.org/officeDocument/2006/relationships/hyperlink" Target="http://www.google.com/imgres?imgurl=http://upload.wikimedia.org/wikipedia/commons/thumb/4/4c/US_Department_of_Homeland_Security_Seal.svg/360px-US_Department_of_Homeland_Security_Seal.svg.png&amp;imgrefurl=http://en.wikipedia.org/wiki/File:US_Department_of_Homeland_Security_Seal.svg&amp;h=359&amp;w=360&amp;sz=82&amp;tbnid=tSixPj7ZH-EkLM:&amp;tbnh=121&amp;tbnw=121&amp;prev=/search?q=dept+of+homeland+security+seal&amp;tbm=isch&amp;tbo=u&amp;zoom=1&amp;q=dept+of+homeland+security+seal&amp;hl=en&amp;usg=__5wqJPNSMyJCe0fkKYWLbtfAJq_I=&amp;sa=X&amp;ei=tbqdTZHRG-W10QGm34G2BA&amp;ved=0CC4Q9QEwAg" TargetMode="External"/><Relationship Id="rId4" Type="http://schemas.openxmlformats.org/officeDocument/2006/relationships/image" Target="../media/image11.png"/><Relationship Id="rId9"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hyperlink" Target="https://apps.swf.usace.army.mil/hurricane/"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hyperlink" Target="https://eportal.usace.army.mil/sites/ENGLink/default.aspx"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eportal.usace.army.mil/sites/ENGLink/default.aspx" TargetMode="External"/><Relationship Id="rId1" Type="http://schemas.openxmlformats.org/officeDocument/2006/relationships/slideLayout" Target="../slideLayouts/slideLayout19.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eportal.usace.army.mil/sites/ENGLink/default.aspx" TargetMode="External"/><Relationship Id="rId1" Type="http://schemas.openxmlformats.org/officeDocument/2006/relationships/slideLayout" Target="../slideLayouts/slideLayout19.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hyperlink" Target="https://eportal.usace.army.mil/sites/ENGLink/default.aspx" TargetMode="External"/><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8980" name="Rectangle 4"/>
          <p:cNvSpPr>
            <a:spLocks noGrp="1" noChangeArrowheads="1"/>
          </p:cNvSpPr>
          <p:nvPr>
            <p:ph type="ctrTitle"/>
          </p:nvPr>
        </p:nvSpPr>
        <p:spPr>
          <a:xfrm>
            <a:off x="76200" y="511175"/>
            <a:ext cx="8839200" cy="1089025"/>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defRPr/>
            </a:pPr>
            <a:r>
              <a:rPr lang="en-US" sz="2800" dirty="0" smtClean="0"/>
              <a:t>TEXAS GULF COAST HURRICANE RESPONSE </a:t>
            </a:r>
            <a:endParaRPr lang="en-US" sz="2800" dirty="0"/>
          </a:p>
        </p:txBody>
      </p:sp>
      <p:sp>
        <p:nvSpPr>
          <p:cNvPr id="19459" name="Text Box 4"/>
          <p:cNvSpPr txBox="1">
            <a:spLocks noChangeArrowheads="1"/>
          </p:cNvSpPr>
          <p:nvPr/>
        </p:nvSpPr>
        <p:spPr bwMode="auto">
          <a:xfrm>
            <a:off x="76200" y="1223427"/>
            <a:ext cx="7848600" cy="1692771"/>
          </a:xfrm>
          <a:prstGeom prst="rect">
            <a:avLst/>
          </a:prstGeom>
          <a:noFill/>
          <a:ln w="9525">
            <a:noFill/>
            <a:miter lim="800000"/>
            <a:headEnd/>
            <a:tailEnd/>
          </a:ln>
        </p:spPr>
        <p:txBody>
          <a:bodyPr wrap="square">
            <a:spAutoFit/>
          </a:bodyPr>
          <a:lstStyle/>
          <a:p>
            <a:pPr>
              <a:spcBef>
                <a:spcPct val="50000"/>
              </a:spcBef>
            </a:pPr>
            <a:r>
              <a:rPr lang="en-US" sz="3200" dirty="0" smtClean="0"/>
              <a:t>Society of American Military Engineers</a:t>
            </a:r>
            <a:endParaRPr lang="en-US" sz="3200" dirty="0"/>
          </a:p>
          <a:p>
            <a:pPr>
              <a:spcBef>
                <a:spcPct val="50000"/>
              </a:spcBef>
            </a:pPr>
            <a:r>
              <a:rPr lang="en-US" dirty="0"/>
              <a:t> </a:t>
            </a:r>
            <a:r>
              <a:rPr lang="en-US" dirty="0" smtClean="0"/>
              <a:t>3 June 2013</a:t>
            </a:r>
          </a:p>
          <a:p>
            <a:pPr>
              <a:spcBef>
                <a:spcPct val="50000"/>
              </a:spcBef>
            </a:pPr>
            <a:endParaRPr lang="en-US" dirty="0"/>
          </a:p>
        </p:txBody>
      </p:sp>
      <p:sp>
        <p:nvSpPr>
          <p:cNvPr id="4" name="TextBox 3"/>
          <p:cNvSpPr txBox="1"/>
          <p:nvPr/>
        </p:nvSpPr>
        <p:spPr>
          <a:xfrm>
            <a:off x="152400" y="2514600"/>
            <a:ext cx="5181600" cy="1200329"/>
          </a:xfrm>
          <a:prstGeom prst="rect">
            <a:avLst/>
          </a:prstGeom>
          <a:noFill/>
        </p:spPr>
        <p:txBody>
          <a:bodyPr wrap="square" rtlCol="0">
            <a:spAutoFit/>
          </a:bodyPr>
          <a:lstStyle/>
          <a:p>
            <a:r>
              <a:rPr lang="en-US" dirty="0" smtClean="0"/>
              <a:t>Dallas/Fort Worth Post</a:t>
            </a:r>
          </a:p>
          <a:p>
            <a:endParaRPr lang="en-US" dirty="0" smtClean="0"/>
          </a:p>
          <a:p>
            <a:r>
              <a:rPr lang="en-US" dirty="0" smtClean="0"/>
              <a:t>Anthony “Tony” Semento</a:t>
            </a:r>
          </a:p>
        </p:txBody>
      </p:sp>
      <p:sp>
        <p:nvSpPr>
          <p:cNvPr id="33797" name="AutoShape 5" descr="data:image/jpeg;base64,/9j/4AAQSkZJRgABAQAAAQABAAD/2wBDAAkGBwgHBgkIBwgKCgkLDRYPDQwMDRsUFRAWIB0iIiAdHx8kKDQsJCYxJx8fLT0tMTU3Ojo6Iys/RD84QzQ5Ojf/2wBDAQoKCg0MDRoPDxo3JR8lNzc3Nzc3Nzc3Nzc3Nzc3Nzc3Nzc3Nzc3Nzc3Nzc3Nzc3Nzc3Nzc3Nzc3Nzc3Nzc3Nzf/wAARCACMAIwDASIAAhEBAxEB/8QAHAAAAQQDAQAAAAAAAAAAAAAABgAEBQcBAgMI/8QASxAAAQMDAwEEBgUGCgkFAAAAAQIDBAAFEQYSITETIkFRBxQyYXGBFRZSYpEjQkNzgqEkM1WSorGys8HRCBc1NkRTcnR1VISUo8L/xAAbAQACAwEBAQAAAAAAAAAAAAAAAgEDBAYFB//EADIRAAECAwUFBwQDAQAAAAAAAAEAAgMRIQQSMUFRBWFxwfATIjKRobHhFBWB0QZCUmL/2gAMAwEAAhEDEQA/ALxpUqVCEqVKtSaELatSRQ9cdTgTF26xxVXS4p4cQ2ra0x+tc6J+AyfdUTMt6ZEyHG1relrXMz2MGOpUeKSMdzcMKWe8OFK5+zxVzYJNXU9/JKXaKbuGr7FBkKjLnoflJ6xoqS+7/NQCabJ1LcZCsQdK3ZaM47SQWmB8cKXux8q5W2+2ODdxYoNvXEbDxjIfbZShhTyU7i2CDndt92PDOeKKcjNS4Nh4t8/hRU5ocVctWFR7LTsHb4dpciD+AbNaM3zUOxanNOMPFCilSYdxQsg+XeCcGonT19u0u5QnZc/tGrlIlsGClpAMPslLCVA+0eEYOc8qHSn/AKMWC3pguqeU8t+bKWpakJBJ7ZacnaBnO3Pzx0AAuiQxDaS5opLXfv3KAZ4FORq5LBxdrHebeOm9cYOo/nNFWPicVK2m+Wm8s9parhGloHXsnAoj4jqPnUR6Qe0RZG3IsuVGmGU01GMd3aS44oIG4dFDvE4PlUZMg6ebkxrVqWcZt3UsFqcGexdb3HCAXGgNpJGBkjcfOlENj2B0iOFcOtUTIMkdjms0K9hqKw5XEkKvkEf8O/tRJQPurAAX8FYP3qlbHfoN7aWqG6oOtnD0d5BbdZPktB5FUOhEC8KhMHZFStKsZrNVpkqVKlQhKlSrB8aELC1hCSpRASBkknpQNNvv1kmtwY1yatlneWUJlqeS29cCOFJjgnO3PBWOT4edOp5c1fdHbXHcUmxQ17bg6g49acH6BJ+yPzz+z5001Zp9cWa5eoi7SxHTGaZccnxe1ENLaiUqaSOOpGRwBgGtcFjGkBx7x9PnrhWSTwXe1zCwxeNN2G3t22bb0ExVOd5p0H2XNxG5R+1wefE+MBbpsnUDCmA6ZVzihFxssyShAW41uwUrKRhJVsUMcEJWnPINdG7o3MtqrjdLu6qTAmli3XSDF2uTkqSnchDXIWCSRxkd0K8M1MW7TEm59q9cWU2iBIWXVWuCQ2p1R/OfcTgk/dTge81o7sOZdjrvzxqZ/BS1OCg35EJOo/pC3KKpshxt6Zb4MISpLTgwCjtknY2FYSFZ8jz5FYuGrZisxbHBhNE+1OmFS8f9DaSP6VVJfte33Td/uVosbkOJAiyVtstNxGwAkHjw5+NMv9bOsfCfH/8Aio/yrb9stEZjXtaCJCUzll0ZqL4BkSrbZ05f2Lm9c47+nWJrww4+i2LK1DyKu056D8KcxYerbZHDMX6vvtpJ2tJadjBOTk8gr8ST0qmVelrWQST6+xwP/So/yr0ejJQknqRnNYbZBtFmuiMAZ8k7ZOwKC7ncZxfgPaj0/cGEQn+3DtuWJTSlbVJG4ABeBuz7PBA5qNjwYF3vtwvDUhqdA7dEpwxJTpfSpoJKGlRwCFYUjIzzyRjnmyMCoS8aWt9zfExKVw7gn2J0RXZujyyRwoe5WRVEO0AUwyopLTxQtYLnJXd79eLlMVZ7ZHlILkOTsClKLKAkLWokJ6pO0YO49afxVQ9Y9rLhpetV3hbUtzGnG3FJStIUkEpJStJBGUn4+RprcvWo62IGrVJaSl5DkS+xUhLa3RkJDyDkJPPjlJ8MHFRt0YdsLMPT0ZEolx9iTJkRSppdzW4tSXdqkewUnYvG72QB0FaLrXmbaGkpYSHv+a6yS5Izsd8eclm0XxlEa7ITuAQT2clH22ieo809R8MGp+h9/Tzk+wQ4dxmKcuUVCS3cWxtcQ8BjtE/4joRkHrW+m7u/MD8C6pQ1doWEyEJ9lwH2XUfdVj5HI8Kwva1wLmZY/vgnBlQqepUh0pVUmSod1hcpLDEe12pWLpc1llhQ57FOO+6R5JH7ykeNEB6UK6ZSLvf7pqFZC2krMCD5Bts/lFD/AKnAfkkVbCABLzl75JXaKes1tjWi2sQISNrDKcDzUc5KifEk5JPiTWl9usaz2x6ZMyptGEpbSMqdUeEoSPEk4GPfT88ChKCn6yapduDnettoWpiGnPdckdHHCPHb7Kf26GC+S52Ax63oNKBd9O2R9ySm+agbQbotP5BgcogNn9Gjw3faUOvTpRNjmkBxWaR7y8zKkCS8matdL+q7y4UhJM54YB8lkf4VE1Jam/3mvP8A37/94aja+h2YSgsG4eyxO8RWrn8Wr4V7Jb/i0/AV44IyCPMYr0H6OdYah1HbHp8uBEkssulgtwx2ToUEpIPfXtUDuOeU4x4548L+QQXuayIMBzV0AioVjUqim740lQRPiSoTihlCHUpWVjxx2ZV0zz+PTmuiL5bFK2KmNNL47j57JXPThWDzz+FcvIrQnUyKxMjuRpTSHmHUlK23BlKgeoIoWt7r2lLkzaZzq3rPJXtt0lw5VHX/AMhZPUH81R+HlU0vUdsQ6+0HH1uMrLag3FdXuUOoSQk7sdDtzg8HBredHt2pLO/FcUl+K+CgqQeUqB6g+CgR8iKsY+XddgeppXCdQpIdOaG9XQn2AxqC2NqVPtoJU2kZMmOcFxr3kgZT94Dzrpo+4Sn4b1uuq99ztrnYSF4x2owCh0e5SSD8c0QEZHNHehP6qPkIo4LjAlsT4TEyK4HGH2w42seKSMinFCumAbTebpp8pCWG1euQf1ThJWn9lzdx5KTRTURG3XSGClpmFEauuLlq01cZrA3PtsK7FPm4RhI/Eiu2nrY3Z7HBtzXsxmUt5+0QOT8zk1E63y8LHAxuTLuzIWM/moCnT+9sUT0xpCA1ry/ageJQ2sLi5a9PTJEfHrSkhmMD0LqyEI/pKFOLBbG7PZ4dvaJUI7QSVnqtXio+8nJ+dQWu3HVzbHFjsiQ8l92amMVbe2LDZUkZwcd8o5oE/wBecgHvabQCOCDNII/oVpg2WNGhhsJs8z7DmlLgHTKumlVPM+nNo57ewOJ8tkkK/rAp7H9NMGS6hmPYbi68vhLbSkqKj7gOTUnZlrGLCp7RuqpzU3+815/79/8AvDTN6O60yw842UtvpUppR/PAUUkj5gipa7Wq8zbpPmoslzQmTIceSlUVeUhSiQDx76sr0m6MdjaGsDduiuyJNsIZcDKSpRStPeVgde+B+NdUbayB2UMnGnCQ/azXCZlUzV8f6PoH1VuH/kFf3aKpddiu7bZW5abghCRlSlRVgADxPFXT/o/DGlrj/wCRV/doqjbb2ushumdQmgiTlaGMdK5PR2H07X2W3BgjC0g9evWutKuNWpco0ZiJHbjxWW2WGkhLbTaQlKQOgAHAFMptit0t5clUcNSl43SWCWnVcYwVpwSMAcHjgVJVg9KEIIaeXDuum706FIVcGBbZySc/lcFSCogkEhaVpzz7XXzOKBL20tHo8uagn+EW6Q9KCSfZU2+p1Oflg/A0bsuh5lDqOUrSFD4Grn1Y134680oxKHNU4g3qw3lPARJ9SePm2/gD/wCwN/vonHvoe1+jOj7o8EBS4zPrKAftNkLB/FNTsZwPR23QQQtAUCPEEZqHVhtPEc+aBQoc1Nk6m0mPD1144/8Abuf50TjpQvq3DV80pIPsi5Ka+a2HQP6qKKIngZw5lSMShm5jfr+w5/MgTFJ+JUyP6qB/Sz6OkOx5F/sMdXrIV2kuM3yHE45WkeBGMkDrz49Ti/gM6x0zKUSEqMmLjHUrQFj+6NEvhV8O0xLO5kSGay5lLIOmCvG455BB+FbtOKadQ62pSHEEKSpKiCkjoQR0qzPT3BZY1JBksjDkiLhxIAx3FHB+Pex8hVYV21ktH1UARCJTWRwumSvT0R69uV8lKst1QZLrTRdRMAAO0YGFjxPPUdfHzq0lKwkkJKsDoPGvOOgtVwtHWq4zUs+tXeWpLLLJO1LbaeStR8iT0HXb4da6WH0paht15cmXB8z4sheXoqiAE9Mdn9nGOnQ8555rnbXsmJFjPdBbJoy1Ocle2KAACuWvfSFdtSuvQkhcC3JWUmKD314OPyh//PT49aNPQbeLfbtNTmp8xpla56lJSs8kdmgVWOs5Fvm6imzrQvdEmKD6QeFIUod9Kh4Hdu+RB8al9Ef7Me/Xn+yKv2oxkDZguNlUU/a1bOgC02ns3HVX99ZrJ/KTH40vrNZP5SY/GqixSxXGfUnRdH9ihf7Kt36zWT+UmPxpfWayfykx+NVFilR9S7RH2OF/so7v9wt8tu5sQpjb7VwgPpkNDjCktHCgRg5I4PuSMYxyVWNRVZLeT1MZsn+aKqFkN/ReoHC0XHG7S8hsgk7FuYQOPM5OPnjqauWCz6vBjsdeyaSj8ABW5ri6ACdSvBtkFsC0GG0zATLVbaXtL3hpfsrgvJV8Cgit9NqK9O2tSvaMNkn+YKba3eMfRt8dSrapMB/aR4HYcfvp9ZmTGs8GOerUdtH4JAp8IP55LL/ZQ3pBSW9OmekZVbZDU3IGSEtrBXj9jcPnRI2pK0JUkgpUMgjxFcp0VqbDfiSEhbT7am1pIyCkjB/roOtl8n2zQUp1TSJNxsgXHkoWspBDR9voTy3hePfima0xGADEH369VGDlKa/aX9AevtBXa2t9uenb1IbUFLHzRuHzqfivtyY7T7Kgpp1AWhQ5BBGQaAUxNUzriZD09Ur1dcd+Mlj8jDksOcOoKeSVAFWCSfzTxk1M6PcVa5EvTEpWFQT2kJR/SxVE7ce9HsH4A+NPEhShyBmRWmh69TooBqn+qdLWnVEP1e6xkrUlJDT6eHGifFKvDoOOhxzXn3VPo/vunbizF9XXPafO2PIjoJC1dMKHOw/Hj39cenOKWB5U9k2hGsvgNNFLmB2KBNL+jSxxNPRI96tMSRcMb5DqsqJWfAK8hxx0of8ASj6ObVHsUi82OOiG9DQFustj8m42OvHgrBznxxj31blc5DLchlbL7aXGnElC0KGQoEYIIpGWyMyIIl4znNTdBEl4660a6K/2a9+vP9lNcfSbpNzS+oHvV4qm7TIUDEcySkZTygnwIOcA+FdtFDFte/Xn+ymve23HZH2Z2jcCQtmxBdtoG4ogpUqdWy2TrxKEa3Ngq3AOurHcZSedyvPjokck46DkcG1pcZBdnFishNL3mQTWnVosN5vC1uwG0GOp/sO1XwlnalKisjOV+0oYHikDxJBTavR644oKvspK2wCCxFKkbz5leQQPHaPxPSjiNHjQIiGIzbbEdlOEoQNqUgVrhQJVcvBtu1w6TYHmgqfp+HAk2qxwS445PmokzHHVZUWWO906AbtgwB+caPqCLU65cTddWGUzDS616tbX5KcobjpOe0IJHtr56jICafWa7ahSmKxd7W3LU+ofw+2vILASTnJCiFDA8t2ceZxXpPhENDRLu++flguevlzi41JXTXqyuytW9CQpdxmMRNuM7kqWN/y2BRokSAkYA4HShh9RuuuYzCSFR7NHU87+vd7qPwQFn9oUUDpVcTusa38+fwECpJSIoSuaU2HVjU5QH0beQmJLBGUokAYaWfcoZQSfHZRdTK726PdrdIgTElTD6ClWDgj3g+BHUGohODXVwOKlwpRBer2LjucZbkuR2WEByKpk+rRIaR7Lryz/ABhSUkhsDHTI8afOszNR2C23yA2Yt6iZcjlzgOjOFIPTuOAZHlkHGRWbOtNwX9B6lZZlXm0qDzKnUd19PIbfSOmccHyVnpxUNa/piBMa1BqCVJYaQkmW26pYJWU4EdtkZSpO8gpWnvHGOc87ADdu0mPWems1XijXT97j3uB27KS26hRbkR1+2w6PaQr3j94walaD1xF3dtnU+mi5Buam9rrEtpTaZAHBbeTjOUnIChnB8xUlYtSxrlIVBlNrgXZtOXIMggLA+0kjhafvDPvxWV8LEswzGY61Th2RU9SrGRWapTKN1BZYl/tEm2T0ZZkIKSoAFSD4KTkHBHUGqH0/FTBXc4aVlaY1wdZCj1ISQM/ur0SelVzqzSMlq5SrjZ4LSozyQ480xwsuZO9e3ocjBODnjoTTOiu+nfCGcvRbtmxGQrU17zIVQkasv0cRBG0uwvA3SHXXirBCiCs7d2echOBz0xjwqsQ4lZW2N6HU8KQtJQtHxSoAj5irZ0e+21o22OvoZiJbip7RKThCCBhWCSeMg+NY7M0zOq9TbcScNgGCnelCN8fXqae5pyAo+oIOLtKQcAJ/5CT9pQ9ryT7yKTt1napPq2m3FRbZkpfuxRgrA6pYB6n75GPLPg3vs36uxWdO6ZiupkqZL5UgBS0NbwHHE7+HXOSccnxPUZ9SHCLXf9e28rmSZ8Fpqi422a6LBukwmob6P4UGG1xkONoDoQ4lXOwJ2qJwAMDvDpT63MI0zbJ90uTDMVSQS41BdWWHj1C0NH2FqJxgZOfE1GwLLD1Qpcq47nFrj9l9KQFhtu4xlfmLAyQrjChx7iAcCQZxqm9oU2kfQVqey2fCVJTxkeaG/wB6h92rHXQ25kMet/oiqkdIW6RCtin7iB9JT3TKl4/NUroj4JSEp/ZqeFYHSs1je68SSnAklWDWaVKpUJqSx/SjbMiI76rdIhK4coDOwnqlQ8UK6Ef4iohm9W2TumajimJdbG2t19hRUoNgjl5sD20kA4VjIyRxk0ZVC6g09EvaGlulbEyOSqNLZOHGVHrjzB8UnIPjV0OIPC/DXT464qQcQgWDKlSL8/cn5U2M5bXnHrlK7UKY9W7xbYbQCpJynaonAUBznJGJ2Nc7FrWG+m7QPV0xOydQ486kKb352KStJ7iwQQRkEH41wL7dptrth1ZBZiQHsgXKCjs46yT1XjlpecHnjPQ0/nWEOw4aGVJuMALVKnLXsU7OUlOW091ISe9g5+4B48a4jmEgmmhGnWWVEgWUQ9T2rCrVcY15hnkM3BXZugfddQCD+0nz5rr9bnoqtt207eYmP0jbAkNn4Fsk/uobccm2SNbLCm7s2N9yI5LLhQlQVIW4NrLYWDlCSo5AGcBPTNE71+lsXtNqMZp99x1lKQhRSEIKFKcWo88DaQOOSpI4zmkeyeIBx3GWuikLKdcWEj8pJfZP2XorqD+BTWq9bWknbHauUpXQCPAeUD89uP31prW5XC3P2UwH+yQ5NAkp2JV2jQBKhyOOATkYPFRVp1Lc0W7UMl+THkKj3JKIqpBDaG2XQ2pA7oyrAX05Kjx41DYDXMDwPXfLREzOU13uKrlqRvs2tJNspUABIvDqW1JHuS2VKyPLKfjXWBo6M2mMzf7i5cuz5ZiOK2MJPUkN5yvnnvFWPdTRy93e9W+yriyVWtMx+RFkqaa3LbfRu2Y3jupJbUDuGe8BwajrpBud9TZ7xBhg3JyMEvvtFOGZTKu6lRUcpa3F3dt7xwAeKdsMgymG+/meBwRMkSxUnL1I/fGZtotkaRb/AFlp5i3TnFpQl55pSkrQNuSjhPBPONxAGK46Ztci629633Vi4xxHWl+PIeWoOQ3yTltpa8qWEAJ75JSreRjHFNtaWhq3Ox5zcpuCl6Ql9aFzCEsycglxloIKnFqG4bQQDkkjkmp3sbtqviUh602RX6DcUypQ8l4/ik+4HcfHHSpddbDBZQHPfzn1QqM1zkvuaifctFgIj2pC1C4T2ht3knvNNEdVEk7ljpzjnoVQojECK1FiMoZYaSENtoGAkDwFZhxGIUZqNEZbZYaTtbbbThKR5AV3rDEfeo3DqpTgZlKlSpUiZKlSpUISpYpUqELRxtDiFIcQlSVDBSoZBFDLukfUnFvaYuD9ncUdxYQO1jKPvaVwnP3SmimsU7HuZglIBQoqbqGIts3bTrFyDRyiTbnUlQPiezcwU/JR61FWy92dvUc69Xb1uJKeZSw0JVteY7FhJzhSlAgkk8nI6DyqwK12g5B5HvqwRmyIu+XRUXTqgu93vRN/aaRN1DB2NdpgJlpRne2ptQPj7Kz86aR5Gg24Mq2s3iO+3J7IrQ0+VLy0hCEKSUcgjYk5HiM0eGOyTy03/NFZDLSSNraB8EipEZoEhOXH4UyKDLfd7TGjCJYdP3iekOdsMxHEpLmeVFx/A3Z5znJOTT4t6tuvBVDsUcnq0fWZBHzAQk/JXWigjis4pTGE5htd9fj0UXdSoW0aYt1tkGWUuS7gRhU2YvtHT8CfZHuSAPdU1geVIVmq3Pc4zJTAAYJUqVKlUpUqVKhC/9k="/>
          <p:cNvSpPr>
            <a:spLocks noChangeAspect="1" noChangeArrowheads="1"/>
          </p:cNvSpPr>
          <p:nvPr/>
        </p:nvSpPr>
        <p:spPr bwMode="auto">
          <a:xfrm>
            <a:off x="63500" y="-593725"/>
            <a:ext cx="1238250" cy="1238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799" name="AutoShape 7" descr="data:image/jpeg;base64,/9j/4AAQSkZJRgABAQAAAQABAAD/2wBDAAkGBwgHBgkIBwgKCgkLDRYPDQwMDRsUFRAWIB0iIiAdHx8kKDQsJCYxJx8fLT0tMTU3Ojo6Iys/RD84QzQ5Ojf/2wBDAQoKCg0MDRoPDxo3JR8lNzc3Nzc3Nzc3Nzc3Nzc3Nzc3Nzc3Nzc3Nzc3Nzc3Nzc3Nzc3Nzc3Nzc3Nzc3Nzc3Nzf/wAARCACMAIwDASIAAhEBAxEB/8QAHAAAAQQDAQAAAAAAAAAAAAAABgAEBQcBAgMI/8QASxAAAQMDAwEEBgUGCgkFAAAAAQIDBAAFEQYSITETIkFRBxQyYXGBFRZSYpEjQkNzgqEkM1WSorGys8HRCBc1NkRTcnR1VISUo8L/xAAbAQACAwEBAQAAAAAAAAAAAAAAAgEDBAYFB//EADIRAAECAwUFBwQDAQAAAAAAAAEAAgMRIQQSMUFRBWFxwfATIjKRobHhFBWB0QZCUmL/2gAMAwEAAhEDEQA/ALxpUqVCEqVKtSaELatSRQ9cdTgTF26xxVXS4p4cQ2ra0x+tc6J+AyfdUTMt6ZEyHG1relrXMz2MGOpUeKSMdzcMKWe8OFK5+zxVzYJNXU9/JKXaKbuGr7FBkKjLnoflJ6xoqS+7/NQCabJ1LcZCsQdK3ZaM47SQWmB8cKXux8q5W2+2ODdxYoNvXEbDxjIfbZShhTyU7i2CDndt92PDOeKKcjNS4Nh4t8/hRU5ocVctWFR7LTsHb4dpciD+AbNaM3zUOxanNOMPFCilSYdxQsg+XeCcGonT19u0u5QnZc/tGrlIlsGClpAMPslLCVA+0eEYOc8qHSn/AKMWC3pguqeU8t+bKWpakJBJ7ZacnaBnO3Pzx0AAuiQxDaS5opLXfv3KAZ4FORq5LBxdrHebeOm9cYOo/nNFWPicVK2m+Wm8s9parhGloHXsnAoj4jqPnUR6Qe0RZG3IsuVGmGU01GMd3aS44oIG4dFDvE4PlUZMg6ebkxrVqWcZt3UsFqcGexdb3HCAXGgNpJGBkjcfOlENj2B0iOFcOtUTIMkdjms0K9hqKw5XEkKvkEf8O/tRJQPurAAX8FYP3qlbHfoN7aWqG6oOtnD0d5BbdZPktB5FUOhEC8KhMHZFStKsZrNVpkqVKlQhKlSrB8aELC1hCSpRASBkknpQNNvv1kmtwY1yatlneWUJlqeS29cCOFJjgnO3PBWOT4edOp5c1fdHbXHcUmxQ17bg6g49acH6BJ+yPzz+z5001Zp9cWa5eoi7SxHTGaZccnxe1ENLaiUqaSOOpGRwBgGtcFjGkBx7x9PnrhWSTwXe1zCwxeNN2G3t22bb0ExVOd5p0H2XNxG5R+1wefE+MBbpsnUDCmA6ZVzihFxssyShAW41uwUrKRhJVsUMcEJWnPINdG7o3MtqrjdLu6qTAmli3XSDF2uTkqSnchDXIWCSRxkd0K8M1MW7TEm59q9cWU2iBIWXVWuCQ2p1R/OfcTgk/dTge81o7sOZdjrvzxqZ/BS1OCg35EJOo/pC3KKpshxt6Zb4MISpLTgwCjtknY2FYSFZ8jz5FYuGrZisxbHBhNE+1OmFS8f9DaSP6VVJfte33Td/uVosbkOJAiyVtstNxGwAkHjw5+NMv9bOsfCfH/8Aio/yrb9stEZjXtaCJCUzll0ZqL4BkSrbZ05f2Lm9c47+nWJrww4+i2LK1DyKu056D8KcxYerbZHDMX6vvtpJ2tJadjBOTk8gr8ST0qmVelrWQST6+xwP/So/yr0ejJQknqRnNYbZBtFmuiMAZ8k7ZOwKC7ncZxfgPaj0/cGEQn+3DtuWJTSlbVJG4ABeBuz7PBA5qNjwYF3vtwvDUhqdA7dEpwxJTpfSpoJKGlRwCFYUjIzzyRjnmyMCoS8aWt9zfExKVw7gn2J0RXZujyyRwoe5WRVEO0AUwyopLTxQtYLnJXd79eLlMVZ7ZHlILkOTsClKLKAkLWokJ6pO0YO49afxVQ9Y9rLhpetV3hbUtzGnG3FJStIUkEpJStJBGUn4+RprcvWo62IGrVJaSl5DkS+xUhLa3RkJDyDkJPPjlJ8MHFRt0YdsLMPT0ZEolx9iTJkRSppdzW4tSXdqkewUnYvG72QB0FaLrXmbaGkpYSHv+a6yS5Izsd8eclm0XxlEa7ITuAQT2clH22ieo809R8MGp+h9/Tzk+wQ4dxmKcuUVCS3cWxtcQ8BjtE/4joRkHrW+m7u/MD8C6pQ1doWEyEJ9lwH2XUfdVj5HI8Kwva1wLmZY/vgnBlQqepUh0pVUmSod1hcpLDEe12pWLpc1llhQ57FOO+6R5JH7ykeNEB6UK6ZSLvf7pqFZC2krMCD5Bts/lFD/AKnAfkkVbCABLzl75JXaKes1tjWi2sQISNrDKcDzUc5KifEk5JPiTWl9usaz2x6ZMyptGEpbSMqdUeEoSPEk4GPfT88ChKCn6yapduDnettoWpiGnPdckdHHCPHb7Kf26GC+S52Ax63oNKBd9O2R9ySm+agbQbotP5BgcogNn9Gjw3faUOvTpRNjmkBxWaR7y8zKkCS8matdL+q7y4UhJM54YB8lkf4VE1Jam/3mvP8A37/94aja+h2YSgsG4eyxO8RWrn8Wr4V7Jb/i0/AV44IyCPMYr0H6OdYah1HbHp8uBEkssulgtwx2ToUEpIPfXtUDuOeU4x4548L+QQXuayIMBzV0AioVjUqim740lQRPiSoTihlCHUpWVjxx2ZV0zz+PTmuiL5bFK2KmNNL47j57JXPThWDzz+FcvIrQnUyKxMjuRpTSHmHUlK23BlKgeoIoWt7r2lLkzaZzq3rPJXtt0lw5VHX/AMhZPUH81R+HlU0vUdsQ6+0HH1uMrLag3FdXuUOoSQk7sdDtzg8HBredHt2pLO/FcUl+K+CgqQeUqB6g+CgR8iKsY+XddgeppXCdQpIdOaG9XQn2AxqC2NqVPtoJU2kZMmOcFxr3kgZT94Dzrpo+4Sn4b1uuq99ztrnYSF4x2owCh0e5SSD8c0QEZHNHehP6qPkIo4LjAlsT4TEyK4HGH2w42seKSMinFCumAbTebpp8pCWG1euQf1ThJWn9lzdx5KTRTURG3XSGClpmFEauuLlq01cZrA3PtsK7FPm4RhI/Eiu2nrY3Z7HBtzXsxmUt5+0QOT8zk1E63y8LHAxuTLuzIWM/moCnT+9sUT0xpCA1ry/ageJQ2sLi5a9PTJEfHrSkhmMD0LqyEI/pKFOLBbG7PZ4dvaJUI7QSVnqtXio+8nJ+dQWu3HVzbHFjsiQ8l92amMVbe2LDZUkZwcd8o5oE/wBecgHvabQCOCDNII/oVpg2WNGhhsJs8z7DmlLgHTKumlVPM+nNo57ewOJ8tkkK/rAp7H9NMGS6hmPYbi68vhLbSkqKj7gOTUnZlrGLCp7RuqpzU3+815/79/8AvDTN6O60yw842UtvpUppR/PAUUkj5gipa7Wq8zbpPmoslzQmTIceSlUVeUhSiQDx76sr0m6MdjaGsDduiuyJNsIZcDKSpRStPeVgde+B+NdUbayB2UMnGnCQ/azXCZlUzV8f6PoH1VuH/kFf3aKpddiu7bZW5abghCRlSlRVgADxPFXT/o/DGlrj/wCRV/doqjbb2ushumdQmgiTlaGMdK5PR2H07X2W3BgjC0g9evWutKuNWpco0ZiJHbjxWW2WGkhLbTaQlKQOgAHAFMptit0t5clUcNSl43SWCWnVcYwVpwSMAcHjgVJVg9KEIIaeXDuum706FIVcGBbZySc/lcFSCogkEhaVpzz7XXzOKBL20tHo8uagn+EW6Q9KCSfZU2+p1Oflg/A0bsuh5lDqOUrSFD4Grn1Y134680oxKHNU4g3qw3lPARJ9SePm2/gD/wCwN/vonHvoe1+jOj7o8EBS4zPrKAftNkLB/FNTsZwPR23QQQtAUCPEEZqHVhtPEc+aBQoc1Nk6m0mPD1144/8Abuf50TjpQvq3DV80pIPsi5Ka+a2HQP6qKKIngZw5lSMShm5jfr+w5/MgTFJ+JUyP6qB/Sz6OkOx5F/sMdXrIV2kuM3yHE45WkeBGMkDrz49Ti/gM6x0zKUSEqMmLjHUrQFj+6NEvhV8O0xLO5kSGay5lLIOmCvG455BB+FbtOKadQ62pSHEEKSpKiCkjoQR0qzPT3BZY1JBksjDkiLhxIAx3FHB+Pex8hVYV21ktH1UARCJTWRwumSvT0R69uV8lKst1QZLrTRdRMAAO0YGFjxPPUdfHzq0lKwkkJKsDoPGvOOgtVwtHWq4zUs+tXeWpLLLJO1LbaeStR8iT0HXb4da6WH0paht15cmXB8z4sheXoqiAE9Mdn9nGOnQ8555rnbXsmJFjPdBbJoy1Ocle2KAACuWvfSFdtSuvQkhcC3JWUmKD314OPyh//PT49aNPQbeLfbtNTmp8xpla56lJSs8kdmgVWOs5Fvm6imzrQvdEmKD6QeFIUod9Kh4Hdu+RB8al9Ef7Me/Xn+yKv2oxkDZguNlUU/a1bOgC02ns3HVX99ZrJ/KTH40vrNZP5SY/GqixSxXGfUnRdH9ihf7Kt36zWT+UmPxpfWayfykx+NVFilR9S7RH2OF/so7v9wt8tu5sQpjb7VwgPpkNDjCktHCgRg5I4PuSMYxyVWNRVZLeT1MZsn+aKqFkN/ReoHC0XHG7S8hsgk7FuYQOPM5OPnjqauWCz6vBjsdeyaSj8ABW5ri6ACdSvBtkFsC0GG0zATLVbaXtL3hpfsrgvJV8Cgit9NqK9O2tSvaMNkn+YKba3eMfRt8dSrapMB/aR4HYcfvp9ZmTGs8GOerUdtH4JAp8IP55LL/ZQ3pBSW9OmekZVbZDU3IGSEtrBXj9jcPnRI2pK0JUkgpUMgjxFcp0VqbDfiSEhbT7am1pIyCkjB/roOtl8n2zQUp1TSJNxsgXHkoWspBDR9voTy3hePfima0xGADEH369VGDlKa/aX9AevtBXa2t9uenb1IbUFLHzRuHzqfivtyY7T7Kgpp1AWhQ5BBGQaAUxNUzriZD09Ur1dcd+Mlj8jDksOcOoKeSVAFWCSfzTxk1M6PcVa5EvTEpWFQT2kJR/SxVE7ce9HsH4A+NPEhShyBmRWmh69TooBqn+qdLWnVEP1e6xkrUlJDT6eHGifFKvDoOOhxzXn3VPo/vunbizF9XXPafO2PIjoJC1dMKHOw/Hj39cenOKWB5U9k2hGsvgNNFLmB2KBNL+jSxxNPRI96tMSRcMb5DqsqJWfAK8hxx0of8ASj6ObVHsUi82OOiG9DQFustj8m42OvHgrBznxxj31blc5DLchlbL7aXGnElC0KGQoEYIIpGWyMyIIl4znNTdBEl4660a6K/2a9+vP9lNcfSbpNzS+oHvV4qm7TIUDEcySkZTygnwIOcA+FdtFDFte/Xn+ymve23HZH2Z2jcCQtmxBdtoG4ogpUqdWy2TrxKEa3Ngq3AOurHcZSedyvPjokck46DkcG1pcZBdnFishNL3mQTWnVosN5vC1uwG0GOp/sO1XwlnalKisjOV+0oYHikDxJBTavR644oKvspK2wCCxFKkbz5leQQPHaPxPSjiNHjQIiGIzbbEdlOEoQNqUgVrhQJVcvBtu1w6TYHmgqfp+HAk2qxwS445PmokzHHVZUWWO906AbtgwB+caPqCLU65cTddWGUzDS616tbX5KcobjpOe0IJHtr56jICafWa7ahSmKxd7W3LU+ofw+2vILASTnJCiFDA8t2ceZxXpPhENDRLu++flguevlzi41JXTXqyuytW9CQpdxmMRNuM7kqWN/y2BRokSAkYA4HShh9RuuuYzCSFR7NHU87+vd7qPwQFn9oUUDpVcTusa38+fwECpJSIoSuaU2HVjU5QH0beQmJLBGUokAYaWfcoZQSfHZRdTK726PdrdIgTElTD6ClWDgj3g+BHUGohODXVwOKlwpRBer2LjucZbkuR2WEByKpk+rRIaR7Lryz/ABhSUkhsDHTI8afOszNR2C23yA2Yt6iZcjlzgOjOFIPTuOAZHlkHGRWbOtNwX9B6lZZlXm0qDzKnUd19PIbfSOmccHyVnpxUNa/piBMa1BqCVJYaQkmW26pYJWU4EdtkZSpO8gpWnvHGOc87ADdu0mPWems1XijXT97j3uB27KS26hRbkR1+2w6PaQr3j94walaD1xF3dtnU+mi5Buam9rrEtpTaZAHBbeTjOUnIChnB8xUlYtSxrlIVBlNrgXZtOXIMggLA+0kjhafvDPvxWV8LEswzGY61Th2RU9SrGRWapTKN1BZYl/tEm2T0ZZkIKSoAFSD4KTkHBHUGqH0/FTBXc4aVlaY1wdZCj1ISQM/ur0SelVzqzSMlq5SrjZ4LSozyQ480xwsuZO9e3ocjBODnjoTTOiu+nfCGcvRbtmxGQrU17zIVQkasv0cRBG0uwvA3SHXXirBCiCs7d2echOBz0xjwqsQ4lZW2N6HU8KQtJQtHxSoAj5irZ0e+21o22OvoZiJbip7RKThCCBhWCSeMg+NY7M0zOq9TbcScNgGCnelCN8fXqae5pyAo+oIOLtKQcAJ/5CT9pQ9ryT7yKTt1napPq2m3FRbZkpfuxRgrA6pYB6n75GPLPg3vs36uxWdO6ZiupkqZL5UgBS0NbwHHE7+HXOSccnxPUZ9SHCLXf9e28rmSZ8Fpqi422a6LBukwmob6P4UGG1xkONoDoQ4lXOwJ2qJwAMDvDpT63MI0zbJ90uTDMVSQS41BdWWHj1C0NH2FqJxgZOfE1GwLLD1Qpcq47nFrj9l9KQFhtu4xlfmLAyQrjChx7iAcCQZxqm9oU2kfQVqey2fCVJTxkeaG/wB6h92rHXQ25kMet/oiqkdIW6RCtin7iB9JT3TKl4/NUroj4JSEp/ZqeFYHSs1je68SSnAklWDWaVKpUJqSx/SjbMiI76rdIhK4coDOwnqlQ8UK6Ef4iohm9W2TumajimJdbG2t19hRUoNgjl5sD20kA4VjIyRxk0ZVC6g09EvaGlulbEyOSqNLZOHGVHrjzB8UnIPjV0OIPC/DXT464qQcQgWDKlSL8/cn5U2M5bXnHrlK7UKY9W7xbYbQCpJynaonAUBznJGJ2Nc7FrWG+m7QPV0xOydQ486kKb352KStJ7iwQQRkEH41wL7dptrth1ZBZiQHsgXKCjs46yT1XjlpecHnjPQ0/nWEOw4aGVJuMALVKnLXsU7OUlOW091ISe9g5+4B48a4jmEgmmhGnWWVEgWUQ9T2rCrVcY15hnkM3BXZugfddQCD+0nz5rr9bnoqtt207eYmP0jbAkNn4Fsk/uobccm2SNbLCm7s2N9yI5LLhQlQVIW4NrLYWDlCSo5AGcBPTNE71+lsXtNqMZp99x1lKQhRSEIKFKcWo88DaQOOSpI4zmkeyeIBx3GWuikLKdcWEj8pJfZP2XorqD+BTWq9bWknbHauUpXQCPAeUD89uP31prW5XC3P2UwH+yQ5NAkp2JV2jQBKhyOOATkYPFRVp1Lc0W7UMl+THkKj3JKIqpBDaG2XQ2pA7oyrAX05Kjx41DYDXMDwPXfLREzOU13uKrlqRvs2tJNspUABIvDqW1JHuS2VKyPLKfjXWBo6M2mMzf7i5cuz5ZiOK2MJPUkN5yvnnvFWPdTRy93e9W+yriyVWtMx+RFkqaa3LbfRu2Y3jupJbUDuGe8BwajrpBud9TZ7xBhg3JyMEvvtFOGZTKu6lRUcpa3F3dt7xwAeKdsMgymG+/meBwRMkSxUnL1I/fGZtotkaRb/AFlp5i3TnFpQl55pSkrQNuSjhPBPONxAGK46Ztci629633Vi4xxHWl+PIeWoOQ3yTltpa8qWEAJ75JSreRjHFNtaWhq3Ox5zcpuCl6Ql9aFzCEsycglxloIKnFqG4bQQDkkjkmp3sbtqviUh602RX6DcUypQ8l4/ik+4HcfHHSpddbDBZQHPfzn1QqM1zkvuaifctFgIj2pC1C4T2ht3knvNNEdVEk7ljpzjnoVQojECK1FiMoZYaSENtoGAkDwFZhxGIUZqNEZbZYaTtbbbThKR5AV3rDEfeo3DqpTgZlKlSpUiZKlSpUISpYpUqELRxtDiFIcQlSVDBSoZBFDLukfUnFvaYuD9ncUdxYQO1jKPvaVwnP3SmimsU7HuZglIBQoqbqGIts3bTrFyDRyiTbnUlQPiezcwU/JR61FWy92dvUc69Xb1uJKeZSw0JVteY7FhJzhSlAgkk8nI6DyqwK12g5B5HvqwRmyIu+XRUXTqgu93vRN/aaRN1DB2NdpgJlpRne2ptQPj7Kz86aR5Gg24Mq2s3iO+3J7IrQ0+VLy0hCEKSUcgjYk5HiM0eGOyTy03/NFZDLSSNraB8EipEZoEhOXH4UyKDLfd7TGjCJYdP3iekOdsMxHEpLmeVFx/A3Z5znJOTT4t6tuvBVDsUcnq0fWZBHzAQk/JXWigjis4pTGE5htd9fj0UXdSoW0aYt1tkGWUuS7gRhU2YvtHT8CfZHuSAPdU1geVIVmq3Pc4zJTAAYJUqVKlUpUqVKhC/9k="/>
          <p:cNvSpPr>
            <a:spLocks noChangeAspect="1" noChangeArrowheads="1"/>
          </p:cNvSpPr>
          <p:nvPr/>
        </p:nvSpPr>
        <p:spPr bwMode="auto">
          <a:xfrm>
            <a:off x="63500" y="-593725"/>
            <a:ext cx="1238250" cy="1238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1" name="AutoShape 9" descr="data:image/jpeg;base64,/9j/4AAQSkZJRgABAQAAAQABAAD/2wBDAAkGBwgHBgkIBwgKCgkLDRYPDQwMDRsUFRAWIB0iIiAdHx8kKDQsJCYxJx8fLT0tMTU3Ojo6Iys/RD84QzQ5Ojf/2wBDAQoKCg0MDRoPDxo3JR8lNzc3Nzc3Nzc3Nzc3Nzc3Nzc3Nzc3Nzc3Nzc3Nzc3Nzc3Nzc3Nzc3Nzc3Nzc3Nzc3Nzf/wAARCACMAIwDASIAAhEBAxEB/8QAHAAAAQQDAQAAAAAAAAAAAAAABgAEBQcBAgMI/8QASxAAAQMDAwEEBgUGCgkFAAAAAQIDBAAFEQYSITETIkFRBxQyYXGBFRZSYpEjQkNzgqEkM1WSorGys8HRCBc1NkRTcnR1VISUo8L/xAAbAQACAwEBAQAAAAAAAAAAAAAAAgEDBAYFB//EADIRAAECAwUFBwQDAQAAAAAAAAEAAgMRIQQSMUFRBWFxwfATIjKRobHhFBWB0QZCUmL/2gAMAwEAAhEDEQA/ALxpUqVCEqVKtSaELatSRQ9cdTgTF26xxVXS4p4cQ2ra0x+tc6J+AyfdUTMt6ZEyHG1relrXMz2MGOpUeKSMdzcMKWe8OFK5+zxVzYJNXU9/JKXaKbuGr7FBkKjLnoflJ6xoqS+7/NQCabJ1LcZCsQdK3ZaM47SQWmB8cKXux8q5W2+2ODdxYoNvXEbDxjIfbZShhTyU7i2CDndt92PDOeKKcjNS4Nh4t8/hRU5ocVctWFR7LTsHb4dpciD+AbNaM3zUOxanNOMPFCilSYdxQsg+XeCcGonT19u0u5QnZc/tGrlIlsGClpAMPslLCVA+0eEYOc8qHSn/AKMWC3pguqeU8t+bKWpakJBJ7ZacnaBnO3Pzx0AAuiQxDaS5opLXfv3KAZ4FORq5LBxdrHebeOm9cYOo/nNFWPicVK2m+Wm8s9parhGloHXsnAoj4jqPnUR6Qe0RZG3IsuVGmGU01GMd3aS44oIG4dFDvE4PlUZMg6ebkxrVqWcZt3UsFqcGexdb3HCAXGgNpJGBkjcfOlENj2B0iOFcOtUTIMkdjms0K9hqKw5XEkKvkEf8O/tRJQPurAAX8FYP3qlbHfoN7aWqG6oOtnD0d5BbdZPktB5FUOhEC8KhMHZFStKsZrNVpkqVKlQhKlSrB8aELC1hCSpRASBkknpQNNvv1kmtwY1yatlneWUJlqeS29cCOFJjgnO3PBWOT4edOp5c1fdHbXHcUmxQ17bg6g49acH6BJ+yPzz+z5001Zp9cWa5eoi7SxHTGaZccnxe1ENLaiUqaSOOpGRwBgGtcFjGkBx7x9PnrhWSTwXe1zCwxeNN2G3t22bb0ExVOd5p0H2XNxG5R+1wefE+MBbpsnUDCmA6ZVzihFxssyShAW41uwUrKRhJVsUMcEJWnPINdG7o3MtqrjdLu6qTAmli3XSDF2uTkqSnchDXIWCSRxkd0K8M1MW7TEm59q9cWU2iBIWXVWuCQ2p1R/OfcTgk/dTge81o7sOZdjrvzxqZ/BS1OCg35EJOo/pC3KKpshxt6Zb4MISpLTgwCjtknY2FYSFZ8jz5FYuGrZisxbHBhNE+1OmFS8f9DaSP6VVJfte33Td/uVosbkOJAiyVtstNxGwAkHjw5+NMv9bOsfCfH/8Aio/yrb9stEZjXtaCJCUzll0ZqL4BkSrbZ05f2Lm9c47+nWJrww4+i2LK1DyKu056D8KcxYerbZHDMX6vvtpJ2tJadjBOTk8gr8ST0qmVelrWQST6+xwP/So/yr0ejJQknqRnNYbZBtFmuiMAZ8k7ZOwKC7ncZxfgPaj0/cGEQn+3DtuWJTSlbVJG4ABeBuz7PBA5qNjwYF3vtwvDUhqdA7dEpwxJTpfSpoJKGlRwCFYUjIzzyRjnmyMCoS8aWt9zfExKVw7gn2J0RXZujyyRwoe5WRVEO0AUwyopLTxQtYLnJXd79eLlMVZ7ZHlILkOTsClKLKAkLWokJ6pO0YO49afxVQ9Y9rLhpetV3hbUtzGnG3FJStIUkEpJStJBGUn4+RprcvWo62IGrVJaSl5DkS+xUhLa3RkJDyDkJPPjlJ8MHFRt0YdsLMPT0ZEolx9iTJkRSppdzW4tSXdqkewUnYvG72QB0FaLrXmbaGkpYSHv+a6yS5Izsd8eclm0XxlEa7ITuAQT2clH22ieo809R8MGp+h9/Tzk+wQ4dxmKcuUVCS3cWxtcQ8BjtE/4joRkHrW+m7u/MD8C6pQ1doWEyEJ9lwH2XUfdVj5HI8Kwva1wLmZY/vgnBlQqepUh0pVUmSod1hcpLDEe12pWLpc1llhQ57FOO+6R5JH7ykeNEB6UK6ZSLvf7pqFZC2krMCD5Bts/lFD/AKnAfkkVbCABLzl75JXaKes1tjWi2sQISNrDKcDzUc5KifEk5JPiTWl9usaz2x6ZMyptGEpbSMqdUeEoSPEk4GPfT88ChKCn6yapduDnettoWpiGnPdckdHHCPHb7Kf26GC+S52Ax63oNKBd9O2R9ySm+agbQbotP5BgcogNn9Gjw3faUOvTpRNjmkBxWaR7y8zKkCS8matdL+q7y4UhJM54YB8lkf4VE1Jam/3mvP8A37/94aja+h2YSgsG4eyxO8RWrn8Wr4V7Jb/i0/AV44IyCPMYr0H6OdYah1HbHp8uBEkssulgtwx2ToUEpIPfXtUDuOeU4x4548L+QQXuayIMBzV0AioVjUqim740lQRPiSoTihlCHUpWVjxx2ZV0zz+PTmuiL5bFK2KmNNL47j57JXPThWDzz+FcvIrQnUyKxMjuRpTSHmHUlK23BlKgeoIoWt7r2lLkzaZzq3rPJXtt0lw5VHX/AMhZPUH81R+HlU0vUdsQ6+0HH1uMrLag3FdXuUOoSQk7sdDtzg8HBredHt2pLO/FcUl+K+CgqQeUqB6g+CgR8iKsY+XddgeppXCdQpIdOaG9XQn2AxqC2NqVPtoJU2kZMmOcFxr3kgZT94Dzrpo+4Sn4b1uuq99ztrnYSF4x2owCh0e5SSD8c0QEZHNHehP6qPkIo4LjAlsT4TEyK4HGH2w42seKSMinFCumAbTebpp8pCWG1euQf1ThJWn9lzdx5KTRTURG3XSGClpmFEauuLlq01cZrA3PtsK7FPm4RhI/Eiu2nrY3Z7HBtzXsxmUt5+0QOT8zk1E63y8LHAxuTLuzIWM/moCnT+9sUT0xpCA1ry/ageJQ2sLi5a9PTJEfHrSkhmMD0LqyEI/pKFOLBbG7PZ4dvaJUI7QSVnqtXio+8nJ+dQWu3HVzbHFjsiQ8l92amMVbe2LDZUkZwcd8o5oE/wBecgHvabQCOCDNII/oVpg2WNGhhsJs8z7DmlLgHTKumlVPM+nNo57ewOJ8tkkK/rAp7H9NMGS6hmPYbi68vhLbSkqKj7gOTUnZlrGLCp7RuqpzU3+815/79/8AvDTN6O60yw842UtvpUppR/PAUUkj5gipa7Wq8zbpPmoslzQmTIceSlUVeUhSiQDx76sr0m6MdjaGsDduiuyJNsIZcDKSpRStPeVgde+B+NdUbayB2UMnGnCQ/azXCZlUzV8f6PoH1VuH/kFf3aKpddiu7bZW5abghCRlSlRVgADxPFXT/o/DGlrj/wCRV/doqjbb2ushumdQmgiTlaGMdK5PR2H07X2W3BgjC0g9evWutKuNWpco0ZiJHbjxWW2WGkhLbTaQlKQOgAHAFMptit0t5clUcNSl43SWCWnVcYwVpwSMAcHjgVJVg9KEIIaeXDuum706FIVcGBbZySc/lcFSCogkEhaVpzz7XXzOKBL20tHo8uagn+EW6Q9KCSfZU2+p1Oflg/A0bsuh5lDqOUrSFD4Grn1Y134680oxKHNU4g3qw3lPARJ9SePm2/gD/wCwN/vonHvoe1+jOj7o8EBS4zPrKAftNkLB/FNTsZwPR23QQQtAUCPEEZqHVhtPEc+aBQoc1Nk6m0mPD1144/8Abuf50TjpQvq3DV80pIPsi5Ka+a2HQP6qKKIngZw5lSMShm5jfr+w5/MgTFJ+JUyP6qB/Sz6OkOx5F/sMdXrIV2kuM3yHE45WkeBGMkDrz49Ti/gM6x0zKUSEqMmLjHUrQFj+6NEvhV8O0xLO5kSGay5lLIOmCvG455BB+FbtOKadQ62pSHEEKSpKiCkjoQR0qzPT3BZY1JBksjDkiLhxIAx3FHB+Pex8hVYV21ktH1UARCJTWRwumSvT0R69uV8lKst1QZLrTRdRMAAO0YGFjxPPUdfHzq0lKwkkJKsDoPGvOOgtVwtHWq4zUs+tXeWpLLLJO1LbaeStR8iT0HXb4da6WH0paht15cmXB8z4sheXoqiAE9Mdn9nGOnQ8555rnbXsmJFjPdBbJoy1Ocle2KAACuWvfSFdtSuvQkhcC3JWUmKD314OPyh//PT49aNPQbeLfbtNTmp8xpla56lJSs8kdmgVWOs5Fvm6imzrQvdEmKD6QeFIUod9Kh4Hdu+RB8al9Ef7Me/Xn+yKv2oxkDZguNlUU/a1bOgC02ns3HVX99ZrJ/KTH40vrNZP5SY/GqixSxXGfUnRdH9ihf7Kt36zWT+UmPxpfWayfykx+NVFilR9S7RH2OF/so7v9wt8tu5sQpjb7VwgPpkNDjCktHCgRg5I4PuSMYxyVWNRVZLeT1MZsn+aKqFkN/ReoHC0XHG7S8hsgk7FuYQOPM5OPnjqauWCz6vBjsdeyaSj8ABW5ri6ACdSvBtkFsC0GG0zATLVbaXtL3hpfsrgvJV8Cgit9NqK9O2tSvaMNkn+YKba3eMfRt8dSrapMB/aR4HYcfvp9ZmTGs8GOerUdtH4JAp8IP55LL/ZQ3pBSW9OmekZVbZDU3IGSEtrBXj9jcPnRI2pK0JUkgpUMgjxFcp0VqbDfiSEhbT7am1pIyCkjB/roOtl8n2zQUp1TSJNxsgXHkoWspBDR9voTy3hePfima0xGADEH369VGDlKa/aX9AevtBXa2t9uenb1IbUFLHzRuHzqfivtyY7T7Kgpp1AWhQ5BBGQaAUxNUzriZD09Ur1dcd+Mlj8jDksOcOoKeSVAFWCSfzTxk1M6PcVa5EvTEpWFQT2kJR/SxVE7ce9HsH4A+NPEhShyBmRWmh69TooBqn+qdLWnVEP1e6xkrUlJDT6eHGifFKvDoOOhxzXn3VPo/vunbizF9XXPafO2PIjoJC1dMKHOw/Hj39cenOKWB5U9k2hGsvgNNFLmB2KBNL+jSxxNPRI96tMSRcMb5DqsqJWfAK8hxx0of8ASj6ObVHsUi82OOiG9DQFustj8m42OvHgrBznxxj31blc5DLchlbL7aXGnElC0KGQoEYIIpGWyMyIIl4znNTdBEl4660a6K/2a9+vP9lNcfSbpNzS+oHvV4qm7TIUDEcySkZTygnwIOcA+FdtFDFte/Xn+ymve23HZH2Z2jcCQtmxBdtoG4ogpUqdWy2TrxKEa3Ngq3AOurHcZSedyvPjokck46DkcG1pcZBdnFishNL3mQTWnVosN5vC1uwG0GOp/sO1XwlnalKisjOV+0oYHikDxJBTavR644oKvspK2wCCxFKkbz5leQQPHaPxPSjiNHjQIiGIzbbEdlOEoQNqUgVrhQJVcvBtu1w6TYHmgqfp+HAk2qxwS445PmokzHHVZUWWO906AbtgwB+caPqCLU65cTddWGUzDS616tbX5KcobjpOe0IJHtr56jICafWa7ahSmKxd7W3LU+ofw+2vILASTnJCiFDA8t2ceZxXpPhENDRLu++flguevlzi41JXTXqyuytW9CQpdxmMRNuM7kqWN/y2BRokSAkYA4HShh9RuuuYzCSFR7NHU87+vd7qPwQFn9oUUDpVcTusa38+fwECpJSIoSuaU2HVjU5QH0beQmJLBGUokAYaWfcoZQSfHZRdTK726PdrdIgTElTD6ClWDgj3g+BHUGohODXVwOKlwpRBer2LjucZbkuR2WEByKpk+rRIaR7Lryz/ABhSUkhsDHTI8afOszNR2C23yA2Yt6iZcjlzgOjOFIPTuOAZHlkHGRWbOtNwX9B6lZZlXm0qDzKnUd19PIbfSOmccHyVnpxUNa/piBMa1BqCVJYaQkmW26pYJWU4EdtkZSpO8gpWnvHGOc87ADdu0mPWems1XijXT97j3uB27KS26hRbkR1+2w6PaQr3j94walaD1xF3dtnU+mi5Buam9rrEtpTaZAHBbeTjOUnIChnB8xUlYtSxrlIVBlNrgXZtOXIMggLA+0kjhafvDPvxWV8LEswzGY61Th2RU9SrGRWapTKN1BZYl/tEm2T0ZZkIKSoAFSD4KTkHBHUGqH0/FTBXc4aVlaY1wdZCj1ISQM/ur0SelVzqzSMlq5SrjZ4LSozyQ480xwsuZO9e3ocjBODnjoTTOiu+nfCGcvRbtmxGQrU17zIVQkasv0cRBG0uwvA3SHXXirBCiCs7d2echOBz0xjwqsQ4lZW2N6HU8KQtJQtHxSoAj5irZ0e+21o22OvoZiJbip7RKThCCBhWCSeMg+NY7M0zOq9TbcScNgGCnelCN8fXqae5pyAo+oIOLtKQcAJ/5CT9pQ9ryT7yKTt1napPq2m3FRbZkpfuxRgrA6pYB6n75GPLPg3vs36uxWdO6ZiupkqZL5UgBS0NbwHHE7+HXOSccnxPUZ9SHCLXf9e28rmSZ8Fpqi422a6LBukwmob6P4UGG1xkONoDoQ4lXOwJ2qJwAMDvDpT63MI0zbJ90uTDMVSQS41BdWWHj1C0NH2FqJxgZOfE1GwLLD1Qpcq47nFrj9l9KQFhtu4xlfmLAyQrjChx7iAcCQZxqm9oU2kfQVqey2fCVJTxkeaG/wB6h92rHXQ25kMet/oiqkdIW6RCtin7iB9JT3TKl4/NUroj4JSEp/ZqeFYHSs1je68SSnAklWDWaVKpUJqSx/SjbMiI76rdIhK4coDOwnqlQ8UK6Ef4iohm9W2TumajimJdbG2t19hRUoNgjl5sD20kA4VjIyRxk0ZVC6g09EvaGlulbEyOSqNLZOHGVHrjzB8UnIPjV0OIPC/DXT464qQcQgWDKlSL8/cn5U2M5bXnHrlK7UKY9W7xbYbQCpJynaonAUBznJGJ2Nc7FrWG+m7QPV0xOydQ486kKb352KStJ7iwQQRkEH41wL7dptrth1ZBZiQHsgXKCjs46yT1XjlpecHnjPQ0/nWEOw4aGVJuMALVKnLXsU7OUlOW091ISe9g5+4B48a4jmEgmmhGnWWVEgWUQ9T2rCrVcY15hnkM3BXZugfddQCD+0nz5rr9bnoqtt207eYmP0jbAkNn4Fsk/uobccm2SNbLCm7s2N9yI5LLhQlQVIW4NrLYWDlCSo5AGcBPTNE71+lsXtNqMZp99x1lKQhRSEIKFKcWo88DaQOOSpI4zmkeyeIBx3GWuikLKdcWEj8pJfZP2XorqD+BTWq9bWknbHauUpXQCPAeUD89uP31prW5XC3P2UwH+yQ5NAkp2JV2jQBKhyOOATkYPFRVp1Lc0W7UMl+THkKj3JKIqpBDaG2XQ2pA7oyrAX05Kjx41DYDXMDwPXfLREzOU13uKrlqRvs2tJNspUABIvDqW1JHuS2VKyPLKfjXWBo6M2mMzf7i5cuz5ZiOK2MJPUkN5yvnnvFWPdTRy93e9W+yriyVWtMx+RFkqaa3LbfRu2Y3jupJbUDuGe8BwajrpBud9TZ7xBhg3JyMEvvtFOGZTKu6lRUcpa3F3dt7xwAeKdsMgymG+/meBwRMkSxUnL1I/fGZtotkaRb/AFlp5i3TnFpQl55pSkrQNuSjhPBPONxAGK46Ztci629633Vi4xxHWl+PIeWoOQ3yTltpa8qWEAJ75JSreRjHFNtaWhq3Ox5zcpuCl6Ql9aFzCEsycglxloIKnFqG4bQQDkkjkmp3sbtqviUh602RX6DcUypQ8l4/ik+4HcfHHSpddbDBZQHPfzn1QqM1zkvuaifctFgIj2pC1C4T2ht3knvNNEdVEk7ljpzjnoVQojECK1FiMoZYaSENtoGAkDwFZhxGIUZqNEZbZYaTtbbbThKR5AV3rDEfeo3DqpTgZlKlSpUiZKlSpUISpYpUqELRxtDiFIcQlSVDBSoZBFDLukfUnFvaYuD9ncUdxYQO1jKPvaVwnP3SmimsU7HuZglIBQoqbqGIts3bTrFyDRyiTbnUlQPiezcwU/JR61FWy92dvUc69Xb1uJKeZSw0JVteY7FhJzhSlAgkk8nI6DyqwK12g5B5HvqwRmyIu+XRUXTqgu93vRN/aaRN1DB2NdpgJlpRne2ptQPj7Kz86aR5Gg24Mq2s3iO+3J7IrQ0+VLy0hCEKSUcgjYk5HiM0eGOyTy03/NFZDLSSNraB8EipEZoEhOXH4UyKDLfd7TGjCJYdP3iekOdsMxHEpLmeVFx/A3Z5znJOTT4t6tuvBVDsUcnq0fWZBHzAQk/JXWigjis4pTGE5htd9fj0UXdSoW0aYt1tkGWUuS7gRhU2YvtHT8CfZHuSAPdU1geVIVmq3Pc4zJTAAYJUqVKlUpUqVKhC/9k="/>
          <p:cNvSpPr>
            <a:spLocks noChangeAspect="1" noChangeArrowheads="1"/>
          </p:cNvSpPr>
          <p:nvPr/>
        </p:nvSpPr>
        <p:spPr bwMode="auto">
          <a:xfrm>
            <a:off x="63500" y="-593725"/>
            <a:ext cx="1238250" cy="1238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lstStyle/>
          <a:p>
            <a:r>
              <a:rPr lang="en-US" dirty="0" smtClean="0"/>
              <a:t>AGENDA</a:t>
            </a:r>
            <a:endParaRPr lang="en-US" dirty="0"/>
          </a:p>
        </p:txBody>
      </p:sp>
      <p:sp>
        <p:nvSpPr>
          <p:cNvPr id="3" name="Content Placeholder 2"/>
          <p:cNvSpPr>
            <a:spLocks noGrp="1"/>
          </p:cNvSpPr>
          <p:nvPr>
            <p:ph idx="1"/>
          </p:nvPr>
        </p:nvSpPr>
        <p:spPr>
          <a:xfrm>
            <a:off x="457200" y="1066800"/>
            <a:ext cx="8229600" cy="3810000"/>
          </a:xfrm>
        </p:spPr>
        <p:txBody>
          <a:bodyPr/>
          <a:lstStyle/>
          <a:p>
            <a:r>
              <a:rPr lang="en-US" dirty="0" smtClean="0"/>
              <a:t>Introductions/Admin</a:t>
            </a:r>
          </a:p>
          <a:p>
            <a:r>
              <a:rPr lang="en-US" dirty="0" smtClean="0"/>
              <a:t>Oklahoma Tornado’s</a:t>
            </a:r>
          </a:p>
          <a:p>
            <a:r>
              <a:rPr lang="en-US" dirty="0" smtClean="0"/>
              <a:t>Overview/ Phase 1/2</a:t>
            </a:r>
          </a:p>
          <a:p>
            <a:r>
              <a:rPr lang="en-US" dirty="0" smtClean="0"/>
              <a:t>BREAK</a:t>
            </a:r>
          </a:p>
          <a:p>
            <a:r>
              <a:rPr lang="en-US" dirty="0" smtClean="0"/>
              <a:t>Phase 3/4/5</a:t>
            </a:r>
          </a:p>
          <a:p>
            <a:r>
              <a:rPr lang="en-US" dirty="0" smtClean="0"/>
              <a:t>Contracting</a:t>
            </a:r>
          </a:p>
          <a:p>
            <a:r>
              <a:rPr lang="en-US" dirty="0" smtClean="0"/>
              <a:t>Discussion/Closing Remarks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endParaRPr lang="en-US" dirty="0" smtClean="0">
              <a:hlinkClick r:id="rId2"/>
            </a:endParaRPr>
          </a:p>
          <a:p>
            <a:pPr>
              <a:buNone/>
            </a:pPr>
            <a:endParaRPr lang="en-US" dirty="0" smtClean="0">
              <a:hlinkClick r:id="rId2"/>
            </a:endParaRPr>
          </a:p>
          <a:p>
            <a:pPr>
              <a:buNone/>
            </a:pPr>
            <a:r>
              <a:rPr lang="en-US" dirty="0" smtClean="0">
                <a:hlinkClick r:id="rId2"/>
              </a:rPr>
              <a:t>http://www.youtube.com/watch?v=kOh9Ptz4w28</a:t>
            </a: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Moore, Oklahoma 31 May</a:t>
            </a:r>
            <a:endParaRPr lang="en-US" dirty="0"/>
          </a:p>
        </p:txBody>
      </p:sp>
      <p:pic>
        <p:nvPicPr>
          <p:cNvPr id="1026" name="Picture 2" descr="C:\Users\M2EMSALS\AppData\Local\Microsoft\Windows\Temporary Internet Files\Content.Outlook\RY5YTWSS\photo.JPG"/>
          <p:cNvPicPr>
            <a:picLocks noGrp="1" noChangeAspect="1" noChangeArrowheads="1"/>
          </p:cNvPicPr>
          <p:nvPr>
            <p:ph idx="1"/>
          </p:nvPr>
        </p:nvPicPr>
        <p:blipFill>
          <a:blip r:embed="rId2" cstate="print"/>
          <a:srcRect/>
          <a:stretch>
            <a:fillRect/>
          </a:stretch>
        </p:blipFill>
        <p:spPr bwMode="auto">
          <a:xfrm>
            <a:off x="457200" y="1219200"/>
            <a:ext cx="8001000" cy="449627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Moore, Oklahoma 31 May</a:t>
            </a:r>
            <a:endParaRPr lang="en-US" dirty="0"/>
          </a:p>
        </p:txBody>
      </p:sp>
      <p:pic>
        <p:nvPicPr>
          <p:cNvPr id="2050" name="Picture 2" descr="C:\Users\M2EMSALS\AppData\Local\Microsoft\Windows\Temporary Internet Files\Content.Outlook\RY5YTWSS\photo (2).JPG"/>
          <p:cNvPicPr>
            <a:picLocks noGrp="1" noChangeAspect="1" noChangeArrowheads="1"/>
          </p:cNvPicPr>
          <p:nvPr>
            <p:ph idx="1"/>
          </p:nvPr>
        </p:nvPicPr>
        <p:blipFill>
          <a:blip r:embed="rId2" cstate="print"/>
          <a:srcRect/>
          <a:stretch>
            <a:fillRect/>
          </a:stretch>
        </p:blipFill>
        <p:spPr bwMode="auto">
          <a:xfrm>
            <a:off x="685800" y="1143000"/>
            <a:ext cx="7924800" cy="4572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Moore, Oklahoma 31 May</a:t>
            </a:r>
            <a:endParaRPr lang="en-US" dirty="0"/>
          </a:p>
        </p:txBody>
      </p:sp>
      <p:pic>
        <p:nvPicPr>
          <p:cNvPr id="3074" name="Picture 2" descr="C:\Users\M2EMSALS\AppData\Local\Microsoft\Windows\Temporary Internet Files\Content.Outlook\RY5YTWSS\photo (3).JPG"/>
          <p:cNvPicPr>
            <a:picLocks noGrp="1" noChangeAspect="1" noChangeArrowheads="1"/>
          </p:cNvPicPr>
          <p:nvPr>
            <p:ph idx="1"/>
          </p:nvPr>
        </p:nvPicPr>
        <p:blipFill>
          <a:blip r:embed="rId2" cstate="print"/>
          <a:srcRect/>
          <a:stretch>
            <a:fillRect/>
          </a:stretch>
        </p:blipFill>
        <p:spPr bwMode="auto">
          <a:xfrm>
            <a:off x="1219200" y="1600199"/>
            <a:ext cx="7010400" cy="4105863"/>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Moore, Oklahoma 1 June</a:t>
            </a:r>
            <a:endParaRPr lang="en-US" dirty="0"/>
          </a:p>
        </p:txBody>
      </p:sp>
      <p:pic>
        <p:nvPicPr>
          <p:cNvPr id="4098" name="Picture 2" descr="C:\Users\M2EMSALS\AppData\Local\Microsoft\Windows\Temporary Internet Files\Content.Outlook\RY5YTWSS\IMG-20130601-00011.jpg"/>
          <p:cNvPicPr>
            <a:picLocks noGrp="1" noChangeAspect="1" noChangeArrowheads="1"/>
          </p:cNvPicPr>
          <p:nvPr>
            <p:ph idx="1"/>
          </p:nvPr>
        </p:nvPicPr>
        <p:blipFill>
          <a:blip r:embed="rId2" cstate="print"/>
          <a:srcRect/>
          <a:stretch>
            <a:fillRect/>
          </a:stretch>
        </p:blipFill>
        <p:spPr bwMode="auto">
          <a:xfrm>
            <a:off x="914400" y="1219200"/>
            <a:ext cx="7467600" cy="44196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descr="facts_season"/>
          <p:cNvPicPr>
            <a:picLocks noChangeAspect="1" noChangeArrowheads="1"/>
          </p:cNvPicPr>
          <p:nvPr/>
        </p:nvPicPr>
        <p:blipFill>
          <a:blip r:embed="rId2" cstate="print"/>
          <a:srcRect/>
          <a:stretch>
            <a:fillRect/>
          </a:stretch>
        </p:blipFill>
        <p:spPr bwMode="auto">
          <a:xfrm>
            <a:off x="1600200" y="2057400"/>
            <a:ext cx="5564605" cy="3700463"/>
          </a:xfrm>
          <a:prstGeom prst="rect">
            <a:avLst/>
          </a:prstGeom>
          <a:noFill/>
        </p:spPr>
      </p:pic>
      <p:sp>
        <p:nvSpPr>
          <p:cNvPr id="5" name="Text Box 14"/>
          <p:cNvSpPr txBox="1">
            <a:spLocks noChangeArrowheads="1"/>
          </p:cNvSpPr>
          <p:nvPr/>
        </p:nvSpPr>
        <p:spPr bwMode="auto">
          <a:xfrm>
            <a:off x="152400" y="457200"/>
            <a:ext cx="8763000" cy="1631216"/>
          </a:xfrm>
          <a:prstGeom prst="rect">
            <a:avLst/>
          </a:prstGeom>
          <a:noFill/>
          <a:ln w="9525">
            <a:noFill/>
            <a:miter lim="800000"/>
            <a:headEnd/>
            <a:tailEnd/>
          </a:ln>
          <a:effectLst/>
        </p:spPr>
        <p:txBody>
          <a:bodyPr wrap="square">
            <a:spAutoFit/>
          </a:bodyPr>
          <a:lstStyle/>
          <a:p>
            <a:pPr algn="l">
              <a:buFont typeface="Arial" pitchFamily="34" charset="0"/>
              <a:buChar char="•"/>
            </a:pPr>
            <a:r>
              <a:rPr lang="en-US" sz="2000" b="0" dirty="0" smtClean="0"/>
              <a:t> The </a:t>
            </a:r>
            <a:r>
              <a:rPr lang="en-US" sz="2000" b="0" dirty="0"/>
              <a:t>Atlantic Hurricane season runs from 1 June and </a:t>
            </a:r>
            <a:r>
              <a:rPr lang="en-US" sz="2000" b="0" dirty="0" smtClean="0"/>
              <a:t>ends </a:t>
            </a:r>
            <a:r>
              <a:rPr lang="en-US" sz="2000" b="0" dirty="0"/>
              <a:t>30 </a:t>
            </a:r>
            <a:r>
              <a:rPr lang="en-US" sz="2000" b="0" dirty="0" smtClean="0"/>
              <a:t>November.</a:t>
            </a:r>
          </a:p>
          <a:p>
            <a:pPr algn="l">
              <a:buFont typeface="Arial" pitchFamily="34" charset="0"/>
              <a:buChar char="•"/>
            </a:pPr>
            <a:endParaRPr lang="en-US" sz="2000" b="0" dirty="0"/>
          </a:p>
          <a:p>
            <a:pPr algn="l">
              <a:buFont typeface="Arial" pitchFamily="34" charset="0"/>
              <a:buChar char="•"/>
            </a:pPr>
            <a:r>
              <a:rPr lang="en-US" sz="2000" b="0" dirty="0" smtClean="0"/>
              <a:t> The </a:t>
            </a:r>
            <a:r>
              <a:rPr lang="en-US" sz="2000" b="0" dirty="0"/>
              <a:t>most active period for the Atlantic Basin (Cape Verde season) </a:t>
            </a:r>
            <a:r>
              <a:rPr lang="en-US" sz="2000" b="0" dirty="0" smtClean="0"/>
              <a:t> </a:t>
            </a:r>
          </a:p>
          <a:p>
            <a:pPr algn="l"/>
            <a:r>
              <a:rPr lang="en-US" sz="2000" dirty="0" smtClean="0"/>
              <a:t>  </a:t>
            </a:r>
            <a:r>
              <a:rPr lang="en-US" sz="2000" b="0" dirty="0" smtClean="0"/>
              <a:t>begins </a:t>
            </a:r>
            <a:r>
              <a:rPr lang="en-US" sz="2000" b="0" dirty="0"/>
              <a:t>mid-August  and runs through late September, the peak being </a:t>
            </a:r>
            <a:endParaRPr lang="en-US" sz="2000" b="0" dirty="0" smtClean="0"/>
          </a:p>
          <a:p>
            <a:pPr algn="l"/>
            <a:r>
              <a:rPr lang="en-US" sz="2000" dirty="0" smtClean="0"/>
              <a:t>  </a:t>
            </a:r>
            <a:r>
              <a:rPr lang="en-US" sz="2000" b="0" dirty="0" smtClean="0"/>
              <a:t>September </a:t>
            </a:r>
            <a:r>
              <a:rPr lang="en-US" sz="2000" b="0" dirty="0"/>
              <a:t>10th.</a:t>
            </a:r>
            <a:r>
              <a:rPr lang="en-US" sz="2000" b="0" dirty="0">
                <a:latin typeface="Tahoma" pitchFamily="34" charset="0"/>
              </a:rPr>
              <a:t> </a:t>
            </a:r>
          </a:p>
        </p:txBody>
      </p:sp>
      <p:sp>
        <p:nvSpPr>
          <p:cNvPr id="6" name="TextBox 5"/>
          <p:cNvSpPr txBox="1"/>
          <p:nvPr/>
        </p:nvSpPr>
        <p:spPr>
          <a:xfrm>
            <a:off x="0" y="24825"/>
            <a:ext cx="9143999" cy="584775"/>
          </a:xfrm>
          <a:prstGeom prst="rect">
            <a:avLst/>
          </a:prstGeom>
          <a:noFill/>
        </p:spPr>
        <p:txBody>
          <a:bodyPr wrap="square" rtlCol="0">
            <a:spAutoFit/>
          </a:bodyPr>
          <a:lstStyle/>
          <a:p>
            <a:pPr algn="ctr"/>
            <a:r>
              <a:rPr lang="en-US" sz="3200" dirty="0" smtClean="0"/>
              <a:t>Hurricane Season</a:t>
            </a:r>
            <a:endParaRPr lang="en-US" sz="3200" dirty="0"/>
          </a:p>
        </p:txBody>
      </p:sp>
      <p:sp>
        <p:nvSpPr>
          <p:cNvPr id="7"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2</a:t>
            </a:r>
            <a:endParaRPr lang="en-US" sz="1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a:t>3</a:t>
            </a:r>
          </a:p>
        </p:txBody>
      </p:sp>
      <p:sp>
        <p:nvSpPr>
          <p:cNvPr id="9" name="Rectangle 5"/>
          <p:cNvSpPr txBox="1">
            <a:spLocks noChangeArrowheads="1"/>
          </p:cNvSpPr>
          <p:nvPr/>
        </p:nvSpPr>
        <p:spPr bwMode="auto">
          <a:xfrm>
            <a:off x="609600" y="1295400"/>
            <a:ext cx="7924800" cy="3657600"/>
          </a:xfrm>
          <a:prstGeom prst="rect">
            <a:avLst/>
          </a:prstGeom>
          <a:noFill/>
          <a:ln w="9525">
            <a:noFill/>
            <a:miter lim="800000"/>
            <a:headEnd/>
            <a:tailEnd/>
          </a:ln>
        </p:spPr>
        <p:txBody>
          <a:bodyPr/>
          <a:lstStyle/>
          <a:p>
            <a:pPr>
              <a:defRPr/>
            </a:pPr>
            <a:r>
              <a:rPr lang="en-US" sz="4000" kern="0" dirty="0" smtClean="0">
                <a:latin typeface="+mn-lt"/>
              </a:rPr>
              <a:t>                 </a:t>
            </a:r>
          </a:p>
          <a:p>
            <a:pPr>
              <a:defRPr/>
            </a:pPr>
            <a:endParaRPr lang="en-US" sz="4000" kern="0" dirty="0" smtClean="0">
              <a:latin typeface="+mn-lt"/>
            </a:endParaRPr>
          </a:p>
          <a:p>
            <a:pPr>
              <a:defRPr/>
            </a:pPr>
            <a:r>
              <a:rPr lang="en-US" sz="4000" kern="0" dirty="0" smtClean="0">
                <a:latin typeface="+mn-lt"/>
              </a:rPr>
              <a:t>	   ???Does it Matter???</a:t>
            </a:r>
            <a:endParaRPr lang="en-US" sz="4000" dirty="0"/>
          </a:p>
        </p:txBody>
      </p:sp>
      <p:sp>
        <p:nvSpPr>
          <p:cNvPr id="10" name="TextBox 9"/>
          <p:cNvSpPr txBox="1"/>
          <p:nvPr/>
        </p:nvSpPr>
        <p:spPr>
          <a:xfrm>
            <a:off x="304800" y="253425"/>
            <a:ext cx="7725000" cy="584775"/>
          </a:xfrm>
          <a:prstGeom prst="rect">
            <a:avLst/>
          </a:prstGeom>
          <a:noFill/>
        </p:spPr>
        <p:txBody>
          <a:bodyPr wrap="none" rtlCol="0">
            <a:spAutoFit/>
          </a:bodyPr>
          <a:lstStyle/>
          <a:p>
            <a:r>
              <a:rPr lang="en-US" sz="3200" dirty="0" smtClean="0"/>
              <a:t>    NOAA 2013 Hurricane Season Outlook</a:t>
            </a:r>
            <a:endParaRPr 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box(in)">
                                      <p:cBhvr>
                                        <p:cTn id="7" dur="500"/>
                                        <p:tgtEl>
                                          <p:spTgt spid="9">
                                            <p:txEl>
                                              <p:pRg st="2" end="2"/>
                                            </p:txEl>
                                          </p:spTgt>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2000" fill="hold"/>
                                        <p:tgtEl>
                                          <p:spTgt spid="9">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487362"/>
          </a:xfrm>
        </p:spPr>
        <p:txBody>
          <a:bodyPr/>
          <a:lstStyle/>
          <a:p>
            <a:r>
              <a:rPr lang="en-US" sz="3600" dirty="0" smtClean="0"/>
              <a:t>Historical Gulf Coast Strikes</a:t>
            </a:r>
            <a:endParaRPr lang="en-US" sz="3600" dirty="0"/>
          </a:p>
        </p:txBody>
      </p:sp>
      <p:pic>
        <p:nvPicPr>
          <p:cNvPr id="109570" name="Picture 2" descr="http://www.srh.noaa.gov/images/crp/stories/hurricane/celia/Allcat3since1960.PNG"/>
          <p:cNvPicPr>
            <a:picLocks noChangeAspect="1" noChangeArrowheads="1"/>
          </p:cNvPicPr>
          <p:nvPr/>
        </p:nvPicPr>
        <p:blipFill>
          <a:blip r:embed="rId2" cstate="print"/>
          <a:srcRect/>
          <a:stretch>
            <a:fillRect/>
          </a:stretch>
        </p:blipFill>
        <p:spPr bwMode="auto">
          <a:xfrm>
            <a:off x="0" y="609600"/>
            <a:ext cx="9144000" cy="5029200"/>
          </a:xfrm>
          <a:prstGeom prst="rect">
            <a:avLst/>
          </a:prstGeom>
          <a:noFill/>
        </p:spPr>
      </p:pic>
      <p:sp>
        <p:nvSpPr>
          <p:cNvPr id="4" name="TextBox 3"/>
          <p:cNvSpPr txBox="1"/>
          <p:nvPr/>
        </p:nvSpPr>
        <p:spPr>
          <a:xfrm>
            <a:off x="152400" y="685800"/>
            <a:ext cx="2286000" cy="830997"/>
          </a:xfrm>
          <a:prstGeom prst="rect">
            <a:avLst/>
          </a:prstGeom>
          <a:noFill/>
        </p:spPr>
        <p:txBody>
          <a:bodyPr wrap="square" rtlCol="0">
            <a:spAutoFit/>
          </a:bodyPr>
          <a:lstStyle/>
          <a:p>
            <a:r>
              <a:rPr lang="en-US" dirty="0" smtClean="0"/>
              <a:t>Coastal Strikes 1961-2008</a:t>
            </a:r>
            <a:endParaRPr lang="en-US" dirty="0"/>
          </a:p>
        </p:txBody>
      </p:sp>
      <p:sp>
        <p:nvSpPr>
          <p:cNvPr id="5"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4</a:t>
            </a:r>
            <a:endParaRPr lang="en-US" sz="1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bwMode="auto">
          <a:xfrm>
            <a:off x="457200" y="76200"/>
            <a:ext cx="8229600" cy="639762"/>
          </a:xfrm>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National Response Framework</a:t>
            </a:r>
            <a:br>
              <a:rPr lang="en-US" sz="3200" dirty="0" smtClean="0"/>
            </a:br>
            <a:r>
              <a:rPr lang="en-US" sz="3200" dirty="0" smtClean="0"/>
              <a:t>National Disaster Recovery Framework</a:t>
            </a:r>
          </a:p>
        </p:txBody>
      </p:sp>
      <p:sp>
        <p:nvSpPr>
          <p:cNvPr id="6147" name="Content Placeholder 2"/>
          <p:cNvSpPr>
            <a:spLocks noGrp="1"/>
          </p:cNvSpPr>
          <p:nvPr>
            <p:ph idx="1"/>
          </p:nvPr>
        </p:nvSpPr>
        <p:spPr>
          <a:xfrm>
            <a:off x="457200" y="1219200"/>
            <a:ext cx="8229600" cy="4568372"/>
          </a:xfrm>
        </p:spPr>
        <p:txBody>
          <a:bodyPr/>
          <a:lstStyle/>
          <a:p>
            <a:pPr>
              <a:buSzPct val="150000"/>
              <a:buFont typeface="Arial" pitchFamily="34" charset="0"/>
              <a:buChar char="•"/>
            </a:pPr>
            <a:r>
              <a:rPr lang="en-US" sz="2000" dirty="0" smtClean="0"/>
              <a:t>How the Nation conducts all–hazards response and recovery</a:t>
            </a:r>
          </a:p>
          <a:p>
            <a:pPr>
              <a:buSzPct val="150000"/>
              <a:buFont typeface="Arial" pitchFamily="34" charset="0"/>
              <a:buChar char="•"/>
            </a:pPr>
            <a:endParaRPr lang="en-US" sz="2000" dirty="0" smtClean="0"/>
          </a:p>
          <a:p>
            <a:pPr>
              <a:buSzPct val="150000"/>
              <a:buFont typeface="Arial" pitchFamily="34" charset="0"/>
              <a:buChar char="•"/>
            </a:pPr>
            <a:r>
              <a:rPr lang="en-US" sz="2000" dirty="0" smtClean="0"/>
              <a:t>Natural disasters, technological emergencies, national emergencies, and terrorism</a:t>
            </a:r>
          </a:p>
          <a:p>
            <a:pPr>
              <a:buSzPct val="150000"/>
              <a:buFont typeface="Arial" pitchFamily="34" charset="0"/>
              <a:buChar char="•"/>
            </a:pPr>
            <a:endParaRPr lang="en-US" sz="2000" dirty="0" smtClean="0"/>
          </a:p>
          <a:p>
            <a:pPr>
              <a:buSzPct val="150000"/>
              <a:buFont typeface="Arial" pitchFamily="34" charset="0"/>
              <a:buChar char="•"/>
            </a:pPr>
            <a:r>
              <a:rPr lang="en-US" sz="2000" dirty="0" smtClean="0"/>
              <a:t>15 Emergency Support Functions (ESFs) : 6 Disaster Recovery Functions( DRFs)</a:t>
            </a:r>
          </a:p>
          <a:p>
            <a:pPr>
              <a:buSzPct val="150000"/>
              <a:buFont typeface="Arial" pitchFamily="34" charset="0"/>
              <a:buChar char="•"/>
            </a:pPr>
            <a:endParaRPr lang="en-US" sz="2000" dirty="0" smtClean="0"/>
          </a:p>
          <a:p>
            <a:pPr>
              <a:buSzPct val="150000"/>
              <a:buFont typeface="Arial" pitchFamily="34" charset="0"/>
              <a:buChar char="•"/>
            </a:pPr>
            <a:r>
              <a:rPr lang="en-US" sz="2000" dirty="0" smtClean="0"/>
              <a:t>FEMA coordinates response and recovery support from across Federal Government by calling up as needed one or more ESFs/DRFs</a:t>
            </a:r>
          </a:p>
          <a:p>
            <a:pPr>
              <a:buSzPct val="150000"/>
              <a:buFont typeface="Arial" pitchFamily="34" charset="0"/>
              <a:buChar char="•"/>
            </a:pPr>
            <a:endParaRPr lang="en-US" sz="2000" dirty="0" smtClean="0"/>
          </a:p>
          <a:p>
            <a:pPr>
              <a:buSzPct val="150000"/>
              <a:buFont typeface="Arial" pitchFamily="34" charset="0"/>
              <a:buChar char="•"/>
            </a:pPr>
            <a:r>
              <a:rPr lang="en-US" sz="2000" dirty="0" smtClean="0"/>
              <a:t>US Army Corps of Engineers  (USACE) assigned as coordinator for ESF#3 “Public Works and Engineering”</a:t>
            </a:r>
          </a:p>
          <a:p>
            <a:pPr>
              <a:buNone/>
            </a:pPr>
            <a:endParaRPr lang="en-US" sz="2400" dirty="0" smtClean="0"/>
          </a:p>
        </p:txBody>
      </p:sp>
      <p:sp>
        <p:nvSpPr>
          <p:cNvPr id="4"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a:t>5</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3999" cy="914400"/>
          </a:xfrm>
          <a:prstGeom prst="rect">
            <a:avLst/>
          </a:prstGeom>
          <a:noFill/>
          <a:ln w="9525">
            <a:noFill/>
            <a:miter lim="800000"/>
            <a:headEnd/>
            <a:tailEnd/>
          </a:ln>
        </p:spPr>
        <p:txBody>
          <a:bodyPr anchor="ctr"/>
          <a:lstStyle/>
          <a:p>
            <a:pPr algn="ctr" eaLnBrk="0" hangingPunct="0"/>
            <a:r>
              <a:rPr lang="en-US" b="0" dirty="0">
                <a:solidFill>
                  <a:schemeClr val="tx1"/>
                </a:solidFill>
              </a:rPr>
              <a:t>National Response Framework</a:t>
            </a:r>
            <a:br>
              <a:rPr lang="en-US" b="0" dirty="0">
                <a:solidFill>
                  <a:schemeClr val="tx1"/>
                </a:solidFill>
              </a:rPr>
            </a:br>
            <a:r>
              <a:rPr lang="en-US" b="0" dirty="0">
                <a:solidFill>
                  <a:schemeClr val="tx1"/>
                </a:solidFill>
              </a:rPr>
              <a:t>Emergency Response Functions</a:t>
            </a:r>
          </a:p>
        </p:txBody>
      </p:sp>
      <p:sp>
        <p:nvSpPr>
          <p:cNvPr id="5" name="Text Box 5"/>
          <p:cNvSpPr txBox="1">
            <a:spLocks noChangeArrowheads="1"/>
          </p:cNvSpPr>
          <p:nvPr/>
        </p:nvSpPr>
        <p:spPr bwMode="auto">
          <a:xfrm>
            <a:off x="381000" y="762000"/>
            <a:ext cx="8610600" cy="5035550"/>
          </a:xfrm>
          <a:prstGeom prst="rect">
            <a:avLst/>
          </a:prstGeom>
          <a:noFill/>
          <a:ln w="9525">
            <a:noFill/>
            <a:miter lim="800000"/>
            <a:headEnd/>
            <a:tailEnd/>
          </a:ln>
        </p:spPr>
        <p:txBody>
          <a:bodyPr wrap="square">
            <a:spAutoFit/>
          </a:bodyPr>
          <a:lstStyle/>
          <a:p>
            <a:pPr algn="l"/>
            <a:r>
              <a:rPr lang="en-US" sz="1800" b="0" dirty="0">
                <a:solidFill>
                  <a:schemeClr val="tx1"/>
                </a:solidFill>
                <a:latin typeface="Times New Roman" pitchFamily="18" charset="0"/>
                <a:cs typeface="Times New Roman" pitchFamily="18" charset="0"/>
              </a:rPr>
              <a:t>ESF   #1 - Transportation (Department of Transportation)</a:t>
            </a:r>
          </a:p>
          <a:p>
            <a:pPr algn="l"/>
            <a:r>
              <a:rPr lang="en-US" sz="1800" b="0" dirty="0">
                <a:solidFill>
                  <a:schemeClr val="tx1"/>
                </a:solidFill>
                <a:latin typeface="Times New Roman" pitchFamily="18" charset="0"/>
                <a:cs typeface="Times New Roman" pitchFamily="18" charset="0"/>
              </a:rPr>
              <a:t>ESF   #2 - Communications (Department of Homeland Security)</a:t>
            </a:r>
          </a:p>
          <a:p>
            <a:pPr algn="l"/>
            <a:r>
              <a:rPr lang="en-US" sz="1800" b="1" dirty="0">
                <a:solidFill>
                  <a:schemeClr val="tx1"/>
                </a:solidFill>
                <a:latin typeface="Times New Roman" pitchFamily="18" charset="0"/>
                <a:cs typeface="Times New Roman" pitchFamily="18" charset="0"/>
              </a:rPr>
              <a:t>ESF   #3 - Public Works and Engineering (Department of Defense</a:t>
            </a:r>
          </a:p>
          <a:p>
            <a:pPr algn="l"/>
            <a:r>
              <a:rPr lang="en-US" sz="1800" b="1" dirty="0">
                <a:solidFill>
                  <a:schemeClr val="tx1"/>
                </a:solidFill>
                <a:latin typeface="Times New Roman" pitchFamily="18" charset="0"/>
                <a:cs typeface="Times New Roman" pitchFamily="18" charset="0"/>
              </a:rPr>
              <a:t>	 /U.S. Army Corps of Engineers)</a:t>
            </a:r>
          </a:p>
          <a:p>
            <a:pPr algn="l"/>
            <a:r>
              <a:rPr lang="en-US" sz="1800" b="0" dirty="0">
                <a:solidFill>
                  <a:schemeClr val="tx1"/>
                </a:solidFill>
                <a:latin typeface="Times New Roman" pitchFamily="18" charset="0"/>
                <a:cs typeface="Times New Roman" pitchFamily="18" charset="0"/>
              </a:rPr>
              <a:t>ESF   #4 - Firefighting (Department of Agriculture/Forest Service)</a:t>
            </a:r>
          </a:p>
          <a:p>
            <a:pPr algn="l"/>
            <a:r>
              <a:rPr lang="en-US" sz="1800" b="0" dirty="0">
                <a:solidFill>
                  <a:schemeClr val="tx1"/>
                </a:solidFill>
                <a:latin typeface="Times New Roman" pitchFamily="18" charset="0"/>
                <a:cs typeface="Times New Roman" pitchFamily="18" charset="0"/>
              </a:rPr>
              <a:t>ESF   #5 - Emergency Management (Department of Homeland Security)</a:t>
            </a:r>
          </a:p>
          <a:p>
            <a:pPr algn="l"/>
            <a:r>
              <a:rPr lang="en-US" sz="1800" b="0" dirty="0">
                <a:solidFill>
                  <a:schemeClr val="tx1"/>
                </a:solidFill>
                <a:latin typeface="Times New Roman" pitchFamily="18" charset="0"/>
                <a:cs typeface="Times New Roman" pitchFamily="18" charset="0"/>
              </a:rPr>
              <a:t>ESF   #6 - Mass Care, Emergency Assistance, Housing, and </a:t>
            </a:r>
          </a:p>
          <a:p>
            <a:pPr algn="l"/>
            <a:r>
              <a:rPr lang="en-US" sz="1800" b="0" dirty="0">
                <a:solidFill>
                  <a:schemeClr val="tx1"/>
                </a:solidFill>
                <a:latin typeface="Times New Roman" pitchFamily="18" charset="0"/>
                <a:cs typeface="Times New Roman" pitchFamily="18" charset="0"/>
              </a:rPr>
              <a:t>	  Human Services (Department of Homeland Security)</a:t>
            </a:r>
            <a:endParaRPr lang="en-US" sz="1400" b="0" dirty="0">
              <a:solidFill>
                <a:schemeClr val="tx1"/>
              </a:solidFill>
              <a:latin typeface="Times New Roman" pitchFamily="18" charset="0"/>
              <a:cs typeface="Times New Roman" pitchFamily="18" charset="0"/>
            </a:endParaRPr>
          </a:p>
          <a:p>
            <a:pPr algn="l"/>
            <a:r>
              <a:rPr lang="en-US" sz="1800" b="0" dirty="0">
                <a:solidFill>
                  <a:schemeClr val="tx1"/>
                </a:solidFill>
                <a:latin typeface="Times New Roman" pitchFamily="18" charset="0"/>
                <a:cs typeface="Times New Roman" pitchFamily="18" charset="0"/>
              </a:rPr>
              <a:t>ESF   #7 - Resource Support (General Services Administration)</a:t>
            </a:r>
          </a:p>
          <a:p>
            <a:pPr algn="l"/>
            <a:r>
              <a:rPr lang="en-US" sz="1800" b="0" dirty="0">
                <a:solidFill>
                  <a:schemeClr val="tx1"/>
                </a:solidFill>
                <a:latin typeface="Times New Roman" pitchFamily="18" charset="0"/>
                <a:cs typeface="Times New Roman" pitchFamily="18" charset="0"/>
              </a:rPr>
              <a:t>ESF   #8 - Public Health and Medical Services (Department of Health and Human Services)</a:t>
            </a:r>
          </a:p>
          <a:p>
            <a:pPr algn="l"/>
            <a:r>
              <a:rPr lang="en-US" sz="1800" b="0" dirty="0">
                <a:solidFill>
                  <a:schemeClr val="tx1"/>
                </a:solidFill>
                <a:latin typeface="Times New Roman" pitchFamily="18" charset="0"/>
                <a:cs typeface="Times New Roman" pitchFamily="18" charset="0"/>
              </a:rPr>
              <a:t>ESF   #9 - Search and Rescue (Department of Homeland Security)</a:t>
            </a:r>
          </a:p>
          <a:p>
            <a:pPr algn="l"/>
            <a:r>
              <a:rPr lang="en-US" sz="1800" b="0" dirty="0">
                <a:solidFill>
                  <a:schemeClr val="tx1"/>
                </a:solidFill>
                <a:latin typeface="Times New Roman" pitchFamily="18" charset="0"/>
                <a:cs typeface="Times New Roman" pitchFamily="18" charset="0"/>
              </a:rPr>
              <a:t>ESF #10 - Oil and Hazardous Materials Response (Environmental Protection Agency)</a:t>
            </a:r>
          </a:p>
          <a:p>
            <a:pPr algn="l"/>
            <a:r>
              <a:rPr lang="en-US" sz="1800" b="0" dirty="0">
                <a:solidFill>
                  <a:schemeClr val="tx1"/>
                </a:solidFill>
                <a:latin typeface="Times New Roman" pitchFamily="18" charset="0"/>
                <a:cs typeface="Times New Roman" pitchFamily="18" charset="0"/>
              </a:rPr>
              <a:t>ESF #11 - Agriculture and Natural Resources (Department of the Agriculture)</a:t>
            </a:r>
          </a:p>
          <a:p>
            <a:pPr algn="l"/>
            <a:r>
              <a:rPr lang="en-US" sz="1800" b="0" dirty="0">
                <a:solidFill>
                  <a:schemeClr val="tx1"/>
                </a:solidFill>
                <a:latin typeface="Times New Roman" pitchFamily="18" charset="0"/>
                <a:cs typeface="Times New Roman" pitchFamily="18" charset="0"/>
              </a:rPr>
              <a:t>ESF #12 - Energy (Department of Energy)</a:t>
            </a:r>
          </a:p>
          <a:p>
            <a:pPr algn="l"/>
            <a:r>
              <a:rPr lang="en-US" sz="1800" b="0" dirty="0">
                <a:solidFill>
                  <a:schemeClr val="tx1"/>
                </a:solidFill>
                <a:latin typeface="Times New Roman" pitchFamily="18" charset="0"/>
                <a:cs typeface="Times New Roman" pitchFamily="18" charset="0"/>
              </a:rPr>
              <a:t>ESF #13 - Public Safety and Security (Department of Justice)</a:t>
            </a:r>
          </a:p>
          <a:p>
            <a:pPr algn="l"/>
            <a:r>
              <a:rPr lang="en-US" sz="1800" b="0" dirty="0">
                <a:solidFill>
                  <a:schemeClr val="tx1"/>
                </a:solidFill>
                <a:latin typeface="Times New Roman" pitchFamily="18" charset="0"/>
                <a:cs typeface="Times New Roman" pitchFamily="18" charset="0"/>
              </a:rPr>
              <a:t>ESF #14 - Long-Term Community Recovery and Mitigation (Department of Homeland </a:t>
            </a:r>
          </a:p>
          <a:p>
            <a:pPr algn="l"/>
            <a:r>
              <a:rPr lang="en-US" sz="1800" b="0" dirty="0">
                <a:solidFill>
                  <a:schemeClr val="tx1"/>
                </a:solidFill>
                <a:latin typeface="Times New Roman" pitchFamily="18" charset="0"/>
                <a:cs typeface="Times New Roman" pitchFamily="18" charset="0"/>
              </a:rPr>
              <a:t>                 Security)</a:t>
            </a:r>
          </a:p>
          <a:p>
            <a:pPr algn="l"/>
            <a:r>
              <a:rPr lang="en-US" sz="1800" b="0" dirty="0">
                <a:solidFill>
                  <a:schemeClr val="tx1"/>
                </a:solidFill>
                <a:latin typeface="Times New Roman" pitchFamily="18" charset="0"/>
                <a:cs typeface="Times New Roman" pitchFamily="18" charset="0"/>
              </a:rPr>
              <a:t>ESF #15 - External Affairs (Department of Homeland Security)</a:t>
            </a:r>
          </a:p>
        </p:txBody>
      </p:sp>
      <p:pic>
        <p:nvPicPr>
          <p:cNvPr id="6" name="Picture 3"/>
          <p:cNvPicPr>
            <a:picLocks noChangeAspect="1" noChangeArrowheads="1"/>
          </p:cNvPicPr>
          <p:nvPr/>
        </p:nvPicPr>
        <p:blipFill>
          <a:blip r:embed="rId2" cstate="print"/>
          <a:srcRect/>
          <a:stretch>
            <a:fillRect/>
          </a:stretch>
        </p:blipFill>
        <p:spPr bwMode="auto">
          <a:xfrm>
            <a:off x="7480300" y="1219200"/>
            <a:ext cx="1206500" cy="1130300"/>
          </a:xfrm>
          <a:prstGeom prst="rect">
            <a:avLst/>
          </a:prstGeom>
          <a:noFill/>
          <a:ln w="12700">
            <a:solidFill>
              <a:schemeClr val="tx1"/>
            </a:solidFill>
            <a:miter lim="800000"/>
            <a:headEnd/>
            <a:tailEnd/>
          </a:ln>
          <a:effectLst>
            <a:outerShdw dist="35921" dir="2700000" algn="ctr" rotWithShape="0">
              <a:schemeClr val="bg2"/>
            </a:outerShdw>
          </a:effectLst>
        </p:spPr>
      </p:pic>
      <p:sp>
        <p:nvSpPr>
          <p:cNvPr id="7"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a:t>6</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7</a:t>
            </a:r>
            <a:endParaRPr lang="en-US" sz="1200" dirty="0"/>
          </a:p>
        </p:txBody>
      </p:sp>
      <p:sp>
        <p:nvSpPr>
          <p:cNvPr id="6" name="Text Box 2"/>
          <p:cNvSpPr txBox="1">
            <a:spLocks noChangeArrowheads="1"/>
          </p:cNvSpPr>
          <p:nvPr/>
        </p:nvSpPr>
        <p:spPr bwMode="auto">
          <a:xfrm>
            <a:off x="1524000" y="1624013"/>
            <a:ext cx="6019800" cy="4170372"/>
          </a:xfrm>
          <a:prstGeom prst="rect">
            <a:avLst/>
          </a:prstGeom>
          <a:noFill/>
          <a:ln w="9525">
            <a:noFill/>
            <a:miter lim="800000"/>
            <a:headEnd/>
            <a:tailEnd/>
          </a:ln>
        </p:spPr>
        <p:txBody>
          <a:bodyPr>
            <a:spAutoFit/>
          </a:bodyPr>
          <a:lstStyle/>
          <a:p>
            <a:pPr marL="457200" indent="-457200">
              <a:spcBef>
                <a:spcPct val="25000"/>
              </a:spcBef>
              <a:buFont typeface="+mj-lt"/>
              <a:buAutoNum type="arabicPeriod"/>
            </a:pPr>
            <a:r>
              <a:rPr lang="en-US" sz="2000" b="0" dirty="0">
                <a:solidFill>
                  <a:schemeClr val="tx1"/>
                </a:solidFill>
                <a:cs typeface="Arial" charset="0"/>
              </a:rPr>
              <a:t> </a:t>
            </a:r>
            <a:r>
              <a:rPr lang="en-US" sz="2000" dirty="0" smtClean="0">
                <a:cs typeface="Arial" charset="0"/>
              </a:rPr>
              <a:t>Support to Urban Search and Rescue</a:t>
            </a:r>
          </a:p>
          <a:p>
            <a:pPr marL="457200" indent="-457200" algn="l">
              <a:spcBef>
                <a:spcPct val="25000"/>
              </a:spcBef>
              <a:buFont typeface="+mj-lt"/>
              <a:buAutoNum type="arabicPeriod"/>
            </a:pPr>
            <a:r>
              <a:rPr lang="en-US" sz="2000" b="0" dirty="0" smtClean="0">
                <a:solidFill>
                  <a:schemeClr val="tx1"/>
                </a:solidFill>
                <a:cs typeface="Arial" charset="0"/>
              </a:rPr>
              <a:t> Water/ Commodities</a:t>
            </a:r>
            <a:endParaRPr lang="en-US" sz="2000" b="0" dirty="0">
              <a:solidFill>
                <a:schemeClr val="tx1"/>
              </a:solidFill>
              <a:cs typeface="Arial" charset="0"/>
            </a:endParaRPr>
          </a:p>
          <a:p>
            <a:pPr marL="457200" indent="-457200">
              <a:spcBef>
                <a:spcPct val="25000"/>
              </a:spcBef>
              <a:buFont typeface="+mj-lt"/>
              <a:buAutoNum type="arabicPeriod"/>
            </a:pPr>
            <a:r>
              <a:rPr lang="en-US" sz="2000" b="0" dirty="0">
                <a:solidFill>
                  <a:schemeClr val="tx1"/>
                </a:solidFill>
                <a:cs typeface="Arial" charset="0"/>
              </a:rPr>
              <a:t> </a:t>
            </a:r>
            <a:r>
              <a:rPr lang="en-US" sz="2000" dirty="0" smtClean="0">
                <a:cs typeface="Arial" charset="0"/>
              </a:rPr>
              <a:t>Temporary Emergency Power</a:t>
            </a:r>
          </a:p>
          <a:p>
            <a:pPr marL="457200" indent="-457200">
              <a:spcBef>
                <a:spcPct val="25000"/>
              </a:spcBef>
              <a:buFont typeface="+mj-lt"/>
              <a:buAutoNum type="arabicPeriod"/>
            </a:pPr>
            <a:r>
              <a:rPr lang="en-US" sz="2000" dirty="0" smtClean="0">
                <a:cs typeface="Arial" charset="0"/>
              </a:rPr>
              <a:t> Infrastructure Assessment</a:t>
            </a:r>
          </a:p>
          <a:p>
            <a:pPr marL="457200" indent="-457200">
              <a:spcBef>
                <a:spcPct val="25000"/>
              </a:spcBef>
              <a:buFont typeface="+mj-lt"/>
              <a:buAutoNum type="arabicPeriod"/>
            </a:pPr>
            <a:r>
              <a:rPr lang="en-US" sz="2000" dirty="0" smtClean="0">
                <a:cs typeface="Arial" charset="0"/>
              </a:rPr>
              <a:t> Critical Public Facilities</a:t>
            </a:r>
            <a:endParaRPr lang="en-US" sz="2000" b="0" dirty="0">
              <a:solidFill>
                <a:schemeClr val="tx1"/>
              </a:solidFill>
              <a:cs typeface="Arial" charset="0"/>
            </a:endParaRPr>
          </a:p>
          <a:p>
            <a:pPr marL="457200" indent="-457200" algn="l">
              <a:spcBef>
                <a:spcPct val="25000"/>
              </a:spcBef>
              <a:buFont typeface="+mj-lt"/>
              <a:buAutoNum type="arabicPeriod"/>
            </a:pPr>
            <a:r>
              <a:rPr lang="en-US" sz="2000" b="0" dirty="0">
                <a:solidFill>
                  <a:schemeClr val="tx1"/>
                </a:solidFill>
                <a:cs typeface="Arial" charset="0"/>
              </a:rPr>
              <a:t> Debris </a:t>
            </a:r>
            <a:r>
              <a:rPr lang="en-US" sz="2000" b="0" dirty="0" smtClean="0">
                <a:solidFill>
                  <a:schemeClr val="tx1"/>
                </a:solidFill>
                <a:cs typeface="Arial" charset="0"/>
              </a:rPr>
              <a:t>Clearance, Removal </a:t>
            </a:r>
            <a:r>
              <a:rPr lang="en-US" sz="2000" b="0" dirty="0">
                <a:solidFill>
                  <a:schemeClr val="tx1"/>
                </a:solidFill>
                <a:cs typeface="Arial" charset="0"/>
              </a:rPr>
              <a:t>and Disposal</a:t>
            </a:r>
          </a:p>
          <a:p>
            <a:pPr marL="457200" indent="-457200" algn="l">
              <a:spcBef>
                <a:spcPct val="25000"/>
              </a:spcBef>
              <a:buFont typeface="+mj-lt"/>
              <a:buAutoNum type="arabicPeriod"/>
            </a:pPr>
            <a:r>
              <a:rPr lang="en-US" sz="2000" b="0" dirty="0">
                <a:solidFill>
                  <a:schemeClr val="tx1"/>
                </a:solidFill>
                <a:cs typeface="Arial" charset="0"/>
              </a:rPr>
              <a:t> Temporary </a:t>
            </a:r>
            <a:r>
              <a:rPr lang="en-US" sz="2000" b="0" dirty="0" smtClean="0">
                <a:solidFill>
                  <a:schemeClr val="tx1"/>
                </a:solidFill>
                <a:cs typeface="Arial" charset="0"/>
              </a:rPr>
              <a:t>Roofing / Rapid Temporary Repair</a:t>
            </a:r>
            <a:endParaRPr lang="en-US" sz="2000" b="0" dirty="0">
              <a:solidFill>
                <a:schemeClr val="tx1"/>
              </a:solidFill>
              <a:cs typeface="Arial" charset="0"/>
            </a:endParaRPr>
          </a:p>
          <a:p>
            <a:pPr marL="457200" indent="-457200" algn="l">
              <a:spcBef>
                <a:spcPct val="25000"/>
              </a:spcBef>
              <a:buFont typeface="+mj-lt"/>
              <a:buAutoNum type="arabicPeriod"/>
            </a:pPr>
            <a:r>
              <a:rPr lang="en-US" sz="2000" b="0" dirty="0">
                <a:solidFill>
                  <a:schemeClr val="tx1"/>
                </a:solidFill>
                <a:cs typeface="Arial" charset="0"/>
              </a:rPr>
              <a:t> Temporary Housing </a:t>
            </a:r>
            <a:r>
              <a:rPr lang="en-US" sz="2000" b="0" dirty="0" smtClean="0">
                <a:solidFill>
                  <a:schemeClr val="tx1"/>
                </a:solidFill>
                <a:cs typeface="Arial" charset="0"/>
              </a:rPr>
              <a:t>Support</a:t>
            </a:r>
            <a:endParaRPr lang="en-US" sz="2000" b="0" dirty="0">
              <a:solidFill>
                <a:schemeClr val="tx1"/>
              </a:solidFill>
              <a:cs typeface="Arial" charset="0"/>
            </a:endParaRPr>
          </a:p>
          <a:p>
            <a:pPr marL="457200" indent="-457200" algn="l">
              <a:spcBef>
                <a:spcPct val="25000"/>
              </a:spcBef>
            </a:pPr>
            <a:endParaRPr lang="en-US" sz="2000" b="0" dirty="0">
              <a:solidFill>
                <a:schemeClr val="tx1"/>
              </a:solidFill>
              <a:cs typeface="Arial" charset="0"/>
            </a:endParaRPr>
          </a:p>
          <a:p>
            <a:pPr algn="l">
              <a:spcBef>
                <a:spcPct val="25000"/>
              </a:spcBef>
            </a:pPr>
            <a:r>
              <a:rPr lang="en-US" sz="2000" b="0" dirty="0">
                <a:solidFill>
                  <a:schemeClr val="tx1"/>
                </a:solidFill>
                <a:cs typeface="Arial" charset="0"/>
              </a:rPr>
              <a:t> </a:t>
            </a:r>
          </a:p>
          <a:p>
            <a:pPr algn="l"/>
            <a:endParaRPr lang="en-US" sz="2000" b="0" dirty="0">
              <a:solidFill>
                <a:schemeClr val="tx1"/>
              </a:solidFill>
              <a:cs typeface="Arial" charset="0"/>
            </a:endParaRPr>
          </a:p>
        </p:txBody>
      </p:sp>
      <p:sp>
        <p:nvSpPr>
          <p:cNvPr id="17" name="Text Box 15"/>
          <p:cNvSpPr txBox="1">
            <a:spLocks noChangeArrowheads="1"/>
          </p:cNvSpPr>
          <p:nvPr/>
        </p:nvSpPr>
        <p:spPr bwMode="auto">
          <a:xfrm>
            <a:off x="0" y="228600"/>
            <a:ext cx="9144000" cy="1200150"/>
          </a:xfrm>
          <a:prstGeom prst="rect">
            <a:avLst/>
          </a:prstGeom>
          <a:noFill/>
          <a:ln w="9525">
            <a:noFill/>
            <a:miter lim="800000"/>
            <a:headEnd/>
            <a:tailEnd/>
          </a:ln>
        </p:spPr>
        <p:txBody>
          <a:bodyPr wrap="square">
            <a:spAutoFit/>
          </a:bodyPr>
          <a:lstStyle/>
          <a:p>
            <a:pPr algn="ctr">
              <a:defRPr/>
            </a:pPr>
            <a:r>
              <a:rPr lang="en-US" sz="3600" b="0" dirty="0">
                <a:solidFill>
                  <a:schemeClr val="tx1"/>
                </a:solidFill>
                <a:latin typeface="+mj-lt"/>
              </a:rPr>
              <a:t>USACE National Response </a:t>
            </a:r>
          </a:p>
          <a:p>
            <a:pPr algn="ctr">
              <a:defRPr/>
            </a:pPr>
            <a:r>
              <a:rPr lang="en-US" sz="3600" b="0" dirty="0">
                <a:solidFill>
                  <a:schemeClr val="tx1"/>
                </a:solidFill>
                <a:latin typeface="+mj-lt"/>
              </a:rPr>
              <a:t>Framework Missions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584775"/>
          </a:xfrm>
          <a:prstGeom prst="rect">
            <a:avLst/>
          </a:prstGeom>
          <a:noFill/>
        </p:spPr>
        <p:txBody>
          <a:bodyPr wrap="square" rtlCol="0">
            <a:spAutoFit/>
          </a:bodyPr>
          <a:lstStyle/>
          <a:p>
            <a:pPr algn="ctr"/>
            <a:r>
              <a:rPr lang="en-US" sz="3200" dirty="0" smtClean="0"/>
              <a:t>Hurricane Sandy</a:t>
            </a:r>
            <a:endParaRPr lang="en-US" sz="3200" dirty="0"/>
          </a:p>
        </p:txBody>
      </p:sp>
      <p:sp>
        <p:nvSpPr>
          <p:cNvPr id="6"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a:t>8</a:t>
            </a:r>
          </a:p>
        </p:txBody>
      </p:sp>
      <p:sp>
        <p:nvSpPr>
          <p:cNvPr id="7" name="Rectangle 6"/>
          <p:cNvSpPr/>
          <p:nvPr/>
        </p:nvSpPr>
        <p:spPr>
          <a:xfrm>
            <a:off x="2286000" y="2828836"/>
            <a:ext cx="4572000" cy="1200329"/>
          </a:xfrm>
          <a:prstGeom prst="rect">
            <a:avLst/>
          </a:prstGeom>
        </p:spPr>
        <p:txBody>
          <a:bodyPr>
            <a:spAutoFit/>
          </a:bodyPr>
          <a:lstStyle/>
          <a:p>
            <a:r>
              <a:rPr lang="en-US" u="sng" dirty="0" smtClean="0">
                <a:hlinkClick r:id="rId2"/>
              </a:rPr>
              <a:t>http://www.youtube.com/watch?v=DUyp99cS0jw&amp;feature=youtu.be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17"/>
          <p:cNvGrpSpPr>
            <a:grpSpLocks/>
          </p:cNvGrpSpPr>
          <p:nvPr/>
        </p:nvGrpSpPr>
        <p:grpSpPr bwMode="auto">
          <a:xfrm>
            <a:off x="-52388" y="720725"/>
            <a:ext cx="9274176" cy="6122988"/>
            <a:chOff x="-71440" y="457200"/>
            <a:chExt cx="8993765" cy="5791200"/>
          </a:xfrm>
        </p:grpSpPr>
        <p:pic>
          <p:nvPicPr>
            <p:cNvPr id="26686" name="Picture 2" descr="http://app.com/assets/gif/B35207630.GIF"/>
            <p:cNvPicPr>
              <a:picLocks noChangeAspect="1" noChangeArrowheads="1"/>
            </p:cNvPicPr>
            <p:nvPr/>
          </p:nvPicPr>
          <p:blipFill>
            <a:blip r:embed="rId3" cstate="print">
              <a:lum bright="-6000" contrast="-10000"/>
            </a:blip>
            <a:srcRect t="38503" r="4167" b="3075"/>
            <a:stretch>
              <a:fillRect/>
            </a:stretch>
          </p:blipFill>
          <p:spPr bwMode="auto">
            <a:xfrm>
              <a:off x="0" y="457200"/>
              <a:ext cx="8839200" cy="5791200"/>
            </a:xfrm>
            <a:prstGeom prst="rect">
              <a:avLst/>
            </a:prstGeom>
            <a:noFill/>
            <a:ln w="9525">
              <a:noFill/>
              <a:miter lim="800000"/>
              <a:headEnd/>
              <a:tailEnd/>
            </a:ln>
          </p:spPr>
        </p:pic>
        <p:sp>
          <p:nvSpPr>
            <p:cNvPr id="26687" name="TextBox 2"/>
            <p:cNvSpPr txBox="1">
              <a:spLocks noChangeArrowheads="1"/>
            </p:cNvSpPr>
            <p:nvPr/>
          </p:nvSpPr>
          <p:spPr bwMode="auto">
            <a:xfrm>
              <a:off x="8532475" y="935180"/>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30º</a:t>
              </a:r>
            </a:p>
          </p:txBody>
        </p:sp>
        <p:sp>
          <p:nvSpPr>
            <p:cNvPr id="26688" name="TextBox 3"/>
            <p:cNvSpPr txBox="1">
              <a:spLocks noChangeArrowheads="1"/>
            </p:cNvSpPr>
            <p:nvPr/>
          </p:nvSpPr>
          <p:spPr bwMode="auto">
            <a:xfrm>
              <a:off x="8520112" y="3381376"/>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20º</a:t>
              </a:r>
            </a:p>
          </p:txBody>
        </p:sp>
        <p:sp>
          <p:nvSpPr>
            <p:cNvPr id="26689" name="TextBox 4"/>
            <p:cNvSpPr txBox="1">
              <a:spLocks noChangeArrowheads="1"/>
            </p:cNvSpPr>
            <p:nvPr/>
          </p:nvSpPr>
          <p:spPr bwMode="auto">
            <a:xfrm>
              <a:off x="8520112" y="4586288"/>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15º</a:t>
              </a:r>
            </a:p>
          </p:txBody>
        </p:sp>
        <p:sp>
          <p:nvSpPr>
            <p:cNvPr id="26690" name="TextBox 5"/>
            <p:cNvSpPr txBox="1">
              <a:spLocks noChangeArrowheads="1"/>
            </p:cNvSpPr>
            <p:nvPr/>
          </p:nvSpPr>
          <p:spPr bwMode="auto">
            <a:xfrm>
              <a:off x="8505824" y="5791200"/>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10º</a:t>
              </a:r>
            </a:p>
          </p:txBody>
        </p:sp>
        <p:sp>
          <p:nvSpPr>
            <p:cNvPr id="26691" name="TextBox 6"/>
            <p:cNvSpPr txBox="1">
              <a:spLocks noChangeArrowheads="1"/>
            </p:cNvSpPr>
            <p:nvPr/>
          </p:nvSpPr>
          <p:spPr bwMode="auto">
            <a:xfrm>
              <a:off x="8043864" y="5872160"/>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55º</a:t>
              </a:r>
            </a:p>
          </p:txBody>
        </p:sp>
        <p:sp>
          <p:nvSpPr>
            <p:cNvPr id="26692" name="TextBox 7"/>
            <p:cNvSpPr txBox="1">
              <a:spLocks noChangeArrowheads="1"/>
            </p:cNvSpPr>
            <p:nvPr/>
          </p:nvSpPr>
          <p:spPr bwMode="auto">
            <a:xfrm>
              <a:off x="7148512" y="5872160"/>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60º</a:t>
              </a:r>
            </a:p>
          </p:txBody>
        </p:sp>
        <p:sp>
          <p:nvSpPr>
            <p:cNvPr id="26693" name="TextBox 8"/>
            <p:cNvSpPr txBox="1">
              <a:spLocks noChangeArrowheads="1"/>
            </p:cNvSpPr>
            <p:nvPr/>
          </p:nvSpPr>
          <p:spPr bwMode="auto">
            <a:xfrm>
              <a:off x="6248400" y="5867400"/>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65º</a:t>
              </a:r>
            </a:p>
          </p:txBody>
        </p:sp>
        <p:sp>
          <p:nvSpPr>
            <p:cNvPr id="26694" name="TextBox 9"/>
            <p:cNvSpPr txBox="1">
              <a:spLocks noChangeArrowheads="1"/>
            </p:cNvSpPr>
            <p:nvPr/>
          </p:nvSpPr>
          <p:spPr bwMode="auto">
            <a:xfrm>
              <a:off x="5360872" y="5880504"/>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70º</a:t>
              </a:r>
            </a:p>
          </p:txBody>
        </p:sp>
        <p:sp>
          <p:nvSpPr>
            <p:cNvPr id="26695" name="TextBox 10"/>
            <p:cNvSpPr txBox="1">
              <a:spLocks noChangeArrowheads="1"/>
            </p:cNvSpPr>
            <p:nvPr/>
          </p:nvSpPr>
          <p:spPr bwMode="auto">
            <a:xfrm>
              <a:off x="4433888" y="5848352"/>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75º</a:t>
              </a:r>
            </a:p>
          </p:txBody>
        </p:sp>
        <p:sp>
          <p:nvSpPr>
            <p:cNvPr id="26696" name="TextBox 11"/>
            <p:cNvSpPr txBox="1">
              <a:spLocks noChangeArrowheads="1"/>
            </p:cNvSpPr>
            <p:nvPr/>
          </p:nvSpPr>
          <p:spPr bwMode="auto">
            <a:xfrm>
              <a:off x="3552824" y="5853112"/>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80º</a:t>
              </a:r>
            </a:p>
          </p:txBody>
        </p:sp>
        <p:sp>
          <p:nvSpPr>
            <p:cNvPr id="26697" name="TextBox 12"/>
            <p:cNvSpPr txBox="1">
              <a:spLocks noChangeArrowheads="1"/>
            </p:cNvSpPr>
            <p:nvPr/>
          </p:nvSpPr>
          <p:spPr bwMode="auto">
            <a:xfrm>
              <a:off x="2652712" y="5867400"/>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85º</a:t>
              </a:r>
            </a:p>
          </p:txBody>
        </p:sp>
        <p:sp>
          <p:nvSpPr>
            <p:cNvPr id="26698" name="TextBox 13"/>
            <p:cNvSpPr txBox="1">
              <a:spLocks noChangeArrowheads="1"/>
            </p:cNvSpPr>
            <p:nvPr/>
          </p:nvSpPr>
          <p:spPr bwMode="auto">
            <a:xfrm>
              <a:off x="1752600" y="5867400"/>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90º</a:t>
              </a:r>
            </a:p>
          </p:txBody>
        </p:sp>
        <p:sp>
          <p:nvSpPr>
            <p:cNvPr id="26699" name="TextBox 14"/>
            <p:cNvSpPr txBox="1">
              <a:spLocks noChangeArrowheads="1"/>
            </p:cNvSpPr>
            <p:nvPr/>
          </p:nvSpPr>
          <p:spPr bwMode="auto">
            <a:xfrm>
              <a:off x="871536" y="5881688"/>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95º</a:t>
              </a:r>
            </a:p>
          </p:txBody>
        </p:sp>
        <p:sp>
          <p:nvSpPr>
            <p:cNvPr id="26700" name="TextBox 15"/>
            <p:cNvSpPr txBox="1">
              <a:spLocks noChangeArrowheads="1"/>
            </p:cNvSpPr>
            <p:nvPr/>
          </p:nvSpPr>
          <p:spPr bwMode="auto">
            <a:xfrm>
              <a:off x="-71440" y="5862640"/>
              <a:ext cx="466794"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100º</a:t>
              </a:r>
            </a:p>
          </p:txBody>
        </p:sp>
        <p:sp>
          <p:nvSpPr>
            <p:cNvPr id="26701" name="TextBox 16"/>
            <p:cNvSpPr txBox="1">
              <a:spLocks noChangeArrowheads="1"/>
            </p:cNvSpPr>
            <p:nvPr/>
          </p:nvSpPr>
          <p:spPr bwMode="auto">
            <a:xfrm>
              <a:off x="8520112" y="2152648"/>
              <a:ext cx="389850" cy="276999"/>
            </a:xfrm>
            <a:prstGeom prst="rect">
              <a:avLst/>
            </a:prstGeom>
            <a:noFill/>
            <a:ln w="9525">
              <a:noFill/>
              <a:miter lim="800000"/>
              <a:headEnd/>
              <a:tailEnd/>
            </a:ln>
          </p:spPr>
          <p:txBody>
            <a:bodyPr wrap="none">
              <a:spAutoFit/>
            </a:bodyPr>
            <a:lstStyle/>
            <a:p>
              <a:r>
                <a:rPr lang="en-US" sz="1200" b="1">
                  <a:latin typeface="Times New Roman" pitchFamily="18" charset="0"/>
                  <a:cs typeface="Times New Roman" pitchFamily="18" charset="0"/>
                </a:rPr>
                <a:t>25º</a:t>
              </a:r>
            </a:p>
          </p:txBody>
        </p:sp>
      </p:grpSp>
      <p:sp>
        <p:nvSpPr>
          <p:cNvPr id="6" name="Freeform 5"/>
          <p:cNvSpPr/>
          <p:nvPr/>
        </p:nvSpPr>
        <p:spPr bwMode="auto">
          <a:xfrm>
            <a:off x="457200" y="1524000"/>
            <a:ext cx="7999413" cy="4876800"/>
          </a:xfrm>
          <a:custGeom>
            <a:avLst/>
            <a:gdLst>
              <a:gd name="connsiteX0" fmla="*/ 7232073 w 7250546"/>
              <a:gd name="connsiteY0" fmla="*/ 4664364 h 4664364"/>
              <a:gd name="connsiteX1" fmla="*/ 6234546 w 7250546"/>
              <a:gd name="connsiteY1" fmla="*/ 4636655 h 4664364"/>
              <a:gd name="connsiteX2" fmla="*/ 2068946 w 7250546"/>
              <a:gd name="connsiteY2" fmla="*/ 2937164 h 4664364"/>
              <a:gd name="connsiteX3" fmla="*/ 886691 w 7250546"/>
              <a:gd name="connsiteY3" fmla="*/ 1736437 h 4664364"/>
              <a:gd name="connsiteX4" fmla="*/ 655782 w 7250546"/>
              <a:gd name="connsiteY4" fmla="*/ 2124364 h 4664364"/>
              <a:gd name="connsiteX5" fmla="*/ 175491 w 7250546"/>
              <a:gd name="connsiteY5" fmla="*/ 1330037 h 4664364"/>
              <a:gd name="connsiteX6" fmla="*/ 0 w 7250546"/>
              <a:gd name="connsiteY6" fmla="*/ 877455 h 4664364"/>
              <a:gd name="connsiteX7" fmla="*/ 1320800 w 7250546"/>
              <a:gd name="connsiteY7" fmla="*/ 1016000 h 4664364"/>
              <a:gd name="connsiteX8" fmla="*/ 1080655 w 7250546"/>
              <a:gd name="connsiteY8" fmla="*/ 1431637 h 4664364"/>
              <a:gd name="connsiteX9" fmla="*/ 2466109 w 7250546"/>
              <a:gd name="connsiteY9" fmla="*/ 2484582 h 4664364"/>
              <a:gd name="connsiteX10" fmla="*/ 1653309 w 7250546"/>
              <a:gd name="connsiteY10" fmla="*/ 1154546 h 4664364"/>
              <a:gd name="connsiteX11" fmla="*/ 1302327 w 7250546"/>
              <a:gd name="connsiteY11" fmla="*/ 1366982 h 4664364"/>
              <a:gd name="connsiteX12" fmla="*/ 1440873 w 7250546"/>
              <a:gd name="connsiteY12" fmla="*/ 544946 h 4664364"/>
              <a:gd name="connsiteX13" fmla="*/ 2179782 w 7250546"/>
              <a:gd name="connsiteY13" fmla="*/ 840510 h 4664364"/>
              <a:gd name="connsiteX14" fmla="*/ 1884218 w 7250546"/>
              <a:gd name="connsiteY14" fmla="*/ 1052946 h 4664364"/>
              <a:gd name="connsiteX15" fmla="*/ 3038764 w 7250546"/>
              <a:gd name="connsiteY15" fmla="*/ 2004291 h 4664364"/>
              <a:gd name="connsiteX16" fmla="*/ 2540000 w 7250546"/>
              <a:gd name="connsiteY16" fmla="*/ 646546 h 4664364"/>
              <a:gd name="connsiteX17" fmla="*/ 2262909 w 7250546"/>
              <a:gd name="connsiteY17" fmla="*/ 794328 h 4664364"/>
              <a:gd name="connsiteX18" fmla="*/ 2447636 w 7250546"/>
              <a:gd name="connsiteY18" fmla="*/ 0 h 4664364"/>
              <a:gd name="connsiteX19" fmla="*/ 3038764 w 7250546"/>
              <a:gd name="connsiteY19" fmla="*/ 498764 h 4664364"/>
              <a:gd name="connsiteX20" fmla="*/ 2826327 w 7250546"/>
              <a:gd name="connsiteY20" fmla="*/ 600364 h 4664364"/>
              <a:gd name="connsiteX21" fmla="*/ 3833091 w 7250546"/>
              <a:gd name="connsiteY21" fmla="*/ 1644073 h 4664364"/>
              <a:gd name="connsiteX22" fmla="*/ 7250546 w 7250546"/>
              <a:gd name="connsiteY22" fmla="*/ 2142837 h 4664364"/>
              <a:gd name="connsiteX0" fmla="*/ 7232073 w 7250546"/>
              <a:gd name="connsiteY0" fmla="*/ 4664364 h 4664364"/>
              <a:gd name="connsiteX1" fmla="*/ 6234546 w 7250546"/>
              <a:gd name="connsiteY1" fmla="*/ 4636655 h 4664364"/>
              <a:gd name="connsiteX2" fmla="*/ 2068946 w 7250546"/>
              <a:gd name="connsiteY2" fmla="*/ 2937164 h 4664364"/>
              <a:gd name="connsiteX3" fmla="*/ 886691 w 7250546"/>
              <a:gd name="connsiteY3" fmla="*/ 1736437 h 4664364"/>
              <a:gd name="connsiteX4" fmla="*/ 655782 w 7250546"/>
              <a:gd name="connsiteY4" fmla="*/ 2124364 h 4664364"/>
              <a:gd name="connsiteX5" fmla="*/ 175491 w 7250546"/>
              <a:gd name="connsiteY5" fmla="*/ 1330037 h 4664364"/>
              <a:gd name="connsiteX6" fmla="*/ 0 w 7250546"/>
              <a:gd name="connsiteY6" fmla="*/ 877455 h 4664364"/>
              <a:gd name="connsiteX7" fmla="*/ 1320800 w 7250546"/>
              <a:gd name="connsiteY7" fmla="*/ 1016000 h 4664364"/>
              <a:gd name="connsiteX8" fmla="*/ 1080655 w 7250546"/>
              <a:gd name="connsiteY8" fmla="*/ 1431637 h 4664364"/>
              <a:gd name="connsiteX9" fmla="*/ 2466109 w 7250546"/>
              <a:gd name="connsiteY9" fmla="*/ 2484582 h 4664364"/>
              <a:gd name="connsiteX10" fmla="*/ 1653309 w 7250546"/>
              <a:gd name="connsiteY10" fmla="*/ 1154546 h 4664364"/>
              <a:gd name="connsiteX11" fmla="*/ 1302327 w 7250546"/>
              <a:gd name="connsiteY11" fmla="*/ 1366982 h 4664364"/>
              <a:gd name="connsiteX12" fmla="*/ 1440873 w 7250546"/>
              <a:gd name="connsiteY12" fmla="*/ 544946 h 4664364"/>
              <a:gd name="connsiteX13" fmla="*/ 2179782 w 7250546"/>
              <a:gd name="connsiteY13" fmla="*/ 840510 h 4664364"/>
              <a:gd name="connsiteX14" fmla="*/ 1884218 w 7250546"/>
              <a:gd name="connsiteY14" fmla="*/ 1052946 h 4664364"/>
              <a:gd name="connsiteX15" fmla="*/ 3038764 w 7250546"/>
              <a:gd name="connsiteY15" fmla="*/ 2004291 h 4664364"/>
              <a:gd name="connsiteX16" fmla="*/ 2540000 w 7250546"/>
              <a:gd name="connsiteY16" fmla="*/ 646546 h 4664364"/>
              <a:gd name="connsiteX17" fmla="*/ 2262909 w 7250546"/>
              <a:gd name="connsiteY17" fmla="*/ 794328 h 4664364"/>
              <a:gd name="connsiteX18" fmla="*/ 2447636 w 7250546"/>
              <a:gd name="connsiteY18" fmla="*/ 0 h 4664364"/>
              <a:gd name="connsiteX19" fmla="*/ 3038764 w 7250546"/>
              <a:gd name="connsiteY19" fmla="*/ 498764 h 4664364"/>
              <a:gd name="connsiteX20" fmla="*/ 2826327 w 7250546"/>
              <a:gd name="connsiteY20" fmla="*/ 600364 h 4664364"/>
              <a:gd name="connsiteX21" fmla="*/ 3833091 w 7250546"/>
              <a:gd name="connsiteY21" fmla="*/ 1644073 h 4664364"/>
              <a:gd name="connsiteX22" fmla="*/ 7250546 w 7250546"/>
              <a:gd name="connsiteY22" fmla="*/ 2142837 h 4664364"/>
              <a:gd name="connsiteX0" fmla="*/ 7232073 w 7250546"/>
              <a:gd name="connsiteY0" fmla="*/ 4664364 h 4664364"/>
              <a:gd name="connsiteX1" fmla="*/ 6234546 w 7250546"/>
              <a:gd name="connsiteY1" fmla="*/ 4636655 h 4664364"/>
              <a:gd name="connsiteX2" fmla="*/ 2068946 w 7250546"/>
              <a:gd name="connsiteY2" fmla="*/ 2937164 h 4664364"/>
              <a:gd name="connsiteX3" fmla="*/ 886691 w 7250546"/>
              <a:gd name="connsiteY3" fmla="*/ 1736437 h 4664364"/>
              <a:gd name="connsiteX4" fmla="*/ 655782 w 7250546"/>
              <a:gd name="connsiteY4" fmla="*/ 2124364 h 4664364"/>
              <a:gd name="connsiteX5" fmla="*/ 0 w 7250546"/>
              <a:gd name="connsiteY5" fmla="*/ 877455 h 4664364"/>
              <a:gd name="connsiteX6" fmla="*/ 1320800 w 7250546"/>
              <a:gd name="connsiteY6" fmla="*/ 1016000 h 4664364"/>
              <a:gd name="connsiteX7" fmla="*/ 1080655 w 7250546"/>
              <a:gd name="connsiteY7" fmla="*/ 1431637 h 4664364"/>
              <a:gd name="connsiteX8" fmla="*/ 2466109 w 7250546"/>
              <a:gd name="connsiteY8" fmla="*/ 2484582 h 4664364"/>
              <a:gd name="connsiteX9" fmla="*/ 1653309 w 7250546"/>
              <a:gd name="connsiteY9" fmla="*/ 1154546 h 4664364"/>
              <a:gd name="connsiteX10" fmla="*/ 1302327 w 7250546"/>
              <a:gd name="connsiteY10" fmla="*/ 1366982 h 4664364"/>
              <a:gd name="connsiteX11" fmla="*/ 1440873 w 7250546"/>
              <a:gd name="connsiteY11" fmla="*/ 544946 h 4664364"/>
              <a:gd name="connsiteX12" fmla="*/ 2179782 w 7250546"/>
              <a:gd name="connsiteY12" fmla="*/ 840510 h 4664364"/>
              <a:gd name="connsiteX13" fmla="*/ 1884218 w 7250546"/>
              <a:gd name="connsiteY13" fmla="*/ 1052946 h 4664364"/>
              <a:gd name="connsiteX14" fmla="*/ 3038764 w 7250546"/>
              <a:gd name="connsiteY14" fmla="*/ 2004291 h 4664364"/>
              <a:gd name="connsiteX15" fmla="*/ 2540000 w 7250546"/>
              <a:gd name="connsiteY15" fmla="*/ 646546 h 4664364"/>
              <a:gd name="connsiteX16" fmla="*/ 2262909 w 7250546"/>
              <a:gd name="connsiteY16" fmla="*/ 794328 h 4664364"/>
              <a:gd name="connsiteX17" fmla="*/ 2447636 w 7250546"/>
              <a:gd name="connsiteY17" fmla="*/ 0 h 4664364"/>
              <a:gd name="connsiteX18" fmla="*/ 3038764 w 7250546"/>
              <a:gd name="connsiteY18" fmla="*/ 498764 h 4664364"/>
              <a:gd name="connsiteX19" fmla="*/ 2826327 w 7250546"/>
              <a:gd name="connsiteY19" fmla="*/ 600364 h 4664364"/>
              <a:gd name="connsiteX20" fmla="*/ 3833091 w 7250546"/>
              <a:gd name="connsiteY20" fmla="*/ 1644073 h 4664364"/>
              <a:gd name="connsiteX21" fmla="*/ 7250546 w 72505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658091 w 7021946"/>
              <a:gd name="connsiteY3" fmla="*/ 1736437 h 4664364"/>
              <a:gd name="connsiteX4" fmla="*/ 427182 w 7021946"/>
              <a:gd name="connsiteY4" fmla="*/ 2124364 h 4664364"/>
              <a:gd name="connsiteX5" fmla="*/ 0 w 7021946"/>
              <a:gd name="connsiteY5" fmla="*/ 1182255 h 4664364"/>
              <a:gd name="connsiteX6" fmla="*/ 1092200 w 7021946"/>
              <a:gd name="connsiteY6" fmla="*/ 1016000 h 4664364"/>
              <a:gd name="connsiteX7" fmla="*/ 852055 w 7021946"/>
              <a:gd name="connsiteY7" fmla="*/ 14316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658091 w 7021946"/>
              <a:gd name="connsiteY3" fmla="*/ 1736437 h 4664364"/>
              <a:gd name="connsiteX4" fmla="*/ 427182 w 7021946"/>
              <a:gd name="connsiteY4" fmla="*/ 2124364 h 4664364"/>
              <a:gd name="connsiteX5" fmla="*/ 0 w 7021946"/>
              <a:gd name="connsiteY5" fmla="*/ 1182255 h 4664364"/>
              <a:gd name="connsiteX6" fmla="*/ 939800 w 7021946"/>
              <a:gd name="connsiteY6" fmla="*/ 1244600 h 4664364"/>
              <a:gd name="connsiteX7" fmla="*/ 852055 w 7021946"/>
              <a:gd name="connsiteY7" fmla="*/ 14316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658091 w 7021946"/>
              <a:gd name="connsiteY3" fmla="*/ 1736437 h 4664364"/>
              <a:gd name="connsiteX4" fmla="*/ 579582 w 7021946"/>
              <a:gd name="connsiteY4" fmla="*/ 1895764 h 4664364"/>
              <a:gd name="connsiteX5" fmla="*/ 0 w 7021946"/>
              <a:gd name="connsiteY5" fmla="*/ 1182255 h 4664364"/>
              <a:gd name="connsiteX6" fmla="*/ 939800 w 7021946"/>
              <a:gd name="connsiteY6" fmla="*/ 1244600 h 4664364"/>
              <a:gd name="connsiteX7" fmla="*/ 852055 w 7021946"/>
              <a:gd name="connsiteY7" fmla="*/ 14316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658091 w 7021946"/>
              <a:gd name="connsiteY3" fmla="*/ 1736437 h 4664364"/>
              <a:gd name="connsiteX4" fmla="*/ 579582 w 7021946"/>
              <a:gd name="connsiteY4" fmla="*/ 1895764 h 4664364"/>
              <a:gd name="connsiteX5" fmla="*/ 404091 w 7021946"/>
              <a:gd name="connsiteY5" fmla="*/ 2055091 h 4664364"/>
              <a:gd name="connsiteX6" fmla="*/ 0 w 7021946"/>
              <a:gd name="connsiteY6" fmla="*/ 1182255 h 4664364"/>
              <a:gd name="connsiteX7" fmla="*/ 939800 w 7021946"/>
              <a:gd name="connsiteY7" fmla="*/ 1244600 h 4664364"/>
              <a:gd name="connsiteX8" fmla="*/ 852055 w 7021946"/>
              <a:gd name="connsiteY8" fmla="*/ 1431637 h 4664364"/>
              <a:gd name="connsiteX9" fmla="*/ 2237509 w 7021946"/>
              <a:gd name="connsiteY9" fmla="*/ 2484582 h 4664364"/>
              <a:gd name="connsiteX10" fmla="*/ 1424709 w 7021946"/>
              <a:gd name="connsiteY10" fmla="*/ 1154546 h 4664364"/>
              <a:gd name="connsiteX11" fmla="*/ 1073727 w 7021946"/>
              <a:gd name="connsiteY11" fmla="*/ 1366982 h 4664364"/>
              <a:gd name="connsiteX12" fmla="*/ 1212273 w 7021946"/>
              <a:gd name="connsiteY12" fmla="*/ 544946 h 4664364"/>
              <a:gd name="connsiteX13" fmla="*/ 1951182 w 7021946"/>
              <a:gd name="connsiteY13" fmla="*/ 840510 h 4664364"/>
              <a:gd name="connsiteX14" fmla="*/ 1655618 w 7021946"/>
              <a:gd name="connsiteY14" fmla="*/ 1052946 h 4664364"/>
              <a:gd name="connsiteX15" fmla="*/ 2810164 w 7021946"/>
              <a:gd name="connsiteY15" fmla="*/ 2004291 h 4664364"/>
              <a:gd name="connsiteX16" fmla="*/ 2311400 w 7021946"/>
              <a:gd name="connsiteY16" fmla="*/ 646546 h 4664364"/>
              <a:gd name="connsiteX17" fmla="*/ 2034309 w 7021946"/>
              <a:gd name="connsiteY17" fmla="*/ 794328 h 4664364"/>
              <a:gd name="connsiteX18" fmla="*/ 2219036 w 7021946"/>
              <a:gd name="connsiteY18" fmla="*/ 0 h 4664364"/>
              <a:gd name="connsiteX19" fmla="*/ 2810164 w 7021946"/>
              <a:gd name="connsiteY19" fmla="*/ 498764 h 4664364"/>
              <a:gd name="connsiteX20" fmla="*/ 2597727 w 7021946"/>
              <a:gd name="connsiteY20" fmla="*/ 600364 h 4664364"/>
              <a:gd name="connsiteX21" fmla="*/ 3604491 w 7021946"/>
              <a:gd name="connsiteY21" fmla="*/ 1644073 h 4664364"/>
              <a:gd name="connsiteX22" fmla="*/ 7021946 w 7021946"/>
              <a:gd name="connsiteY22"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658091 w 7021946"/>
              <a:gd name="connsiteY3" fmla="*/ 1736437 h 4664364"/>
              <a:gd name="connsiteX4" fmla="*/ 579582 w 7021946"/>
              <a:gd name="connsiteY4" fmla="*/ 1895764 h 4664364"/>
              <a:gd name="connsiteX5" fmla="*/ 565727 w 7021946"/>
              <a:gd name="connsiteY5" fmla="*/ 1911928 h 4664364"/>
              <a:gd name="connsiteX6" fmla="*/ 404091 w 7021946"/>
              <a:gd name="connsiteY6" fmla="*/ 2055091 h 4664364"/>
              <a:gd name="connsiteX7" fmla="*/ 0 w 7021946"/>
              <a:gd name="connsiteY7" fmla="*/ 1182255 h 4664364"/>
              <a:gd name="connsiteX8" fmla="*/ 939800 w 7021946"/>
              <a:gd name="connsiteY8" fmla="*/ 1244600 h 4664364"/>
              <a:gd name="connsiteX9" fmla="*/ 852055 w 7021946"/>
              <a:gd name="connsiteY9" fmla="*/ 1431637 h 4664364"/>
              <a:gd name="connsiteX10" fmla="*/ 2237509 w 7021946"/>
              <a:gd name="connsiteY10" fmla="*/ 2484582 h 4664364"/>
              <a:gd name="connsiteX11" fmla="*/ 1424709 w 7021946"/>
              <a:gd name="connsiteY11" fmla="*/ 1154546 h 4664364"/>
              <a:gd name="connsiteX12" fmla="*/ 1073727 w 7021946"/>
              <a:gd name="connsiteY12" fmla="*/ 1366982 h 4664364"/>
              <a:gd name="connsiteX13" fmla="*/ 1212273 w 7021946"/>
              <a:gd name="connsiteY13" fmla="*/ 544946 h 4664364"/>
              <a:gd name="connsiteX14" fmla="*/ 1951182 w 7021946"/>
              <a:gd name="connsiteY14" fmla="*/ 840510 h 4664364"/>
              <a:gd name="connsiteX15" fmla="*/ 1655618 w 7021946"/>
              <a:gd name="connsiteY15" fmla="*/ 1052946 h 4664364"/>
              <a:gd name="connsiteX16" fmla="*/ 2810164 w 7021946"/>
              <a:gd name="connsiteY16" fmla="*/ 2004291 h 4664364"/>
              <a:gd name="connsiteX17" fmla="*/ 2311400 w 7021946"/>
              <a:gd name="connsiteY17" fmla="*/ 646546 h 4664364"/>
              <a:gd name="connsiteX18" fmla="*/ 2034309 w 7021946"/>
              <a:gd name="connsiteY18" fmla="*/ 794328 h 4664364"/>
              <a:gd name="connsiteX19" fmla="*/ 2219036 w 7021946"/>
              <a:gd name="connsiteY19" fmla="*/ 0 h 4664364"/>
              <a:gd name="connsiteX20" fmla="*/ 2810164 w 7021946"/>
              <a:gd name="connsiteY20" fmla="*/ 498764 h 4664364"/>
              <a:gd name="connsiteX21" fmla="*/ 2597727 w 7021946"/>
              <a:gd name="connsiteY21" fmla="*/ 600364 h 4664364"/>
              <a:gd name="connsiteX22" fmla="*/ 3604491 w 7021946"/>
              <a:gd name="connsiteY22" fmla="*/ 1644073 h 4664364"/>
              <a:gd name="connsiteX23" fmla="*/ 7021946 w 7021946"/>
              <a:gd name="connsiteY23"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658091 w 7021946"/>
              <a:gd name="connsiteY3" fmla="*/ 1736437 h 4664364"/>
              <a:gd name="connsiteX4" fmla="*/ 579582 w 7021946"/>
              <a:gd name="connsiteY4" fmla="*/ 1895764 h 4664364"/>
              <a:gd name="connsiteX5" fmla="*/ 404091 w 7021946"/>
              <a:gd name="connsiteY5" fmla="*/ 2055091 h 4664364"/>
              <a:gd name="connsiteX6" fmla="*/ 0 w 7021946"/>
              <a:gd name="connsiteY6" fmla="*/ 1182255 h 4664364"/>
              <a:gd name="connsiteX7" fmla="*/ 939800 w 7021946"/>
              <a:gd name="connsiteY7" fmla="*/ 1244600 h 4664364"/>
              <a:gd name="connsiteX8" fmla="*/ 852055 w 7021946"/>
              <a:gd name="connsiteY8" fmla="*/ 1431637 h 4664364"/>
              <a:gd name="connsiteX9" fmla="*/ 2237509 w 7021946"/>
              <a:gd name="connsiteY9" fmla="*/ 2484582 h 4664364"/>
              <a:gd name="connsiteX10" fmla="*/ 1424709 w 7021946"/>
              <a:gd name="connsiteY10" fmla="*/ 1154546 h 4664364"/>
              <a:gd name="connsiteX11" fmla="*/ 1073727 w 7021946"/>
              <a:gd name="connsiteY11" fmla="*/ 1366982 h 4664364"/>
              <a:gd name="connsiteX12" fmla="*/ 1212273 w 7021946"/>
              <a:gd name="connsiteY12" fmla="*/ 544946 h 4664364"/>
              <a:gd name="connsiteX13" fmla="*/ 1951182 w 7021946"/>
              <a:gd name="connsiteY13" fmla="*/ 840510 h 4664364"/>
              <a:gd name="connsiteX14" fmla="*/ 1655618 w 7021946"/>
              <a:gd name="connsiteY14" fmla="*/ 1052946 h 4664364"/>
              <a:gd name="connsiteX15" fmla="*/ 2810164 w 7021946"/>
              <a:gd name="connsiteY15" fmla="*/ 2004291 h 4664364"/>
              <a:gd name="connsiteX16" fmla="*/ 2311400 w 7021946"/>
              <a:gd name="connsiteY16" fmla="*/ 646546 h 4664364"/>
              <a:gd name="connsiteX17" fmla="*/ 2034309 w 7021946"/>
              <a:gd name="connsiteY17" fmla="*/ 794328 h 4664364"/>
              <a:gd name="connsiteX18" fmla="*/ 2219036 w 7021946"/>
              <a:gd name="connsiteY18" fmla="*/ 0 h 4664364"/>
              <a:gd name="connsiteX19" fmla="*/ 2810164 w 7021946"/>
              <a:gd name="connsiteY19" fmla="*/ 498764 h 4664364"/>
              <a:gd name="connsiteX20" fmla="*/ 2597727 w 7021946"/>
              <a:gd name="connsiteY20" fmla="*/ 600364 h 4664364"/>
              <a:gd name="connsiteX21" fmla="*/ 3604491 w 7021946"/>
              <a:gd name="connsiteY21" fmla="*/ 1644073 h 4664364"/>
              <a:gd name="connsiteX22" fmla="*/ 7021946 w 7021946"/>
              <a:gd name="connsiteY22"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658091 w 7021946"/>
              <a:gd name="connsiteY3" fmla="*/ 1736437 h 4664364"/>
              <a:gd name="connsiteX4" fmla="*/ 404091 w 7021946"/>
              <a:gd name="connsiteY4" fmla="*/ 2055091 h 4664364"/>
              <a:gd name="connsiteX5" fmla="*/ 0 w 7021946"/>
              <a:gd name="connsiteY5" fmla="*/ 1182255 h 4664364"/>
              <a:gd name="connsiteX6" fmla="*/ 939800 w 7021946"/>
              <a:gd name="connsiteY6" fmla="*/ 1244600 h 4664364"/>
              <a:gd name="connsiteX7" fmla="*/ 852055 w 7021946"/>
              <a:gd name="connsiteY7" fmla="*/ 14316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658091 w 7021946"/>
              <a:gd name="connsiteY3" fmla="*/ 1736437 h 4664364"/>
              <a:gd name="connsiteX4" fmla="*/ 496455 w 7021946"/>
              <a:gd name="connsiteY4" fmla="*/ 1888837 h 4664364"/>
              <a:gd name="connsiteX5" fmla="*/ 404091 w 7021946"/>
              <a:gd name="connsiteY5" fmla="*/ 2055091 h 4664364"/>
              <a:gd name="connsiteX6" fmla="*/ 0 w 7021946"/>
              <a:gd name="connsiteY6" fmla="*/ 1182255 h 4664364"/>
              <a:gd name="connsiteX7" fmla="*/ 939800 w 7021946"/>
              <a:gd name="connsiteY7" fmla="*/ 1244600 h 4664364"/>
              <a:gd name="connsiteX8" fmla="*/ 852055 w 7021946"/>
              <a:gd name="connsiteY8" fmla="*/ 1431637 h 4664364"/>
              <a:gd name="connsiteX9" fmla="*/ 2237509 w 7021946"/>
              <a:gd name="connsiteY9" fmla="*/ 2484582 h 4664364"/>
              <a:gd name="connsiteX10" fmla="*/ 1424709 w 7021946"/>
              <a:gd name="connsiteY10" fmla="*/ 1154546 h 4664364"/>
              <a:gd name="connsiteX11" fmla="*/ 1073727 w 7021946"/>
              <a:gd name="connsiteY11" fmla="*/ 1366982 h 4664364"/>
              <a:gd name="connsiteX12" fmla="*/ 1212273 w 7021946"/>
              <a:gd name="connsiteY12" fmla="*/ 544946 h 4664364"/>
              <a:gd name="connsiteX13" fmla="*/ 1951182 w 7021946"/>
              <a:gd name="connsiteY13" fmla="*/ 840510 h 4664364"/>
              <a:gd name="connsiteX14" fmla="*/ 1655618 w 7021946"/>
              <a:gd name="connsiteY14" fmla="*/ 1052946 h 4664364"/>
              <a:gd name="connsiteX15" fmla="*/ 2810164 w 7021946"/>
              <a:gd name="connsiteY15" fmla="*/ 2004291 h 4664364"/>
              <a:gd name="connsiteX16" fmla="*/ 2311400 w 7021946"/>
              <a:gd name="connsiteY16" fmla="*/ 646546 h 4664364"/>
              <a:gd name="connsiteX17" fmla="*/ 2034309 w 7021946"/>
              <a:gd name="connsiteY17" fmla="*/ 794328 h 4664364"/>
              <a:gd name="connsiteX18" fmla="*/ 2219036 w 7021946"/>
              <a:gd name="connsiteY18" fmla="*/ 0 h 4664364"/>
              <a:gd name="connsiteX19" fmla="*/ 2810164 w 7021946"/>
              <a:gd name="connsiteY19" fmla="*/ 498764 h 4664364"/>
              <a:gd name="connsiteX20" fmla="*/ 2597727 w 7021946"/>
              <a:gd name="connsiteY20" fmla="*/ 600364 h 4664364"/>
              <a:gd name="connsiteX21" fmla="*/ 3604491 w 7021946"/>
              <a:gd name="connsiteY21" fmla="*/ 1644073 h 4664364"/>
              <a:gd name="connsiteX22" fmla="*/ 7021946 w 7021946"/>
              <a:gd name="connsiteY22"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658091 w 7021946"/>
              <a:gd name="connsiteY3" fmla="*/ 1736437 h 4664364"/>
              <a:gd name="connsiteX4" fmla="*/ 404091 w 7021946"/>
              <a:gd name="connsiteY4" fmla="*/ 2055091 h 4664364"/>
              <a:gd name="connsiteX5" fmla="*/ 0 w 7021946"/>
              <a:gd name="connsiteY5" fmla="*/ 1182255 h 4664364"/>
              <a:gd name="connsiteX6" fmla="*/ 939800 w 7021946"/>
              <a:gd name="connsiteY6" fmla="*/ 1244600 h 4664364"/>
              <a:gd name="connsiteX7" fmla="*/ 852055 w 7021946"/>
              <a:gd name="connsiteY7" fmla="*/ 14316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88837 h 4664364"/>
              <a:gd name="connsiteX4" fmla="*/ 404091 w 7021946"/>
              <a:gd name="connsiteY4" fmla="*/ 2055091 h 4664364"/>
              <a:gd name="connsiteX5" fmla="*/ 0 w 7021946"/>
              <a:gd name="connsiteY5" fmla="*/ 1182255 h 4664364"/>
              <a:gd name="connsiteX6" fmla="*/ 939800 w 7021946"/>
              <a:gd name="connsiteY6" fmla="*/ 1244600 h 4664364"/>
              <a:gd name="connsiteX7" fmla="*/ 852055 w 7021946"/>
              <a:gd name="connsiteY7" fmla="*/ 14316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88837 h 4664364"/>
              <a:gd name="connsiteX4" fmla="*/ 404091 w 7021946"/>
              <a:gd name="connsiteY4" fmla="*/ 2055091 h 4664364"/>
              <a:gd name="connsiteX5" fmla="*/ 0 w 7021946"/>
              <a:gd name="connsiteY5" fmla="*/ 1182255 h 4664364"/>
              <a:gd name="connsiteX6" fmla="*/ 939800 w 7021946"/>
              <a:gd name="connsiteY6" fmla="*/ 1244600 h 4664364"/>
              <a:gd name="connsiteX7" fmla="*/ 699655 w 7021946"/>
              <a:gd name="connsiteY7" fmla="*/ 15840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88837 h 4664364"/>
              <a:gd name="connsiteX4" fmla="*/ 404091 w 7021946"/>
              <a:gd name="connsiteY4" fmla="*/ 2055091 h 4664364"/>
              <a:gd name="connsiteX5" fmla="*/ 0 w 7021946"/>
              <a:gd name="connsiteY5" fmla="*/ 1334655 h 4664364"/>
              <a:gd name="connsiteX6" fmla="*/ 939800 w 7021946"/>
              <a:gd name="connsiteY6" fmla="*/ 1244600 h 4664364"/>
              <a:gd name="connsiteX7" fmla="*/ 699655 w 7021946"/>
              <a:gd name="connsiteY7" fmla="*/ 15840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888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99655 w 7021946"/>
              <a:gd name="connsiteY7" fmla="*/ 15840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888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99655 w 7021946"/>
              <a:gd name="connsiteY7" fmla="*/ 15840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888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99655 w 7021946"/>
              <a:gd name="connsiteY7" fmla="*/ 15840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888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424709 w 7021946"/>
              <a:gd name="connsiteY9" fmla="*/ 1154546 h 4664364"/>
              <a:gd name="connsiteX10" fmla="*/ 1073727 w 7021946"/>
              <a:gd name="connsiteY10" fmla="*/ 13669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424709 w 7021946"/>
              <a:gd name="connsiteY9" fmla="*/ 1154546 h 4664364"/>
              <a:gd name="connsiteX10" fmla="*/ 921327 w 7021946"/>
              <a:gd name="connsiteY10" fmla="*/ 1443182 h 4664364"/>
              <a:gd name="connsiteX11" fmla="*/ 1212273 w 7021946"/>
              <a:gd name="connsiteY11" fmla="*/ 544946 h 4664364"/>
              <a:gd name="connsiteX12" fmla="*/ 1951182 w 7021946"/>
              <a:gd name="connsiteY12" fmla="*/ 840510 h 4664364"/>
              <a:gd name="connsiteX13" fmla="*/ 1655618 w 7021946"/>
              <a:gd name="connsiteY13" fmla="*/ 1052946 h 4664364"/>
              <a:gd name="connsiteX14" fmla="*/ 2810164 w 7021946"/>
              <a:gd name="connsiteY14" fmla="*/ 2004291 h 4664364"/>
              <a:gd name="connsiteX15" fmla="*/ 2311400 w 7021946"/>
              <a:gd name="connsiteY15" fmla="*/ 646546 h 4664364"/>
              <a:gd name="connsiteX16" fmla="*/ 2034309 w 7021946"/>
              <a:gd name="connsiteY16" fmla="*/ 794328 h 4664364"/>
              <a:gd name="connsiteX17" fmla="*/ 2219036 w 7021946"/>
              <a:gd name="connsiteY17" fmla="*/ 0 h 4664364"/>
              <a:gd name="connsiteX18" fmla="*/ 2810164 w 7021946"/>
              <a:gd name="connsiteY18" fmla="*/ 498764 h 4664364"/>
              <a:gd name="connsiteX19" fmla="*/ 2597727 w 7021946"/>
              <a:gd name="connsiteY19" fmla="*/ 600364 h 4664364"/>
              <a:gd name="connsiteX20" fmla="*/ 3604491 w 7021946"/>
              <a:gd name="connsiteY20" fmla="*/ 1644073 h 4664364"/>
              <a:gd name="connsiteX21" fmla="*/ 7021946 w 7021946"/>
              <a:gd name="connsiteY21"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888643 w 7021946"/>
              <a:gd name="connsiteY9" fmla="*/ 1925240 h 4664364"/>
              <a:gd name="connsiteX10" fmla="*/ 1424709 w 7021946"/>
              <a:gd name="connsiteY10" fmla="*/ 1154546 h 4664364"/>
              <a:gd name="connsiteX11" fmla="*/ 921327 w 7021946"/>
              <a:gd name="connsiteY11" fmla="*/ 1443182 h 4664364"/>
              <a:gd name="connsiteX12" fmla="*/ 1212273 w 7021946"/>
              <a:gd name="connsiteY12" fmla="*/ 544946 h 4664364"/>
              <a:gd name="connsiteX13" fmla="*/ 1951182 w 7021946"/>
              <a:gd name="connsiteY13" fmla="*/ 840510 h 4664364"/>
              <a:gd name="connsiteX14" fmla="*/ 1655618 w 7021946"/>
              <a:gd name="connsiteY14" fmla="*/ 1052946 h 4664364"/>
              <a:gd name="connsiteX15" fmla="*/ 2810164 w 7021946"/>
              <a:gd name="connsiteY15" fmla="*/ 2004291 h 4664364"/>
              <a:gd name="connsiteX16" fmla="*/ 2311400 w 7021946"/>
              <a:gd name="connsiteY16" fmla="*/ 646546 h 4664364"/>
              <a:gd name="connsiteX17" fmla="*/ 2034309 w 7021946"/>
              <a:gd name="connsiteY17" fmla="*/ 794328 h 4664364"/>
              <a:gd name="connsiteX18" fmla="*/ 2219036 w 7021946"/>
              <a:gd name="connsiteY18" fmla="*/ 0 h 4664364"/>
              <a:gd name="connsiteX19" fmla="*/ 2810164 w 7021946"/>
              <a:gd name="connsiteY19" fmla="*/ 498764 h 4664364"/>
              <a:gd name="connsiteX20" fmla="*/ 2597727 w 7021946"/>
              <a:gd name="connsiteY20" fmla="*/ 600364 h 4664364"/>
              <a:gd name="connsiteX21" fmla="*/ 3604491 w 7021946"/>
              <a:gd name="connsiteY21" fmla="*/ 1644073 h 4664364"/>
              <a:gd name="connsiteX22" fmla="*/ 7021946 w 7021946"/>
              <a:gd name="connsiteY22"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888643 w 7021946"/>
              <a:gd name="connsiteY9" fmla="*/ 1925240 h 4664364"/>
              <a:gd name="connsiteX10" fmla="*/ 1424709 w 7021946"/>
              <a:gd name="connsiteY10" fmla="*/ 1154546 h 4664364"/>
              <a:gd name="connsiteX11" fmla="*/ 921327 w 7021946"/>
              <a:gd name="connsiteY11" fmla="*/ 1443182 h 4664364"/>
              <a:gd name="connsiteX12" fmla="*/ 752028 w 7021946"/>
              <a:gd name="connsiteY12" fmla="*/ 718811 h 4664364"/>
              <a:gd name="connsiteX13" fmla="*/ 1212273 w 7021946"/>
              <a:gd name="connsiteY13" fmla="*/ 544946 h 4664364"/>
              <a:gd name="connsiteX14" fmla="*/ 1951182 w 7021946"/>
              <a:gd name="connsiteY14" fmla="*/ 840510 h 4664364"/>
              <a:gd name="connsiteX15" fmla="*/ 1655618 w 7021946"/>
              <a:gd name="connsiteY15" fmla="*/ 1052946 h 4664364"/>
              <a:gd name="connsiteX16" fmla="*/ 2810164 w 7021946"/>
              <a:gd name="connsiteY16" fmla="*/ 2004291 h 4664364"/>
              <a:gd name="connsiteX17" fmla="*/ 2311400 w 7021946"/>
              <a:gd name="connsiteY17" fmla="*/ 646546 h 4664364"/>
              <a:gd name="connsiteX18" fmla="*/ 2034309 w 7021946"/>
              <a:gd name="connsiteY18" fmla="*/ 794328 h 4664364"/>
              <a:gd name="connsiteX19" fmla="*/ 2219036 w 7021946"/>
              <a:gd name="connsiteY19" fmla="*/ 0 h 4664364"/>
              <a:gd name="connsiteX20" fmla="*/ 2810164 w 7021946"/>
              <a:gd name="connsiteY20" fmla="*/ 498764 h 4664364"/>
              <a:gd name="connsiteX21" fmla="*/ 2597727 w 7021946"/>
              <a:gd name="connsiteY21" fmla="*/ 600364 h 4664364"/>
              <a:gd name="connsiteX22" fmla="*/ 3604491 w 7021946"/>
              <a:gd name="connsiteY22" fmla="*/ 1644073 h 4664364"/>
              <a:gd name="connsiteX23" fmla="*/ 7021946 w 7021946"/>
              <a:gd name="connsiteY23"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888643 w 7021946"/>
              <a:gd name="connsiteY9" fmla="*/ 1925240 h 4664364"/>
              <a:gd name="connsiteX10" fmla="*/ 1424709 w 7021946"/>
              <a:gd name="connsiteY10" fmla="*/ 1154546 h 4664364"/>
              <a:gd name="connsiteX11" fmla="*/ 921327 w 7021946"/>
              <a:gd name="connsiteY11" fmla="*/ 1443182 h 4664364"/>
              <a:gd name="connsiteX12" fmla="*/ 752028 w 7021946"/>
              <a:gd name="connsiteY12" fmla="*/ 718811 h 4664364"/>
              <a:gd name="connsiteX13" fmla="*/ 1951182 w 7021946"/>
              <a:gd name="connsiteY13" fmla="*/ 840510 h 4664364"/>
              <a:gd name="connsiteX14" fmla="*/ 1655618 w 7021946"/>
              <a:gd name="connsiteY14" fmla="*/ 1052946 h 4664364"/>
              <a:gd name="connsiteX15" fmla="*/ 2810164 w 7021946"/>
              <a:gd name="connsiteY15" fmla="*/ 2004291 h 4664364"/>
              <a:gd name="connsiteX16" fmla="*/ 2311400 w 7021946"/>
              <a:gd name="connsiteY16" fmla="*/ 646546 h 4664364"/>
              <a:gd name="connsiteX17" fmla="*/ 2034309 w 7021946"/>
              <a:gd name="connsiteY17" fmla="*/ 794328 h 4664364"/>
              <a:gd name="connsiteX18" fmla="*/ 2219036 w 7021946"/>
              <a:gd name="connsiteY18" fmla="*/ 0 h 4664364"/>
              <a:gd name="connsiteX19" fmla="*/ 2810164 w 7021946"/>
              <a:gd name="connsiteY19" fmla="*/ 498764 h 4664364"/>
              <a:gd name="connsiteX20" fmla="*/ 2597727 w 7021946"/>
              <a:gd name="connsiteY20" fmla="*/ 600364 h 4664364"/>
              <a:gd name="connsiteX21" fmla="*/ 3604491 w 7021946"/>
              <a:gd name="connsiteY21" fmla="*/ 1644073 h 4664364"/>
              <a:gd name="connsiteX22" fmla="*/ 7021946 w 7021946"/>
              <a:gd name="connsiteY22"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888643 w 7021946"/>
              <a:gd name="connsiteY9" fmla="*/ 1925240 h 4664364"/>
              <a:gd name="connsiteX10" fmla="*/ 1424709 w 7021946"/>
              <a:gd name="connsiteY10" fmla="*/ 1154546 h 4664364"/>
              <a:gd name="connsiteX11" fmla="*/ 1118980 w 7021946"/>
              <a:gd name="connsiteY11" fmla="*/ 1306275 h 4664364"/>
              <a:gd name="connsiteX12" fmla="*/ 921327 w 7021946"/>
              <a:gd name="connsiteY12" fmla="*/ 1443182 h 4664364"/>
              <a:gd name="connsiteX13" fmla="*/ 752028 w 7021946"/>
              <a:gd name="connsiteY13" fmla="*/ 718811 h 4664364"/>
              <a:gd name="connsiteX14" fmla="*/ 1951182 w 7021946"/>
              <a:gd name="connsiteY14" fmla="*/ 840510 h 4664364"/>
              <a:gd name="connsiteX15" fmla="*/ 1655618 w 7021946"/>
              <a:gd name="connsiteY15" fmla="*/ 1052946 h 4664364"/>
              <a:gd name="connsiteX16" fmla="*/ 2810164 w 7021946"/>
              <a:gd name="connsiteY16" fmla="*/ 2004291 h 4664364"/>
              <a:gd name="connsiteX17" fmla="*/ 2311400 w 7021946"/>
              <a:gd name="connsiteY17" fmla="*/ 646546 h 4664364"/>
              <a:gd name="connsiteX18" fmla="*/ 2034309 w 7021946"/>
              <a:gd name="connsiteY18" fmla="*/ 794328 h 4664364"/>
              <a:gd name="connsiteX19" fmla="*/ 2219036 w 7021946"/>
              <a:gd name="connsiteY19" fmla="*/ 0 h 4664364"/>
              <a:gd name="connsiteX20" fmla="*/ 2810164 w 7021946"/>
              <a:gd name="connsiteY20" fmla="*/ 498764 h 4664364"/>
              <a:gd name="connsiteX21" fmla="*/ 2597727 w 7021946"/>
              <a:gd name="connsiteY21" fmla="*/ 600364 h 4664364"/>
              <a:gd name="connsiteX22" fmla="*/ 3604491 w 7021946"/>
              <a:gd name="connsiteY22" fmla="*/ 1644073 h 4664364"/>
              <a:gd name="connsiteX23" fmla="*/ 7021946 w 7021946"/>
              <a:gd name="connsiteY23"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888643 w 7021946"/>
              <a:gd name="connsiteY9" fmla="*/ 1925240 h 4664364"/>
              <a:gd name="connsiteX10" fmla="*/ 1424709 w 7021946"/>
              <a:gd name="connsiteY10" fmla="*/ 1154546 h 4664364"/>
              <a:gd name="connsiteX11" fmla="*/ 1118980 w 7021946"/>
              <a:gd name="connsiteY11" fmla="*/ 1306275 h 4664364"/>
              <a:gd name="connsiteX12" fmla="*/ 921327 w 7021946"/>
              <a:gd name="connsiteY12" fmla="*/ 1443182 h 4664364"/>
              <a:gd name="connsiteX13" fmla="*/ 752028 w 7021946"/>
              <a:gd name="connsiteY13" fmla="*/ 718811 h 4664364"/>
              <a:gd name="connsiteX14" fmla="*/ 1951182 w 7021946"/>
              <a:gd name="connsiteY14" fmla="*/ 840510 h 4664364"/>
              <a:gd name="connsiteX15" fmla="*/ 1655618 w 7021946"/>
              <a:gd name="connsiteY15" fmla="*/ 1052946 h 4664364"/>
              <a:gd name="connsiteX16" fmla="*/ 2810164 w 7021946"/>
              <a:gd name="connsiteY16" fmla="*/ 2004291 h 4664364"/>
              <a:gd name="connsiteX17" fmla="*/ 2311400 w 7021946"/>
              <a:gd name="connsiteY17" fmla="*/ 646546 h 4664364"/>
              <a:gd name="connsiteX18" fmla="*/ 2034309 w 7021946"/>
              <a:gd name="connsiteY18" fmla="*/ 794328 h 4664364"/>
              <a:gd name="connsiteX19" fmla="*/ 2219036 w 7021946"/>
              <a:gd name="connsiteY19" fmla="*/ 0 h 4664364"/>
              <a:gd name="connsiteX20" fmla="*/ 2810164 w 7021946"/>
              <a:gd name="connsiteY20" fmla="*/ 498764 h 4664364"/>
              <a:gd name="connsiteX21" fmla="*/ 2597727 w 7021946"/>
              <a:gd name="connsiteY21" fmla="*/ 600364 h 4664364"/>
              <a:gd name="connsiteX22" fmla="*/ 3604491 w 7021946"/>
              <a:gd name="connsiteY22" fmla="*/ 1644073 h 4664364"/>
              <a:gd name="connsiteX23" fmla="*/ 7021946 w 7021946"/>
              <a:gd name="connsiteY23"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888643 w 7021946"/>
              <a:gd name="connsiteY9" fmla="*/ 1925240 h 4664364"/>
              <a:gd name="connsiteX10" fmla="*/ 1424709 w 7021946"/>
              <a:gd name="connsiteY10" fmla="*/ 1154546 h 4664364"/>
              <a:gd name="connsiteX11" fmla="*/ 1118980 w 7021946"/>
              <a:gd name="connsiteY11" fmla="*/ 1306275 h 4664364"/>
              <a:gd name="connsiteX12" fmla="*/ 921327 w 7021946"/>
              <a:gd name="connsiteY12" fmla="*/ 1443182 h 4664364"/>
              <a:gd name="connsiteX13" fmla="*/ 752028 w 7021946"/>
              <a:gd name="connsiteY13" fmla="*/ 718811 h 4664364"/>
              <a:gd name="connsiteX14" fmla="*/ 1951182 w 7021946"/>
              <a:gd name="connsiteY14" fmla="*/ 840510 h 4664364"/>
              <a:gd name="connsiteX15" fmla="*/ 1655618 w 7021946"/>
              <a:gd name="connsiteY15" fmla="*/ 1052946 h 4664364"/>
              <a:gd name="connsiteX16" fmla="*/ 2810164 w 7021946"/>
              <a:gd name="connsiteY16" fmla="*/ 2004291 h 4664364"/>
              <a:gd name="connsiteX17" fmla="*/ 2311400 w 7021946"/>
              <a:gd name="connsiteY17" fmla="*/ 646546 h 4664364"/>
              <a:gd name="connsiteX18" fmla="*/ 2034309 w 7021946"/>
              <a:gd name="connsiteY18" fmla="*/ 794328 h 4664364"/>
              <a:gd name="connsiteX19" fmla="*/ 2219036 w 7021946"/>
              <a:gd name="connsiteY19" fmla="*/ 0 h 4664364"/>
              <a:gd name="connsiteX20" fmla="*/ 2810164 w 7021946"/>
              <a:gd name="connsiteY20" fmla="*/ 498764 h 4664364"/>
              <a:gd name="connsiteX21" fmla="*/ 2597727 w 7021946"/>
              <a:gd name="connsiteY21" fmla="*/ 600364 h 4664364"/>
              <a:gd name="connsiteX22" fmla="*/ 3604491 w 7021946"/>
              <a:gd name="connsiteY22" fmla="*/ 1644073 h 4664364"/>
              <a:gd name="connsiteX23" fmla="*/ 7021946 w 7021946"/>
              <a:gd name="connsiteY23"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888643 w 7021946"/>
              <a:gd name="connsiteY9" fmla="*/ 1925240 h 4664364"/>
              <a:gd name="connsiteX10" fmla="*/ 1424709 w 7021946"/>
              <a:gd name="connsiteY10" fmla="*/ 1154546 h 4664364"/>
              <a:gd name="connsiteX11" fmla="*/ 1118980 w 7021946"/>
              <a:gd name="connsiteY11" fmla="*/ 1306275 h 4664364"/>
              <a:gd name="connsiteX12" fmla="*/ 921327 w 7021946"/>
              <a:gd name="connsiteY12" fmla="*/ 1443182 h 4664364"/>
              <a:gd name="connsiteX13" fmla="*/ 752028 w 7021946"/>
              <a:gd name="connsiteY13" fmla="*/ 718811 h 4664364"/>
              <a:gd name="connsiteX14" fmla="*/ 1951182 w 7021946"/>
              <a:gd name="connsiteY14" fmla="*/ 840510 h 4664364"/>
              <a:gd name="connsiteX15" fmla="*/ 1655618 w 7021946"/>
              <a:gd name="connsiteY15" fmla="*/ 1052946 h 4664364"/>
              <a:gd name="connsiteX16" fmla="*/ 2810164 w 7021946"/>
              <a:gd name="connsiteY16" fmla="*/ 2004291 h 4664364"/>
              <a:gd name="connsiteX17" fmla="*/ 2311400 w 7021946"/>
              <a:gd name="connsiteY17" fmla="*/ 646546 h 4664364"/>
              <a:gd name="connsiteX18" fmla="*/ 2034309 w 7021946"/>
              <a:gd name="connsiteY18" fmla="*/ 794328 h 4664364"/>
              <a:gd name="connsiteX19" fmla="*/ 2219036 w 7021946"/>
              <a:gd name="connsiteY19" fmla="*/ 0 h 4664364"/>
              <a:gd name="connsiteX20" fmla="*/ 2810164 w 7021946"/>
              <a:gd name="connsiteY20" fmla="*/ 498764 h 4664364"/>
              <a:gd name="connsiteX21" fmla="*/ 2597727 w 7021946"/>
              <a:gd name="connsiteY21" fmla="*/ 600364 h 4664364"/>
              <a:gd name="connsiteX22" fmla="*/ 3604491 w 7021946"/>
              <a:gd name="connsiteY22" fmla="*/ 1644073 h 4664364"/>
              <a:gd name="connsiteX23" fmla="*/ 7021946 w 7021946"/>
              <a:gd name="connsiteY23"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888643 w 7021946"/>
              <a:gd name="connsiteY9" fmla="*/ 1925240 h 4664364"/>
              <a:gd name="connsiteX10" fmla="*/ 1424709 w 7021946"/>
              <a:gd name="connsiteY10" fmla="*/ 1154546 h 4664364"/>
              <a:gd name="connsiteX11" fmla="*/ 1118980 w 7021946"/>
              <a:gd name="connsiteY11" fmla="*/ 1306275 h 4664364"/>
              <a:gd name="connsiteX12" fmla="*/ 921327 w 7021946"/>
              <a:gd name="connsiteY12" fmla="*/ 1443182 h 4664364"/>
              <a:gd name="connsiteX13" fmla="*/ 752028 w 7021946"/>
              <a:gd name="connsiteY13" fmla="*/ 718811 h 4664364"/>
              <a:gd name="connsiteX14" fmla="*/ 1951182 w 7021946"/>
              <a:gd name="connsiteY14" fmla="*/ 840510 h 4664364"/>
              <a:gd name="connsiteX15" fmla="*/ 1655618 w 7021946"/>
              <a:gd name="connsiteY15" fmla="*/ 1052946 h 4664364"/>
              <a:gd name="connsiteX16" fmla="*/ 2810164 w 7021946"/>
              <a:gd name="connsiteY16" fmla="*/ 2004291 h 4664364"/>
              <a:gd name="connsiteX17" fmla="*/ 2311400 w 7021946"/>
              <a:gd name="connsiteY17" fmla="*/ 646546 h 4664364"/>
              <a:gd name="connsiteX18" fmla="*/ 2034309 w 7021946"/>
              <a:gd name="connsiteY18" fmla="*/ 794328 h 4664364"/>
              <a:gd name="connsiteX19" fmla="*/ 2219036 w 7021946"/>
              <a:gd name="connsiteY19" fmla="*/ 0 h 4664364"/>
              <a:gd name="connsiteX20" fmla="*/ 2810164 w 7021946"/>
              <a:gd name="connsiteY20" fmla="*/ 498764 h 4664364"/>
              <a:gd name="connsiteX21" fmla="*/ 2597727 w 7021946"/>
              <a:gd name="connsiteY21" fmla="*/ 600364 h 4664364"/>
              <a:gd name="connsiteX22" fmla="*/ 3604491 w 7021946"/>
              <a:gd name="connsiteY22" fmla="*/ 1644073 h 4664364"/>
              <a:gd name="connsiteX23" fmla="*/ 7021946 w 7021946"/>
              <a:gd name="connsiteY23"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888643 w 7021946"/>
              <a:gd name="connsiteY9" fmla="*/ 1925240 h 4664364"/>
              <a:gd name="connsiteX10" fmla="*/ 1424709 w 7021946"/>
              <a:gd name="connsiteY10" fmla="*/ 1154546 h 4664364"/>
              <a:gd name="connsiteX11" fmla="*/ 1118980 w 7021946"/>
              <a:gd name="connsiteY11" fmla="*/ 1306275 h 4664364"/>
              <a:gd name="connsiteX12" fmla="*/ 921327 w 7021946"/>
              <a:gd name="connsiteY12" fmla="*/ 1443182 h 4664364"/>
              <a:gd name="connsiteX13" fmla="*/ 752028 w 7021946"/>
              <a:gd name="connsiteY13" fmla="*/ 718811 h 4664364"/>
              <a:gd name="connsiteX14" fmla="*/ 1951182 w 7021946"/>
              <a:gd name="connsiteY14" fmla="*/ 840510 h 4664364"/>
              <a:gd name="connsiteX15" fmla="*/ 1655618 w 7021946"/>
              <a:gd name="connsiteY15" fmla="*/ 1052946 h 4664364"/>
              <a:gd name="connsiteX16" fmla="*/ 2810164 w 7021946"/>
              <a:gd name="connsiteY16" fmla="*/ 2004291 h 4664364"/>
              <a:gd name="connsiteX17" fmla="*/ 2311400 w 7021946"/>
              <a:gd name="connsiteY17" fmla="*/ 646546 h 4664364"/>
              <a:gd name="connsiteX18" fmla="*/ 2034309 w 7021946"/>
              <a:gd name="connsiteY18" fmla="*/ 794328 h 4664364"/>
              <a:gd name="connsiteX19" fmla="*/ 2219036 w 7021946"/>
              <a:gd name="connsiteY19" fmla="*/ 0 h 4664364"/>
              <a:gd name="connsiteX20" fmla="*/ 2810164 w 7021946"/>
              <a:gd name="connsiteY20" fmla="*/ 498764 h 4664364"/>
              <a:gd name="connsiteX21" fmla="*/ 2597727 w 7021946"/>
              <a:gd name="connsiteY21" fmla="*/ 600364 h 4664364"/>
              <a:gd name="connsiteX22" fmla="*/ 3604491 w 7021946"/>
              <a:gd name="connsiteY22" fmla="*/ 1644073 h 4664364"/>
              <a:gd name="connsiteX23" fmla="*/ 7021946 w 7021946"/>
              <a:gd name="connsiteY23"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903968 w 7021946"/>
              <a:gd name="connsiteY9" fmla="*/ 1950782 h 4664364"/>
              <a:gd name="connsiteX10" fmla="*/ 1888643 w 7021946"/>
              <a:gd name="connsiteY10" fmla="*/ 1925240 h 4664364"/>
              <a:gd name="connsiteX11" fmla="*/ 1424709 w 7021946"/>
              <a:gd name="connsiteY11" fmla="*/ 1154546 h 4664364"/>
              <a:gd name="connsiteX12" fmla="*/ 1118980 w 7021946"/>
              <a:gd name="connsiteY12" fmla="*/ 1306275 h 4664364"/>
              <a:gd name="connsiteX13" fmla="*/ 921327 w 7021946"/>
              <a:gd name="connsiteY13" fmla="*/ 1443182 h 4664364"/>
              <a:gd name="connsiteX14" fmla="*/ 752028 w 7021946"/>
              <a:gd name="connsiteY14" fmla="*/ 718811 h 4664364"/>
              <a:gd name="connsiteX15" fmla="*/ 1951182 w 7021946"/>
              <a:gd name="connsiteY15" fmla="*/ 840510 h 4664364"/>
              <a:gd name="connsiteX16" fmla="*/ 1655618 w 7021946"/>
              <a:gd name="connsiteY16" fmla="*/ 1052946 h 4664364"/>
              <a:gd name="connsiteX17" fmla="*/ 2810164 w 7021946"/>
              <a:gd name="connsiteY17" fmla="*/ 2004291 h 4664364"/>
              <a:gd name="connsiteX18" fmla="*/ 2311400 w 7021946"/>
              <a:gd name="connsiteY18" fmla="*/ 646546 h 4664364"/>
              <a:gd name="connsiteX19" fmla="*/ 2034309 w 7021946"/>
              <a:gd name="connsiteY19" fmla="*/ 794328 h 4664364"/>
              <a:gd name="connsiteX20" fmla="*/ 2219036 w 7021946"/>
              <a:gd name="connsiteY20" fmla="*/ 0 h 4664364"/>
              <a:gd name="connsiteX21" fmla="*/ 2810164 w 7021946"/>
              <a:gd name="connsiteY21" fmla="*/ 498764 h 4664364"/>
              <a:gd name="connsiteX22" fmla="*/ 2597727 w 7021946"/>
              <a:gd name="connsiteY22" fmla="*/ 600364 h 4664364"/>
              <a:gd name="connsiteX23" fmla="*/ 3604491 w 7021946"/>
              <a:gd name="connsiteY23" fmla="*/ 1644073 h 4664364"/>
              <a:gd name="connsiteX24" fmla="*/ 7021946 w 7021946"/>
              <a:gd name="connsiteY24"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903968 w 7021946"/>
              <a:gd name="connsiteY9" fmla="*/ 1950782 h 4664364"/>
              <a:gd name="connsiteX10" fmla="*/ 1888643 w 7021946"/>
              <a:gd name="connsiteY10" fmla="*/ 1925240 h 4664364"/>
              <a:gd name="connsiteX11" fmla="*/ 1119909 w 7021946"/>
              <a:gd name="connsiteY11" fmla="*/ 1306946 h 4664364"/>
              <a:gd name="connsiteX12" fmla="*/ 1118980 w 7021946"/>
              <a:gd name="connsiteY12" fmla="*/ 1306275 h 4664364"/>
              <a:gd name="connsiteX13" fmla="*/ 921327 w 7021946"/>
              <a:gd name="connsiteY13" fmla="*/ 1443182 h 4664364"/>
              <a:gd name="connsiteX14" fmla="*/ 752028 w 7021946"/>
              <a:gd name="connsiteY14" fmla="*/ 718811 h 4664364"/>
              <a:gd name="connsiteX15" fmla="*/ 1951182 w 7021946"/>
              <a:gd name="connsiteY15" fmla="*/ 840510 h 4664364"/>
              <a:gd name="connsiteX16" fmla="*/ 1655618 w 7021946"/>
              <a:gd name="connsiteY16" fmla="*/ 1052946 h 4664364"/>
              <a:gd name="connsiteX17" fmla="*/ 2810164 w 7021946"/>
              <a:gd name="connsiteY17" fmla="*/ 2004291 h 4664364"/>
              <a:gd name="connsiteX18" fmla="*/ 2311400 w 7021946"/>
              <a:gd name="connsiteY18" fmla="*/ 646546 h 4664364"/>
              <a:gd name="connsiteX19" fmla="*/ 2034309 w 7021946"/>
              <a:gd name="connsiteY19" fmla="*/ 794328 h 4664364"/>
              <a:gd name="connsiteX20" fmla="*/ 2219036 w 7021946"/>
              <a:gd name="connsiteY20" fmla="*/ 0 h 4664364"/>
              <a:gd name="connsiteX21" fmla="*/ 2810164 w 7021946"/>
              <a:gd name="connsiteY21" fmla="*/ 498764 h 4664364"/>
              <a:gd name="connsiteX22" fmla="*/ 2597727 w 7021946"/>
              <a:gd name="connsiteY22" fmla="*/ 600364 h 4664364"/>
              <a:gd name="connsiteX23" fmla="*/ 3604491 w 7021946"/>
              <a:gd name="connsiteY23" fmla="*/ 1644073 h 4664364"/>
              <a:gd name="connsiteX24" fmla="*/ 7021946 w 7021946"/>
              <a:gd name="connsiteY24"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903968 w 7021946"/>
              <a:gd name="connsiteY9" fmla="*/ 1950782 h 4664364"/>
              <a:gd name="connsiteX10" fmla="*/ 1888643 w 7021946"/>
              <a:gd name="connsiteY10" fmla="*/ 1925240 h 4664364"/>
              <a:gd name="connsiteX11" fmla="*/ 1119909 w 7021946"/>
              <a:gd name="connsiteY11" fmla="*/ 1306946 h 4664364"/>
              <a:gd name="connsiteX12" fmla="*/ 1118980 w 7021946"/>
              <a:gd name="connsiteY12" fmla="*/ 1306275 h 4664364"/>
              <a:gd name="connsiteX13" fmla="*/ 921327 w 7021946"/>
              <a:gd name="connsiteY13" fmla="*/ 1443182 h 4664364"/>
              <a:gd name="connsiteX14" fmla="*/ 752028 w 7021946"/>
              <a:gd name="connsiteY14" fmla="*/ 718811 h 4664364"/>
              <a:gd name="connsiteX15" fmla="*/ 1951182 w 7021946"/>
              <a:gd name="connsiteY15" fmla="*/ 840510 h 4664364"/>
              <a:gd name="connsiteX16" fmla="*/ 1503218 w 7021946"/>
              <a:gd name="connsiteY16" fmla="*/ 1052946 h 4664364"/>
              <a:gd name="connsiteX17" fmla="*/ 2810164 w 7021946"/>
              <a:gd name="connsiteY17" fmla="*/ 2004291 h 4664364"/>
              <a:gd name="connsiteX18" fmla="*/ 2311400 w 7021946"/>
              <a:gd name="connsiteY18" fmla="*/ 646546 h 4664364"/>
              <a:gd name="connsiteX19" fmla="*/ 2034309 w 7021946"/>
              <a:gd name="connsiteY19" fmla="*/ 794328 h 4664364"/>
              <a:gd name="connsiteX20" fmla="*/ 2219036 w 7021946"/>
              <a:gd name="connsiteY20" fmla="*/ 0 h 4664364"/>
              <a:gd name="connsiteX21" fmla="*/ 2810164 w 7021946"/>
              <a:gd name="connsiteY21" fmla="*/ 498764 h 4664364"/>
              <a:gd name="connsiteX22" fmla="*/ 2597727 w 7021946"/>
              <a:gd name="connsiteY22" fmla="*/ 600364 h 4664364"/>
              <a:gd name="connsiteX23" fmla="*/ 3604491 w 7021946"/>
              <a:gd name="connsiteY23" fmla="*/ 1644073 h 4664364"/>
              <a:gd name="connsiteX24" fmla="*/ 7021946 w 7021946"/>
              <a:gd name="connsiteY24"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903968 w 7021946"/>
              <a:gd name="connsiteY9" fmla="*/ 1950782 h 4664364"/>
              <a:gd name="connsiteX10" fmla="*/ 1888643 w 7021946"/>
              <a:gd name="connsiteY10" fmla="*/ 1925240 h 4664364"/>
              <a:gd name="connsiteX11" fmla="*/ 1119909 w 7021946"/>
              <a:gd name="connsiteY11" fmla="*/ 1306946 h 4664364"/>
              <a:gd name="connsiteX12" fmla="*/ 1118980 w 7021946"/>
              <a:gd name="connsiteY12" fmla="*/ 1306275 h 4664364"/>
              <a:gd name="connsiteX13" fmla="*/ 921327 w 7021946"/>
              <a:gd name="connsiteY13" fmla="*/ 1443182 h 4664364"/>
              <a:gd name="connsiteX14" fmla="*/ 752028 w 7021946"/>
              <a:gd name="connsiteY14" fmla="*/ 718811 h 4664364"/>
              <a:gd name="connsiteX15" fmla="*/ 1951182 w 7021946"/>
              <a:gd name="connsiteY15" fmla="*/ 840510 h 4664364"/>
              <a:gd name="connsiteX16" fmla="*/ 1350818 w 7021946"/>
              <a:gd name="connsiteY16" fmla="*/ 1129146 h 4664364"/>
              <a:gd name="connsiteX17" fmla="*/ 2810164 w 7021946"/>
              <a:gd name="connsiteY17" fmla="*/ 2004291 h 4664364"/>
              <a:gd name="connsiteX18" fmla="*/ 2311400 w 7021946"/>
              <a:gd name="connsiteY18" fmla="*/ 646546 h 4664364"/>
              <a:gd name="connsiteX19" fmla="*/ 2034309 w 7021946"/>
              <a:gd name="connsiteY19" fmla="*/ 794328 h 4664364"/>
              <a:gd name="connsiteX20" fmla="*/ 2219036 w 7021946"/>
              <a:gd name="connsiteY20" fmla="*/ 0 h 4664364"/>
              <a:gd name="connsiteX21" fmla="*/ 2810164 w 7021946"/>
              <a:gd name="connsiteY21" fmla="*/ 498764 h 4664364"/>
              <a:gd name="connsiteX22" fmla="*/ 2597727 w 7021946"/>
              <a:gd name="connsiteY22" fmla="*/ 600364 h 4664364"/>
              <a:gd name="connsiteX23" fmla="*/ 3604491 w 7021946"/>
              <a:gd name="connsiteY23" fmla="*/ 1644073 h 4664364"/>
              <a:gd name="connsiteX24" fmla="*/ 7021946 w 7021946"/>
              <a:gd name="connsiteY24"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903968 w 7021946"/>
              <a:gd name="connsiteY9" fmla="*/ 1950782 h 4664364"/>
              <a:gd name="connsiteX10" fmla="*/ 1888643 w 7021946"/>
              <a:gd name="connsiteY10" fmla="*/ 1925240 h 4664364"/>
              <a:gd name="connsiteX11" fmla="*/ 1119909 w 7021946"/>
              <a:gd name="connsiteY11" fmla="*/ 1306946 h 4664364"/>
              <a:gd name="connsiteX12" fmla="*/ 1118980 w 7021946"/>
              <a:gd name="connsiteY12" fmla="*/ 1306275 h 4664364"/>
              <a:gd name="connsiteX13" fmla="*/ 921327 w 7021946"/>
              <a:gd name="connsiteY13" fmla="*/ 1443182 h 4664364"/>
              <a:gd name="connsiteX14" fmla="*/ 752028 w 7021946"/>
              <a:gd name="connsiteY14" fmla="*/ 718811 h 4664364"/>
              <a:gd name="connsiteX15" fmla="*/ 1570182 w 7021946"/>
              <a:gd name="connsiteY15" fmla="*/ 992910 h 4664364"/>
              <a:gd name="connsiteX16" fmla="*/ 1350818 w 7021946"/>
              <a:gd name="connsiteY16" fmla="*/ 1129146 h 4664364"/>
              <a:gd name="connsiteX17" fmla="*/ 2810164 w 7021946"/>
              <a:gd name="connsiteY17" fmla="*/ 2004291 h 4664364"/>
              <a:gd name="connsiteX18" fmla="*/ 2311400 w 7021946"/>
              <a:gd name="connsiteY18" fmla="*/ 646546 h 4664364"/>
              <a:gd name="connsiteX19" fmla="*/ 2034309 w 7021946"/>
              <a:gd name="connsiteY19" fmla="*/ 794328 h 4664364"/>
              <a:gd name="connsiteX20" fmla="*/ 2219036 w 7021946"/>
              <a:gd name="connsiteY20" fmla="*/ 0 h 4664364"/>
              <a:gd name="connsiteX21" fmla="*/ 2810164 w 7021946"/>
              <a:gd name="connsiteY21" fmla="*/ 498764 h 4664364"/>
              <a:gd name="connsiteX22" fmla="*/ 2597727 w 7021946"/>
              <a:gd name="connsiteY22" fmla="*/ 600364 h 4664364"/>
              <a:gd name="connsiteX23" fmla="*/ 3604491 w 7021946"/>
              <a:gd name="connsiteY23" fmla="*/ 1644073 h 4664364"/>
              <a:gd name="connsiteX24" fmla="*/ 7021946 w 7021946"/>
              <a:gd name="connsiteY24"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903968 w 7021946"/>
              <a:gd name="connsiteY9" fmla="*/ 1950782 h 4664364"/>
              <a:gd name="connsiteX10" fmla="*/ 1888643 w 7021946"/>
              <a:gd name="connsiteY10" fmla="*/ 1925240 h 4664364"/>
              <a:gd name="connsiteX11" fmla="*/ 1119909 w 7021946"/>
              <a:gd name="connsiteY11" fmla="*/ 1306946 h 4664364"/>
              <a:gd name="connsiteX12" fmla="*/ 1118980 w 7021946"/>
              <a:gd name="connsiteY12" fmla="*/ 1306275 h 4664364"/>
              <a:gd name="connsiteX13" fmla="*/ 921327 w 7021946"/>
              <a:gd name="connsiteY13" fmla="*/ 1443182 h 4664364"/>
              <a:gd name="connsiteX14" fmla="*/ 752028 w 7021946"/>
              <a:gd name="connsiteY14" fmla="*/ 718811 h 4664364"/>
              <a:gd name="connsiteX15" fmla="*/ 1570182 w 7021946"/>
              <a:gd name="connsiteY15" fmla="*/ 992910 h 4664364"/>
              <a:gd name="connsiteX16" fmla="*/ 1350818 w 7021946"/>
              <a:gd name="connsiteY16" fmla="*/ 1129146 h 4664364"/>
              <a:gd name="connsiteX17" fmla="*/ 2810164 w 7021946"/>
              <a:gd name="connsiteY17" fmla="*/ 2004291 h 4664364"/>
              <a:gd name="connsiteX18" fmla="*/ 2311400 w 7021946"/>
              <a:gd name="connsiteY18" fmla="*/ 646546 h 4664364"/>
              <a:gd name="connsiteX19" fmla="*/ 2034309 w 7021946"/>
              <a:gd name="connsiteY19" fmla="*/ 794328 h 4664364"/>
              <a:gd name="connsiteX20" fmla="*/ 2219036 w 7021946"/>
              <a:gd name="connsiteY20" fmla="*/ 0 h 4664364"/>
              <a:gd name="connsiteX21" fmla="*/ 2007466 w 7021946"/>
              <a:gd name="connsiteY21" fmla="*/ 156730 h 4664364"/>
              <a:gd name="connsiteX22" fmla="*/ 2810164 w 7021946"/>
              <a:gd name="connsiteY22" fmla="*/ 498764 h 4664364"/>
              <a:gd name="connsiteX23" fmla="*/ 2597727 w 7021946"/>
              <a:gd name="connsiteY23" fmla="*/ 600364 h 4664364"/>
              <a:gd name="connsiteX24" fmla="*/ 3604491 w 7021946"/>
              <a:gd name="connsiteY24" fmla="*/ 1644073 h 4664364"/>
              <a:gd name="connsiteX25" fmla="*/ 7021946 w 7021946"/>
              <a:gd name="connsiteY25" fmla="*/ 2142837 h 4664364"/>
              <a:gd name="connsiteX0" fmla="*/ 7003473 w 7021946"/>
              <a:gd name="connsiteY0" fmla="*/ 4664364 h 4664364"/>
              <a:gd name="connsiteX1" fmla="*/ 6005946 w 7021946"/>
              <a:gd name="connsiteY1" fmla="*/ 4636655 h 4664364"/>
              <a:gd name="connsiteX2" fmla="*/ 1840346 w 7021946"/>
              <a:gd name="connsiteY2" fmla="*/ 2937164 h 4664364"/>
              <a:gd name="connsiteX3" fmla="*/ 505691 w 7021946"/>
              <a:gd name="connsiteY3" fmla="*/ 1812637 h 4664364"/>
              <a:gd name="connsiteX4" fmla="*/ 404091 w 7021946"/>
              <a:gd name="connsiteY4" fmla="*/ 2055091 h 4664364"/>
              <a:gd name="connsiteX5" fmla="*/ 0 w 7021946"/>
              <a:gd name="connsiteY5" fmla="*/ 1334655 h 4664364"/>
              <a:gd name="connsiteX6" fmla="*/ 787400 w 7021946"/>
              <a:gd name="connsiteY6" fmla="*/ 1473200 h 4664364"/>
              <a:gd name="connsiteX7" fmla="*/ 623455 w 7021946"/>
              <a:gd name="connsiteY7" fmla="*/ 1660237 h 4664364"/>
              <a:gd name="connsiteX8" fmla="*/ 2237509 w 7021946"/>
              <a:gd name="connsiteY8" fmla="*/ 2484582 h 4664364"/>
              <a:gd name="connsiteX9" fmla="*/ 1903968 w 7021946"/>
              <a:gd name="connsiteY9" fmla="*/ 1950782 h 4664364"/>
              <a:gd name="connsiteX10" fmla="*/ 1888643 w 7021946"/>
              <a:gd name="connsiteY10" fmla="*/ 1925240 h 4664364"/>
              <a:gd name="connsiteX11" fmla="*/ 1119909 w 7021946"/>
              <a:gd name="connsiteY11" fmla="*/ 1306946 h 4664364"/>
              <a:gd name="connsiteX12" fmla="*/ 1118980 w 7021946"/>
              <a:gd name="connsiteY12" fmla="*/ 1306275 h 4664364"/>
              <a:gd name="connsiteX13" fmla="*/ 921327 w 7021946"/>
              <a:gd name="connsiteY13" fmla="*/ 1443182 h 4664364"/>
              <a:gd name="connsiteX14" fmla="*/ 752028 w 7021946"/>
              <a:gd name="connsiteY14" fmla="*/ 718811 h 4664364"/>
              <a:gd name="connsiteX15" fmla="*/ 1570182 w 7021946"/>
              <a:gd name="connsiteY15" fmla="*/ 992910 h 4664364"/>
              <a:gd name="connsiteX16" fmla="*/ 1350818 w 7021946"/>
              <a:gd name="connsiteY16" fmla="*/ 1129146 h 4664364"/>
              <a:gd name="connsiteX17" fmla="*/ 2810164 w 7021946"/>
              <a:gd name="connsiteY17" fmla="*/ 2004291 h 4664364"/>
              <a:gd name="connsiteX18" fmla="*/ 2311400 w 7021946"/>
              <a:gd name="connsiteY18" fmla="*/ 646546 h 4664364"/>
              <a:gd name="connsiteX19" fmla="*/ 2034309 w 7021946"/>
              <a:gd name="connsiteY19" fmla="*/ 794328 h 4664364"/>
              <a:gd name="connsiteX20" fmla="*/ 2219036 w 7021946"/>
              <a:gd name="connsiteY20" fmla="*/ 0 h 4664364"/>
              <a:gd name="connsiteX21" fmla="*/ 2007466 w 7021946"/>
              <a:gd name="connsiteY21" fmla="*/ 156730 h 4664364"/>
              <a:gd name="connsiteX22" fmla="*/ 2810164 w 7021946"/>
              <a:gd name="connsiteY22" fmla="*/ 498764 h 4664364"/>
              <a:gd name="connsiteX23" fmla="*/ 2597727 w 7021946"/>
              <a:gd name="connsiteY23" fmla="*/ 600364 h 4664364"/>
              <a:gd name="connsiteX24" fmla="*/ 3604491 w 7021946"/>
              <a:gd name="connsiteY24" fmla="*/ 1644073 h 4664364"/>
              <a:gd name="connsiteX25" fmla="*/ 7021946 w 7021946"/>
              <a:gd name="connsiteY25" fmla="*/ 2142837 h 466436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311400 w 7021946"/>
              <a:gd name="connsiteY18" fmla="*/ 489816 h 4507634"/>
              <a:gd name="connsiteX19" fmla="*/ 2034309 w 7021946"/>
              <a:gd name="connsiteY19" fmla="*/ 637598 h 4507634"/>
              <a:gd name="connsiteX20" fmla="*/ 2007466 w 7021946"/>
              <a:gd name="connsiteY20" fmla="*/ 0 h 4507634"/>
              <a:gd name="connsiteX21" fmla="*/ 2810164 w 7021946"/>
              <a:gd name="connsiteY21" fmla="*/ 342034 h 4507634"/>
              <a:gd name="connsiteX22" fmla="*/ 2597727 w 7021946"/>
              <a:gd name="connsiteY22" fmla="*/ 443634 h 4507634"/>
              <a:gd name="connsiteX23" fmla="*/ 3604491 w 7021946"/>
              <a:gd name="connsiteY23" fmla="*/ 1487343 h 4507634"/>
              <a:gd name="connsiteX24" fmla="*/ 7021946 w 7021946"/>
              <a:gd name="connsiteY24"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311400 w 7021946"/>
              <a:gd name="connsiteY18" fmla="*/ 489816 h 4507634"/>
              <a:gd name="connsiteX19" fmla="*/ 2034309 w 7021946"/>
              <a:gd name="connsiteY19" fmla="*/ 637598 h 4507634"/>
              <a:gd name="connsiteX20" fmla="*/ 2007466 w 7021946"/>
              <a:gd name="connsiteY20" fmla="*/ 0 h 4507634"/>
              <a:gd name="connsiteX21" fmla="*/ 2810164 w 7021946"/>
              <a:gd name="connsiteY21" fmla="*/ 342034 h 4507634"/>
              <a:gd name="connsiteX22" fmla="*/ 2636116 w 7021946"/>
              <a:gd name="connsiteY22" fmla="*/ 266700 h 4507634"/>
              <a:gd name="connsiteX23" fmla="*/ 2597727 w 7021946"/>
              <a:gd name="connsiteY23" fmla="*/ 443634 h 4507634"/>
              <a:gd name="connsiteX24" fmla="*/ 3604491 w 7021946"/>
              <a:gd name="connsiteY24" fmla="*/ 1487343 h 4507634"/>
              <a:gd name="connsiteX25" fmla="*/ 7021946 w 7021946"/>
              <a:gd name="connsiteY25"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311400 w 7021946"/>
              <a:gd name="connsiteY18" fmla="*/ 489816 h 4507634"/>
              <a:gd name="connsiteX19" fmla="*/ 2034309 w 7021946"/>
              <a:gd name="connsiteY19" fmla="*/ 637598 h 4507634"/>
              <a:gd name="connsiteX20" fmla="*/ 2007466 w 7021946"/>
              <a:gd name="connsiteY20" fmla="*/ 0 h 4507634"/>
              <a:gd name="connsiteX21" fmla="*/ 2810164 w 7021946"/>
              <a:gd name="connsiteY21" fmla="*/ 342034 h 4507634"/>
              <a:gd name="connsiteX22" fmla="*/ 2798041 w 7021946"/>
              <a:gd name="connsiteY22" fmla="*/ 342900 h 4507634"/>
              <a:gd name="connsiteX23" fmla="*/ 2636116 w 7021946"/>
              <a:gd name="connsiteY23" fmla="*/ 266700 h 4507634"/>
              <a:gd name="connsiteX24" fmla="*/ 2597727 w 7021946"/>
              <a:gd name="connsiteY24" fmla="*/ 443634 h 4507634"/>
              <a:gd name="connsiteX25" fmla="*/ 3604491 w 7021946"/>
              <a:gd name="connsiteY25" fmla="*/ 1487343 h 4507634"/>
              <a:gd name="connsiteX26" fmla="*/ 7021946 w 7021946"/>
              <a:gd name="connsiteY26"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311400 w 7021946"/>
              <a:gd name="connsiteY18" fmla="*/ 489816 h 4507634"/>
              <a:gd name="connsiteX19" fmla="*/ 2034309 w 7021946"/>
              <a:gd name="connsiteY19" fmla="*/ 637598 h 4507634"/>
              <a:gd name="connsiteX20" fmla="*/ 2007466 w 7021946"/>
              <a:gd name="connsiteY20" fmla="*/ 0 h 4507634"/>
              <a:gd name="connsiteX21" fmla="*/ 2810164 w 7021946"/>
              <a:gd name="connsiteY21" fmla="*/ 342034 h 4507634"/>
              <a:gd name="connsiteX22" fmla="*/ 2636116 w 7021946"/>
              <a:gd name="connsiteY22" fmla="*/ 266700 h 4507634"/>
              <a:gd name="connsiteX23" fmla="*/ 2597727 w 7021946"/>
              <a:gd name="connsiteY23" fmla="*/ 443634 h 4507634"/>
              <a:gd name="connsiteX24" fmla="*/ 3604491 w 7021946"/>
              <a:gd name="connsiteY24" fmla="*/ 1487343 h 4507634"/>
              <a:gd name="connsiteX25" fmla="*/ 7021946 w 7021946"/>
              <a:gd name="connsiteY25"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311400 w 7021946"/>
              <a:gd name="connsiteY18" fmla="*/ 489816 h 4507634"/>
              <a:gd name="connsiteX19" fmla="*/ 2034309 w 7021946"/>
              <a:gd name="connsiteY19" fmla="*/ 637598 h 4507634"/>
              <a:gd name="connsiteX20" fmla="*/ 2007466 w 7021946"/>
              <a:gd name="connsiteY20" fmla="*/ 0 h 4507634"/>
              <a:gd name="connsiteX21" fmla="*/ 2810164 w 7021946"/>
              <a:gd name="connsiteY21" fmla="*/ 342034 h 4507634"/>
              <a:gd name="connsiteX22" fmla="*/ 2636116 w 7021946"/>
              <a:gd name="connsiteY22" fmla="*/ 266700 h 4507634"/>
              <a:gd name="connsiteX23" fmla="*/ 2597727 w 7021946"/>
              <a:gd name="connsiteY23" fmla="*/ 443634 h 4507634"/>
              <a:gd name="connsiteX24" fmla="*/ 3604491 w 7021946"/>
              <a:gd name="connsiteY24" fmla="*/ 1487343 h 4507634"/>
              <a:gd name="connsiteX25" fmla="*/ 7021946 w 7021946"/>
              <a:gd name="connsiteY25"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311400 w 7021946"/>
              <a:gd name="connsiteY18" fmla="*/ 489816 h 4507634"/>
              <a:gd name="connsiteX19" fmla="*/ 2034309 w 7021946"/>
              <a:gd name="connsiteY19" fmla="*/ 637598 h 4507634"/>
              <a:gd name="connsiteX20" fmla="*/ 2007466 w 7021946"/>
              <a:gd name="connsiteY20" fmla="*/ 0 h 4507634"/>
              <a:gd name="connsiteX21" fmla="*/ 2636116 w 7021946"/>
              <a:gd name="connsiteY21" fmla="*/ 266700 h 4507634"/>
              <a:gd name="connsiteX22" fmla="*/ 2597727 w 7021946"/>
              <a:gd name="connsiteY22" fmla="*/ 443634 h 4507634"/>
              <a:gd name="connsiteX23" fmla="*/ 3604491 w 7021946"/>
              <a:gd name="connsiteY23" fmla="*/ 1487343 h 4507634"/>
              <a:gd name="connsiteX24" fmla="*/ 7021946 w 7021946"/>
              <a:gd name="connsiteY24"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59000 w 7021946"/>
              <a:gd name="connsiteY18" fmla="*/ 489816 h 4507634"/>
              <a:gd name="connsiteX19" fmla="*/ 2034309 w 7021946"/>
              <a:gd name="connsiteY19" fmla="*/ 637598 h 4507634"/>
              <a:gd name="connsiteX20" fmla="*/ 2007466 w 7021946"/>
              <a:gd name="connsiteY20" fmla="*/ 0 h 4507634"/>
              <a:gd name="connsiteX21" fmla="*/ 2636116 w 7021946"/>
              <a:gd name="connsiteY21" fmla="*/ 266700 h 4507634"/>
              <a:gd name="connsiteX22" fmla="*/ 2597727 w 7021946"/>
              <a:gd name="connsiteY22" fmla="*/ 443634 h 4507634"/>
              <a:gd name="connsiteX23" fmla="*/ 3604491 w 7021946"/>
              <a:gd name="connsiteY23" fmla="*/ 1487343 h 4507634"/>
              <a:gd name="connsiteX24" fmla="*/ 7021946 w 7021946"/>
              <a:gd name="connsiteY24"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59000 w 7021946"/>
              <a:gd name="connsiteY18" fmla="*/ 489816 h 4507634"/>
              <a:gd name="connsiteX19" fmla="*/ 2034309 w 7021946"/>
              <a:gd name="connsiteY19" fmla="*/ 637598 h 4507634"/>
              <a:gd name="connsiteX20" fmla="*/ 2007466 w 7021946"/>
              <a:gd name="connsiteY20" fmla="*/ 0 h 4507634"/>
              <a:gd name="connsiteX21" fmla="*/ 2636116 w 7021946"/>
              <a:gd name="connsiteY21" fmla="*/ 266700 h 4507634"/>
              <a:gd name="connsiteX22" fmla="*/ 2597727 w 7021946"/>
              <a:gd name="connsiteY22" fmla="*/ 443634 h 4507634"/>
              <a:gd name="connsiteX23" fmla="*/ 3604491 w 7021946"/>
              <a:gd name="connsiteY23" fmla="*/ 1487343 h 4507634"/>
              <a:gd name="connsiteX24" fmla="*/ 7021946 w 7021946"/>
              <a:gd name="connsiteY24"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59000 w 7021946"/>
              <a:gd name="connsiteY18" fmla="*/ 489816 h 4507634"/>
              <a:gd name="connsiteX19" fmla="*/ 2034309 w 7021946"/>
              <a:gd name="connsiteY19" fmla="*/ 637598 h 4507634"/>
              <a:gd name="connsiteX20" fmla="*/ 2007466 w 7021946"/>
              <a:gd name="connsiteY20" fmla="*/ 0 h 4507634"/>
              <a:gd name="connsiteX21" fmla="*/ 2636116 w 7021946"/>
              <a:gd name="connsiteY21" fmla="*/ 266700 h 4507634"/>
              <a:gd name="connsiteX22" fmla="*/ 2445327 w 7021946"/>
              <a:gd name="connsiteY22" fmla="*/ 443634 h 4507634"/>
              <a:gd name="connsiteX23" fmla="*/ 3604491 w 7021946"/>
              <a:gd name="connsiteY23" fmla="*/ 1487343 h 4507634"/>
              <a:gd name="connsiteX24" fmla="*/ 7021946 w 7021946"/>
              <a:gd name="connsiteY24"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59000 w 7021946"/>
              <a:gd name="connsiteY18" fmla="*/ 489816 h 4507634"/>
              <a:gd name="connsiteX19" fmla="*/ 2034309 w 7021946"/>
              <a:gd name="connsiteY19" fmla="*/ 637598 h 4507634"/>
              <a:gd name="connsiteX20" fmla="*/ 2007466 w 7021946"/>
              <a:gd name="connsiteY20" fmla="*/ 0 h 4507634"/>
              <a:gd name="connsiteX21" fmla="*/ 2636116 w 7021946"/>
              <a:gd name="connsiteY21" fmla="*/ 266700 h 4507634"/>
              <a:gd name="connsiteX22" fmla="*/ 2445327 w 7021946"/>
              <a:gd name="connsiteY22" fmla="*/ 443634 h 4507634"/>
              <a:gd name="connsiteX23" fmla="*/ 3604491 w 7021946"/>
              <a:gd name="connsiteY23" fmla="*/ 1487343 h 4507634"/>
              <a:gd name="connsiteX24" fmla="*/ 7021946 w 7021946"/>
              <a:gd name="connsiteY24"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97966 w 7021946"/>
              <a:gd name="connsiteY18" fmla="*/ 733425 h 4507634"/>
              <a:gd name="connsiteX19" fmla="*/ 2159000 w 7021946"/>
              <a:gd name="connsiteY19" fmla="*/ 489816 h 4507634"/>
              <a:gd name="connsiteX20" fmla="*/ 2034309 w 7021946"/>
              <a:gd name="connsiteY20" fmla="*/ 637598 h 4507634"/>
              <a:gd name="connsiteX21" fmla="*/ 2007466 w 7021946"/>
              <a:gd name="connsiteY21" fmla="*/ 0 h 4507634"/>
              <a:gd name="connsiteX22" fmla="*/ 2636116 w 7021946"/>
              <a:gd name="connsiteY22" fmla="*/ 266700 h 4507634"/>
              <a:gd name="connsiteX23" fmla="*/ 2445327 w 7021946"/>
              <a:gd name="connsiteY23" fmla="*/ 443634 h 4507634"/>
              <a:gd name="connsiteX24" fmla="*/ 3604491 w 7021946"/>
              <a:gd name="connsiteY24" fmla="*/ 1487343 h 4507634"/>
              <a:gd name="connsiteX25" fmla="*/ 7021946 w 7021946"/>
              <a:gd name="connsiteY25"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97966 w 7021946"/>
              <a:gd name="connsiteY18" fmla="*/ 733425 h 4507634"/>
              <a:gd name="connsiteX19" fmla="*/ 2159000 w 7021946"/>
              <a:gd name="connsiteY19" fmla="*/ 489816 h 4507634"/>
              <a:gd name="connsiteX20" fmla="*/ 2034309 w 7021946"/>
              <a:gd name="connsiteY20" fmla="*/ 637598 h 4507634"/>
              <a:gd name="connsiteX21" fmla="*/ 2007466 w 7021946"/>
              <a:gd name="connsiteY21" fmla="*/ 0 h 4507634"/>
              <a:gd name="connsiteX22" fmla="*/ 2636116 w 7021946"/>
              <a:gd name="connsiteY22" fmla="*/ 266700 h 4507634"/>
              <a:gd name="connsiteX23" fmla="*/ 2369127 w 7021946"/>
              <a:gd name="connsiteY23" fmla="*/ 367434 h 4507634"/>
              <a:gd name="connsiteX24" fmla="*/ 3604491 w 7021946"/>
              <a:gd name="connsiteY24" fmla="*/ 1487343 h 4507634"/>
              <a:gd name="connsiteX25" fmla="*/ 7021946 w 7021946"/>
              <a:gd name="connsiteY25"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97966 w 7021946"/>
              <a:gd name="connsiteY18" fmla="*/ 733425 h 4507634"/>
              <a:gd name="connsiteX19" fmla="*/ 2159000 w 7021946"/>
              <a:gd name="connsiteY19" fmla="*/ 489816 h 4507634"/>
              <a:gd name="connsiteX20" fmla="*/ 2034309 w 7021946"/>
              <a:gd name="connsiteY20" fmla="*/ 637598 h 4507634"/>
              <a:gd name="connsiteX21" fmla="*/ 2007466 w 7021946"/>
              <a:gd name="connsiteY21" fmla="*/ 0 h 4507634"/>
              <a:gd name="connsiteX22" fmla="*/ 2636116 w 7021946"/>
              <a:gd name="connsiteY22" fmla="*/ 266700 h 4507634"/>
              <a:gd name="connsiteX23" fmla="*/ 2626591 w 7021946"/>
              <a:gd name="connsiteY23" fmla="*/ 257175 h 4507634"/>
              <a:gd name="connsiteX24" fmla="*/ 2369127 w 7021946"/>
              <a:gd name="connsiteY24" fmla="*/ 367434 h 4507634"/>
              <a:gd name="connsiteX25" fmla="*/ 3604491 w 7021946"/>
              <a:gd name="connsiteY25" fmla="*/ 1487343 h 4507634"/>
              <a:gd name="connsiteX26" fmla="*/ 7021946 w 7021946"/>
              <a:gd name="connsiteY26"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97966 w 7021946"/>
              <a:gd name="connsiteY18" fmla="*/ 733425 h 4507634"/>
              <a:gd name="connsiteX19" fmla="*/ 2159000 w 7021946"/>
              <a:gd name="connsiteY19" fmla="*/ 489816 h 4507634"/>
              <a:gd name="connsiteX20" fmla="*/ 2034309 w 7021946"/>
              <a:gd name="connsiteY20" fmla="*/ 637598 h 4507634"/>
              <a:gd name="connsiteX21" fmla="*/ 1889708 w 7021946"/>
              <a:gd name="connsiteY21" fmla="*/ 876545 h 4507634"/>
              <a:gd name="connsiteX22" fmla="*/ 2007466 w 7021946"/>
              <a:gd name="connsiteY22" fmla="*/ 0 h 4507634"/>
              <a:gd name="connsiteX23" fmla="*/ 2636116 w 7021946"/>
              <a:gd name="connsiteY23" fmla="*/ 266700 h 4507634"/>
              <a:gd name="connsiteX24" fmla="*/ 2626591 w 7021946"/>
              <a:gd name="connsiteY24" fmla="*/ 257175 h 4507634"/>
              <a:gd name="connsiteX25" fmla="*/ 2369127 w 7021946"/>
              <a:gd name="connsiteY25" fmla="*/ 367434 h 4507634"/>
              <a:gd name="connsiteX26" fmla="*/ 3604491 w 7021946"/>
              <a:gd name="connsiteY26" fmla="*/ 1487343 h 4507634"/>
              <a:gd name="connsiteX27" fmla="*/ 7021946 w 7021946"/>
              <a:gd name="connsiteY27"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97966 w 7021946"/>
              <a:gd name="connsiteY18" fmla="*/ 733425 h 4507634"/>
              <a:gd name="connsiteX19" fmla="*/ 2159000 w 7021946"/>
              <a:gd name="connsiteY19" fmla="*/ 489816 h 4507634"/>
              <a:gd name="connsiteX20" fmla="*/ 2020360 w 7021946"/>
              <a:gd name="connsiteY20" fmla="*/ 583759 h 4507634"/>
              <a:gd name="connsiteX21" fmla="*/ 1889708 w 7021946"/>
              <a:gd name="connsiteY21" fmla="*/ 876545 h 4507634"/>
              <a:gd name="connsiteX22" fmla="*/ 2007466 w 7021946"/>
              <a:gd name="connsiteY22" fmla="*/ 0 h 4507634"/>
              <a:gd name="connsiteX23" fmla="*/ 2636116 w 7021946"/>
              <a:gd name="connsiteY23" fmla="*/ 266700 h 4507634"/>
              <a:gd name="connsiteX24" fmla="*/ 2626591 w 7021946"/>
              <a:gd name="connsiteY24" fmla="*/ 257175 h 4507634"/>
              <a:gd name="connsiteX25" fmla="*/ 2369127 w 7021946"/>
              <a:gd name="connsiteY25" fmla="*/ 367434 h 4507634"/>
              <a:gd name="connsiteX26" fmla="*/ 3604491 w 7021946"/>
              <a:gd name="connsiteY26" fmla="*/ 1487343 h 4507634"/>
              <a:gd name="connsiteX27" fmla="*/ 7021946 w 7021946"/>
              <a:gd name="connsiteY27"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97966 w 7021946"/>
              <a:gd name="connsiteY18" fmla="*/ 733425 h 4507634"/>
              <a:gd name="connsiteX19" fmla="*/ 2159000 w 7021946"/>
              <a:gd name="connsiteY19" fmla="*/ 489816 h 4507634"/>
              <a:gd name="connsiteX20" fmla="*/ 1889708 w 7021946"/>
              <a:gd name="connsiteY20" fmla="*/ 876545 h 4507634"/>
              <a:gd name="connsiteX21" fmla="*/ 2007466 w 7021946"/>
              <a:gd name="connsiteY21" fmla="*/ 0 h 4507634"/>
              <a:gd name="connsiteX22" fmla="*/ 2636116 w 7021946"/>
              <a:gd name="connsiteY22" fmla="*/ 266700 h 4507634"/>
              <a:gd name="connsiteX23" fmla="*/ 2626591 w 7021946"/>
              <a:gd name="connsiteY23" fmla="*/ 257175 h 4507634"/>
              <a:gd name="connsiteX24" fmla="*/ 2369127 w 7021946"/>
              <a:gd name="connsiteY24" fmla="*/ 367434 h 4507634"/>
              <a:gd name="connsiteX25" fmla="*/ 3604491 w 7021946"/>
              <a:gd name="connsiteY25" fmla="*/ 1487343 h 4507634"/>
              <a:gd name="connsiteX26" fmla="*/ 7021946 w 7021946"/>
              <a:gd name="connsiteY26"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97966 w 7021946"/>
              <a:gd name="connsiteY18" fmla="*/ 733425 h 4507634"/>
              <a:gd name="connsiteX19" fmla="*/ 2034725 w 7021946"/>
              <a:gd name="connsiteY19" fmla="*/ 748096 h 4507634"/>
              <a:gd name="connsiteX20" fmla="*/ 1889708 w 7021946"/>
              <a:gd name="connsiteY20" fmla="*/ 876545 h 4507634"/>
              <a:gd name="connsiteX21" fmla="*/ 2007466 w 7021946"/>
              <a:gd name="connsiteY21" fmla="*/ 0 h 4507634"/>
              <a:gd name="connsiteX22" fmla="*/ 2636116 w 7021946"/>
              <a:gd name="connsiteY22" fmla="*/ 266700 h 4507634"/>
              <a:gd name="connsiteX23" fmla="*/ 2626591 w 7021946"/>
              <a:gd name="connsiteY23" fmla="*/ 257175 h 4507634"/>
              <a:gd name="connsiteX24" fmla="*/ 2369127 w 7021946"/>
              <a:gd name="connsiteY24" fmla="*/ 367434 h 4507634"/>
              <a:gd name="connsiteX25" fmla="*/ 3604491 w 7021946"/>
              <a:gd name="connsiteY25" fmla="*/ 1487343 h 4507634"/>
              <a:gd name="connsiteX26" fmla="*/ 7021946 w 7021946"/>
              <a:gd name="connsiteY26"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84018 w 7021946"/>
              <a:gd name="connsiteY18" fmla="*/ 679586 h 4507634"/>
              <a:gd name="connsiteX19" fmla="*/ 2034725 w 7021946"/>
              <a:gd name="connsiteY19" fmla="*/ 748096 h 4507634"/>
              <a:gd name="connsiteX20" fmla="*/ 1889708 w 7021946"/>
              <a:gd name="connsiteY20" fmla="*/ 876545 h 4507634"/>
              <a:gd name="connsiteX21" fmla="*/ 2007466 w 7021946"/>
              <a:gd name="connsiteY21" fmla="*/ 0 h 4507634"/>
              <a:gd name="connsiteX22" fmla="*/ 2636116 w 7021946"/>
              <a:gd name="connsiteY22" fmla="*/ 266700 h 4507634"/>
              <a:gd name="connsiteX23" fmla="*/ 2626591 w 7021946"/>
              <a:gd name="connsiteY23" fmla="*/ 257175 h 4507634"/>
              <a:gd name="connsiteX24" fmla="*/ 2369127 w 7021946"/>
              <a:gd name="connsiteY24" fmla="*/ 367434 h 4507634"/>
              <a:gd name="connsiteX25" fmla="*/ 3604491 w 7021946"/>
              <a:gd name="connsiteY25" fmla="*/ 1487343 h 4507634"/>
              <a:gd name="connsiteX26" fmla="*/ 7021946 w 7021946"/>
              <a:gd name="connsiteY26"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65318 w 7021946"/>
              <a:gd name="connsiteY18" fmla="*/ 731531 h 4507634"/>
              <a:gd name="connsiteX19" fmla="*/ 2034725 w 7021946"/>
              <a:gd name="connsiteY19" fmla="*/ 748096 h 4507634"/>
              <a:gd name="connsiteX20" fmla="*/ 1889708 w 7021946"/>
              <a:gd name="connsiteY20" fmla="*/ 876545 h 4507634"/>
              <a:gd name="connsiteX21" fmla="*/ 2007466 w 7021946"/>
              <a:gd name="connsiteY21" fmla="*/ 0 h 4507634"/>
              <a:gd name="connsiteX22" fmla="*/ 2636116 w 7021946"/>
              <a:gd name="connsiteY22" fmla="*/ 266700 h 4507634"/>
              <a:gd name="connsiteX23" fmla="*/ 2626591 w 7021946"/>
              <a:gd name="connsiteY23" fmla="*/ 257175 h 4507634"/>
              <a:gd name="connsiteX24" fmla="*/ 2369127 w 7021946"/>
              <a:gd name="connsiteY24" fmla="*/ 367434 h 4507634"/>
              <a:gd name="connsiteX25" fmla="*/ 3604491 w 7021946"/>
              <a:gd name="connsiteY25" fmla="*/ 1487343 h 4507634"/>
              <a:gd name="connsiteX26" fmla="*/ 7021946 w 7021946"/>
              <a:gd name="connsiteY26" fmla="*/ 1986107 h 4507634"/>
              <a:gd name="connsiteX0" fmla="*/ 7003473 w 7021946"/>
              <a:gd name="connsiteY0" fmla="*/ 4507634 h 4507634"/>
              <a:gd name="connsiteX1" fmla="*/ 6005946 w 7021946"/>
              <a:gd name="connsiteY1" fmla="*/ 4479925 h 4507634"/>
              <a:gd name="connsiteX2" fmla="*/ 1840346 w 7021946"/>
              <a:gd name="connsiteY2" fmla="*/ 2780434 h 4507634"/>
              <a:gd name="connsiteX3" fmla="*/ 505691 w 7021946"/>
              <a:gd name="connsiteY3" fmla="*/ 1655907 h 4507634"/>
              <a:gd name="connsiteX4" fmla="*/ 404091 w 7021946"/>
              <a:gd name="connsiteY4" fmla="*/ 1898361 h 4507634"/>
              <a:gd name="connsiteX5" fmla="*/ 0 w 7021946"/>
              <a:gd name="connsiteY5" fmla="*/ 1177925 h 4507634"/>
              <a:gd name="connsiteX6" fmla="*/ 787400 w 7021946"/>
              <a:gd name="connsiteY6" fmla="*/ 1316470 h 4507634"/>
              <a:gd name="connsiteX7" fmla="*/ 623455 w 7021946"/>
              <a:gd name="connsiteY7" fmla="*/ 1503507 h 4507634"/>
              <a:gd name="connsiteX8" fmla="*/ 2237509 w 7021946"/>
              <a:gd name="connsiteY8" fmla="*/ 2327852 h 4507634"/>
              <a:gd name="connsiteX9" fmla="*/ 1903968 w 7021946"/>
              <a:gd name="connsiteY9" fmla="*/ 1794052 h 4507634"/>
              <a:gd name="connsiteX10" fmla="*/ 1888643 w 7021946"/>
              <a:gd name="connsiteY10" fmla="*/ 1768510 h 4507634"/>
              <a:gd name="connsiteX11" fmla="*/ 1119909 w 7021946"/>
              <a:gd name="connsiteY11" fmla="*/ 1150216 h 4507634"/>
              <a:gd name="connsiteX12" fmla="*/ 1118980 w 7021946"/>
              <a:gd name="connsiteY12" fmla="*/ 1149545 h 4507634"/>
              <a:gd name="connsiteX13" fmla="*/ 921327 w 7021946"/>
              <a:gd name="connsiteY13" fmla="*/ 1286452 h 4507634"/>
              <a:gd name="connsiteX14" fmla="*/ 752028 w 7021946"/>
              <a:gd name="connsiteY14" fmla="*/ 562081 h 4507634"/>
              <a:gd name="connsiteX15" fmla="*/ 1570182 w 7021946"/>
              <a:gd name="connsiteY15" fmla="*/ 836180 h 4507634"/>
              <a:gd name="connsiteX16" fmla="*/ 1350818 w 7021946"/>
              <a:gd name="connsiteY16" fmla="*/ 972416 h 4507634"/>
              <a:gd name="connsiteX17" fmla="*/ 2810164 w 7021946"/>
              <a:gd name="connsiteY17" fmla="*/ 1847561 h 4507634"/>
              <a:gd name="connsiteX18" fmla="*/ 2165318 w 7021946"/>
              <a:gd name="connsiteY18" fmla="*/ 731531 h 4507634"/>
              <a:gd name="connsiteX19" fmla="*/ 2034725 w 7021946"/>
              <a:gd name="connsiteY19" fmla="*/ 748096 h 4507634"/>
              <a:gd name="connsiteX20" fmla="*/ 1889708 w 7021946"/>
              <a:gd name="connsiteY20" fmla="*/ 876545 h 4507634"/>
              <a:gd name="connsiteX21" fmla="*/ 2007466 w 7021946"/>
              <a:gd name="connsiteY21" fmla="*/ 0 h 4507634"/>
              <a:gd name="connsiteX22" fmla="*/ 2636116 w 7021946"/>
              <a:gd name="connsiteY22" fmla="*/ 266700 h 4507634"/>
              <a:gd name="connsiteX23" fmla="*/ 2626591 w 7021946"/>
              <a:gd name="connsiteY23" fmla="*/ 257175 h 4507634"/>
              <a:gd name="connsiteX24" fmla="*/ 2254354 w 7021946"/>
              <a:gd name="connsiteY24" fmla="*/ 414147 h 4507634"/>
              <a:gd name="connsiteX25" fmla="*/ 3604491 w 7021946"/>
              <a:gd name="connsiteY25" fmla="*/ 1487343 h 4507634"/>
              <a:gd name="connsiteX26" fmla="*/ 7021946 w 7021946"/>
              <a:gd name="connsiteY26" fmla="*/ 1986107 h 4507634"/>
              <a:gd name="connsiteX0" fmla="*/ 7003473 w 7021946"/>
              <a:gd name="connsiteY0" fmla="*/ 4355138 h 4355138"/>
              <a:gd name="connsiteX1" fmla="*/ 6005946 w 7021946"/>
              <a:gd name="connsiteY1" fmla="*/ 4327429 h 4355138"/>
              <a:gd name="connsiteX2" fmla="*/ 1840346 w 7021946"/>
              <a:gd name="connsiteY2" fmla="*/ 2627938 h 4355138"/>
              <a:gd name="connsiteX3" fmla="*/ 505691 w 7021946"/>
              <a:gd name="connsiteY3" fmla="*/ 1503411 h 4355138"/>
              <a:gd name="connsiteX4" fmla="*/ 404091 w 7021946"/>
              <a:gd name="connsiteY4" fmla="*/ 1745865 h 4355138"/>
              <a:gd name="connsiteX5" fmla="*/ 0 w 7021946"/>
              <a:gd name="connsiteY5" fmla="*/ 1025429 h 4355138"/>
              <a:gd name="connsiteX6" fmla="*/ 787400 w 7021946"/>
              <a:gd name="connsiteY6" fmla="*/ 1163974 h 4355138"/>
              <a:gd name="connsiteX7" fmla="*/ 623455 w 7021946"/>
              <a:gd name="connsiteY7" fmla="*/ 1351011 h 4355138"/>
              <a:gd name="connsiteX8" fmla="*/ 2237509 w 7021946"/>
              <a:gd name="connsiteY8" fmla="*/ 2175356 h 4355138"/>
              <a:gd name="connsiteX9" fmla="*/ 1903968 w 7021946"/>
              <a:gd name="connsiteY9" fmla="*/ 1641556 h 4355138"/>
              <a:gd name="connsiteX10" fmla="*/ 1888643 w 7021946"/>
              <a:gd name="connsiteY10" fmla="*/ 1616014 h 4355138"/>
              <a:gd name="connsiteX11" fmla="*/ 1119909 w 7021946"/>
              <a:gd name="connsiteY11" fmla="*/ 997720 h 4355138"/>
              <a:gd name="connsiteX12" fmla="*/ 1118980 w 7021946"/>
              <a:gd name="connsiteY12" fmla="*/ 997049 h 4355138"/>
              <a:gd name="connsiteX13" fmla="*/ 921327 w 7021946"/>
              <a:gd name="connsiteY13" fmla="*/ 1133956 h 4355138"/>
              <a:gd name="connsiteX14" fmla="*/ 752028 w 7021946"/>
              <a:gd name="connsiteY14" fmla="*/ 409585 h 4355138"/>
              <a:gd name="connsiteX15" fmla="*/ 1570182 w 7021946"/>
              <a:gd name="connsiteY15" fmla="*/ 683684 h 4355138"/>
              <a:gd name="connsiteX16" fmla="*/ 1350818 w 7021946"/>
              <a:gd name="connsiteY16" fmla="*/ 819920 h 4355138"/>
              <a:gd name="connsiteX17" fmla="*/ 2810164 w 7021946"/>
              <a:gd name="connsiteY17" fmla="*/ 1695065 h 4355138"/>
              <a:gd name="connsiteX18" fmla="*/ 2165318 w 7021946"/>
              <a:gd name="connsiteY18" fmla="*/ 579035 h 4355138"/>
              <a:gd name="connsiteX19" fmla="*/ 2034725 w 7021946"/>
              <a:gd name="connsiteY19" fmla="*/ 595600 h 4355138"/>
              <a:gd name="connsiteX20" fmla="*/ 1889708 w 7021946"/>
              <a:gd name="connsiteY20" fmla="*/ 724049 h 4355138"/>
              <a:gd name="connsiteX21" fmla="*/ 1887941 w 7021946"/>
              <a:gd name="connsiteY21" fmla="*/ 0 h 4355138"/>
              <a:gd name="connsiteX22" fmla="*/ 2636116 w 7021946"/>
              <a:gd name="connsiteY22" fmla="*/ 114204 h 4355138"/>
              <a:gd name="connsiteX23" fmla="*/ 2626591 w 7021946"/>
              <a:gd name="connsiteY23" fmla="*/ 104679 h 4355138"/>
              <a:gd name="connsiteX24" fmla="*/ 2254354 w 7021946"/>
              <a:gd name="connsiteY24" fmla="*/ 261651 h 4355138"/>
              <a:gd name="connsiteX25" fmla="*/ 3604491 w 7021946"/>
              <a:gd name="connsiteY25" fmla="*/ 1334847 h 4355138"/>
              <a:gd name="connsiteX26" fmla="*/ 7021946 w 7021946"/>
              <a:gd name="connsiteY26" fmla="*/ 1833611 h 4355138"/>
              <a:gd name="connsiteX0" fmla="*/ 7003473 w 7021946"/>
              <a:gd name="connsiteY0" fmla="*/ 4355138 h 4355138"/>
              <a:gd name="connsiteX1" fmla="*/ 6005946 w 7021946"/>
              <a:gd name="connsiteY1" fmla="*/ 4327429 h 4355138"/>
              <a:gd name="connsiteX2" fmla="*/ 1840346 w 7021946"/>
              <a:gd name="connsiteY2" fmla="*/ 2627938 h 4355138"/>
              <a:gd name="connsiteX3" fmla="*/ 505691 w 7021946"/>
              <a:gd name="connsiteY3" fmla="*/ 1503411 h 4355138"/>
              <a:gd name="connsiteX4" fmla="*/ 404091 w 7021946"/>
              <a:gd name="connsiteY4" fmla="*/ 1745865 h 4355138"/>
              <a:gd name="connsiteX5" fmla="*/ 0 w 7021946"/>
              <a:gd name="connsiteY5" fmla="*/ 1025429 h 4355138"/>
              <a:gd name="connsiteX6" fmla="*/ 787400 w 7021946"/>
              <a:gd name="connsiteY6" fmla="*/ 1163974 h 4355138"/>
              <a:gd name="connsiteX7" fmla="*/ 623455 w 7021946"/>
              <a:gd name="connsiteY7" fmla="*/ 1351011 h 4355138"/>
              <a:gd name="connsiteX8" fmla="*/ 2237509 w 7021946"/>
              <a:gd name="connsiteY8" fmla="*/ 2175356 h 4355138"/>
              <a:gd name="connsiteX9" fmla="*/ 1903968 w 7021946"/>
              <a:gd name="connsiteY9" fmla="*/ 1641556 h 4355138"/>
              <a:gd name="connsiteX10" fmla="*/ 1888643 w 7021946"/>
              <a:gd name="connsiteY10" fmla="*/ 1616014 h 4355138"/>
              <a:gd name="connsiteX11" fmla="*/ 1119909 w 7021946"/>
              <a:gd name="connsiteY11" fmla="*/ 997720 h 4355138"/>
              <a:gd name="connsiteX12" fmla="*/ 1118980 w 7021946"/>
              <a:gd name="connsiteY12" fmla="*/ 997049 h 4355138"/>
              <a:gd name="connsiteX13" fmla="*/ 921327 w 7021946"/>
              <a:gd name="connsiteY13" fmla="*/ 1133956 h 4355138"/>
              <a:gd name="connsiteX14" fmla="*/ 752028 w 7021946"/>
              <a:gd name="connsiteY14" fmla="*/ 409585 h 4355138"/>
              <a:gd name="connsiteX15" fmla="*/ 1570182 w 7021946"/>
              <a:gd name="connsiteY15" fmla="*/ 683684 h 4355138"/>
              <a:gd name="connsiteX16" fmla="*/ 1350818 w 7021946"/>
              <a:gd name="connsiteY16" fmla="*/ 819920 h 4355138"/>
              <a:gd name="connsiteX17" fmla="*/ 2810164 w 7021946"/>
              <a:gd name="connsiteY17" fmla="*/ 1695065 h 4355138"/>
              <a:gd name="connsiteX18" fmla="*/ 2165318 w 7021946"/>
              <a:gd name="connsiteY18" fmla="*/ 579035 h 4355138"/>
              <a:gd name="connsiteX19" fmla="*/ 2034725 w 7021946"/>
              <a:gd name="connsiteY19" fmla="*/ 595600 h 4355138"/>
              <a:gd name="connsiteX20" fmla="*/ 1889708 w 7021946"/>
              <a:gd name="connsiteY20" fmla="*/ 724049 h 4355138"/>
              <a:gd name="connsiteX21" fmla="*/ 1887941 w 7021946"/>
              <a:gd name="connsiteY21" fmla="*/ 0 h 4355138"/>
              <a:gd name="connsiteX22" fmla="*/ 2636116 w 7021946"/>
              <a:gd name="connsiteY22" fmla="*/ 114204 h 4355138"/>
              <a:gd name="connsiteX23" fmla="*/ 2419164 w 7021946"/>
              <a:gd name="connsiteY23" fmla="*/ 146068 h 4355138"/>
              <a:gd name="connsiteX24" fmla="*/ 2254354 w 7021946"/>
              <a:gd name="connsiteY24" fmla="*/ 261651 h 4355138"/>
              <a:gd name="connsiteX25" fmla="*/ 3604491 w 7021946"/>
              <a:gd name="connsiteY25" fmla="*/ 1334847 h 4355138"/>
              <a:gd name="connsiteX26" fmla="*/ 7021946 w 7021946"/>
              <a:gd name="connsiteY26" fmla="*/ 1833611 h 4355138"/>
              <a:gd name="connsiteX0" fmla="*/ 7003473 w 7021946"/>
              <a:gd name="connsiteY0" fmla="*/ 4355138 h 4355138"/>
              <a:gd name="connsiteX1" fmla="*/ 6005946 w 7021946"/>
              <a:gd name="connsiteY1" fmla="*/ 4327429 h 4355138"/>
              <a:gd name="connsiteX2" fmla="*/ 1840346 w 7021946"/>
              <a:gd name="connsiteY2" fmla="*/ 2627938 h 4355138"/>
              <a:gd name="connsiteX3" fmla="*/ 505691 w 7021946"/>
              <a:gd name="connsiteY3" fmla="*/ 1503411 h 4355138"/>
              <a:gd name="connsiteX4" fmla="*/ 404091 w 7021946"/>
              <a:gd name="connsiteY4" fmla="*/ 1745865 h 4355138"/>
              <a:gd name="connsiteX5" fmla="*/ 0 w 7021946"/>
              <a:gd name="connsiteY5" fmla="*/ 1025429 h 4355138"/>
              <a:gd name="connsiteX6" fmla="*/ 787400 w 7021946"/>
              <a:gd name="connsiteY6" fmla="*/ 1163974 h 4355138"/>
              <a:gd name="connsiteX7" fmla="*/ 623455 w 7021946"/>
              <a:gd name="connsiteY7" fmla="*/ 1351011 h 4355138"/>
              <a:gd name="connsiteX8" fmla="*/ 2237509 w 7021946"/>
              <a:gd name="connsiteY8" fmla="*/ 2175356 h 4355138"/>
              <a:gd name="connsiteX9" fmla="*/ 1903968 w 7021946"/>
              <a:gd name="connsiteY9" fmla="*/ 1641556 h 4355138"/>
              <a:gd name="connsiteX10" fmla="*/ 1888643 w 7021946"/>
              <a:gd name="connsiteY10" fmla="*/ 1616014 h 4355138"/>
              <a:gd name="connsiteX11" fmla="*/ 1119909 w 7021946"/>
              <a:gd name="connsiteY11" fmla="*/ 997720 h 4355138"/>
              <a:gd name="connsiteX12" fmla="*/ 1118980 w 7021946"/>
              <a:gd name="connsiteY12" fmla="*/ 997049 h 4355138"/>
              <a:gd name="connsiteX13" fmla="*/ 921327 w 7021946"/>
              <a:gd name="connsiteY13" fmla="*/ 1133956 h 4355138"/>
              <a:gd name="connsiteX14" fmla="*/ 933648 w 7021946"/>
              <a:gd name="connsiteY14" fmla="*/ 366115 h 4355138"/>
              <a:gd name="connsiteX15" fmla="*/ 1570182 w 7021946"/>
              <a:gd name="connsiteY15" fmla="*/ 683684 h 4355138"/>
              <a:gd name="connsiteX16" fmla="*/ 1350818 w 7021946"/>
              <a:gd name="connsiteY16" fmla="*/ 819920 h 4355138"/>
              <a:gd name="connsiteX17" fmla="*/ 2810164 w 7021946"/>
              <a:gd name="connsiteY17" fmla="*/ 1695065 h 4355138"/>
              <a:gd name="connsiteX18" fmla="*/ 2165318 w 7021946"/>
              <a:gd name="connsiteY18" fmla="*/ 579035 h 4355138"/>
              <a:gd name="connsiteX19" fmla="*/ 2034725 w 7021946"/>
              <a:gd name="connsiteY19" fmla="*/ 595600 h 4355138"/>
              <a:gd name="connsiteX20" fmla="*/ 1889708 w 7021946"/>
              <a:gd name="connsiteY20" fmla="*/ 724049 h 4355138"/>
              <a:gd name="connsiteX21" fmla="*/ 1887941 w 7021946"/>
              <a:gd name="connsiteY21" fmla="*/ 0 h 4355138"/>
              <a:gd name="connsiteX22" fmla="*/ 2636116 w 7021946"/>
              <a:gd name="connsiteY22" fmla="*/ 114204 h 4355138"/>
              <a:gd name="connsiteX23" fmla="*/ 2419164 w 7021946"/>
              <a:gd name="connsiteY23" fmla="*/ 146068 h 4355138"/>
              <a:gd name="connsiteX24" fmla="*/ 2254354 w 7021946"/>
              <a:gd name="connsiteY24" fmla="*/ 261651 h 4355138"/>
              <a:gd name="connsiteX25" fmla="*/ 3604491 w 7021946"/>
              <a:gd name="connsiteY25" fmla="*/ 1334847 h 4355138"/>
              <a:gd name="connsiteX26" fmla="*/ 7021946 w 7021946"/>
              <a:gd name="connsiteY26" fmla="*/ 1833611 h 4355138"/>
              <a:gd name="connsiteX0" fmla="*/ 10082607 w 10082607"/>
              <a:gd name="connsiteY0" fmla="*/ 6272155 h 6272155"/>
              <a:gd name="connsiteX1" fmla="*/ 6005946 w 10082607"/>
              <a:gd name="connsiteY1" fmla="*/ 4327429 h 6272155"/>
              <a:gd name="connsiteX2" fmla="*/ 1840346 w 10082607"/>
              <a:gd name="connsiteY2" fmla="*/ 2627938 h 6272155"/>
              <a:gd name="connsiteX3" fmla="*/ 505691 w 10082607"/>
              <a:gd name="connsiteY3" fmla="*/ 1503411 h 6272155"/>
              <a:gd name="connsiteX4" fmla="*/ 404091 w 10082607"/>
              <a:gd name="connsiteY4" fmla="*/ 1745865 h 6272155"/>
              <a:gd name="connsiteX5" fmla="*/ 0 w 10082607"/>
              <a:gd name="connsiteY5" fmla="*/ 1025429 h 6272155"/>
              <a:gd name="connsiteX6" fmla="*/ 787400 w 10082607"/>
              <a:gd name="connsiteY6" fmla="*/ 1163974 h 6272155"/>
              <a:gd name="connsiteX7" fmla="*/ 623455 w 10082607"/>
              <a:gd name="connsiteY7" fmla="*/ 1351011 h 6272155"/>
              <a:gd name="connsiteX8" fmla="*/ 2237509 w 10082607"/>
              <a:gd name="connsiteY8" fmla="*/ 2175356 h 6272155"/>
              <a:gd name="connsiteX9" fmla="*/ 1903968 w 10082607"/>
              <a:gd name="connsiteY9" fmla="*/ 1641556 h 6272155"/>
              <a:gd name="connsiteX10" fmla="*/ 1888643 w 10082607"/>
              <a:gd name="connsiteY10" fmla="*/ 1616014 h 6272155"/>
              <a:gd name="connsiteX11" fmla="*/ 1119909 w 10082607"/>
              <a:gd name="connsiteY11" fmla="*/ 997720 h 6272155"/>
              <a:gd name="connsiteX12" fmla="*/ 1118980 w 10082607"/>
              <a:gd name="connsiteY12" fmla="*/ 997049 h 6272155"/>
              <a:gd name="connsiteX13" fmla="*/ 921327 w 10082607"/>
              <a:gd name="connsiteY13" fmla="*/ 1133956 h 6272155"/>
              <a:gd name="connsiteX14" fmla="*/ 933648 w 10082607"/>
              <a:gd name="connsiteY14" fmla="*/ 366115 h 6272155"/>
              <a:gd name="connsiteX15" fmla="*/ 1570182 w 10082607"/>
              <a:gd name="connsiteY15" fmla="*/ 683684 h 6272155"/>
              <a:gd name="connsiteX16" fmla="*/ 1350818 w 10082607"/>
              <a:gd name="connsiteY16" fmla="*/ 819920 h 6272155"/>
              <a:gd name="connsiteX17" fmla="*/ 2810164 w 10082607"/>
              <a:gd name="connsiteY17" fmla="*/ 1695065 h 6272155"/>
              <a:gd name="connsiteX18" fmla="*/ 2165318 w 10082607"/>
              <a:gd name="connsiteY18" fmla="*/ 579035 h 6272155"/>
              <a:gd name="connsiteX19" fmla="*/ 2034725 w 10082607"/>
              <a:gd name="connsiteY19" fmla="*/ 595600 h 6272155"/>
              <a:gd name="connsiteX20" fmla="*/ 1889708 w 10082607"/>
              <a:gd name="connsiteY20" fmla="*/ 724049 h 6272155"/>
              <a:gd name="connsiteX21" fmla="*/ 1887941 w 10082607"/>
              <a:gd name="connsiteY21" fmla="*/ 0 h 6272155"/>
              <a:gd name="connsiteX22" fmla="*/ 2636116 w 10082607"/>
              <a:gd name="connsiteY22" fmla="*/ 114204 h 6272155"/>
              <a:gd name="connsiteX23" fmla="*/ 2419164 w 10082607"/>
              <a:gd name="connsiteY23" fmla="*/ 146068 h 6272155"/>
              <a:gd name="connsiteX24" fmla="*/ 2254354 w 10082607"/>
              <a:gd name="connsiteY24" fmla="*/ 261651 h 6272155"/>
              <a:gd name="connsiteX25" fmla="*/ 3604491 w 10082607"/>
              <a:gd name="connsiteY25" fmla="*/ 1334847 h 6272155"/>
              <a:gd name="connsiteX26" fmla="*/ 7021946 w 10082607"/>
              <a:gd name="connsiteY26" fmla="*/ 1833611 h 6272155"/>
              <a:gd name="connsiteX0" fmla="*/ 10082607 w 10194470"/>
              <a:gd name="connsiteY0" fmla="*/ 6272155 h 6272155"/>
              <a:gd name="connsiteX1" fmla="*/ 6005946 w 10194470"/>
              <a:gd name="connsiteY1" fmla="*/ 4327429 h 6272155"/>
              <a:gd name="connsiteX2" fmla="*/ 1840346 w 10194470"/>
              <a:gd name="connsiteY2" fmla="*/ 2627938 h 6272155"/>
              <a:gd name="connsiteX3" fmla="*/ 505691 w 10194470"/>
              <a:gd name="connsiteY3" fmla="*/ 1503411 h 6272155"/>
              <a:gd name="connsiteX4" fmla="*/ 404091 w 10194470"/>
              <a:gd name="connsiteY4" fmla="*/ 1745865 h 6272155"/>
              <a:gd name="connsiteX5" fmla="*/ 0 w 10194470"/>
              <a:gd name="connsiteY5" fmla="*/ 1025429 h 6272155"/>
              <a:gd name="connsiteX6" fmla="*/ 787400 w 10194470"/>
              <a:gd name="connsiteY6" fmla="*/ 1163974 h 6272155"/>
              <a:gd name="connsiteX7" fmla="*/ 623455 w 10194470"/>
              <a:gd name="connsiteY7" fmla="*/ 1351011 h 6272155"/>
              <a:gd name="connsiteX8" fmla="*/ 2237509 w 10194470"/>
              <a:gd name="connsiteY8" fmla="*/ 2175356 h 6272155"/>
              <a:gd name="connsiteX9" fmla="*/ 1903968 w 10194470"/>
              <a:gd name="connsiteY9" fmla="*/ 1641556 h 6272155"/>
              <a:gd name="connsiteX10" fmla="*/ 1888643 w 10194470"/>
              <a:gd name="connsiteY10" fmla="*/ 1616014 h 6272155"/>
              <a:gd name="connsiteX11" fmla="*/ 1119909 w 10194470"/>
              <a:gd name="connsiteY11" fmla="*/ 997720 h 6272155"/>
              <a:gd name="connsiteX12" fmla="*/ 1118980 w 10194470"/>
              <a:gd name="connsiteY12" fmla="*/ 997049 h 6272155"/>
              <a:gd name="connsiteX13" fmla="*/ 921327 w 10194470"/>
              <a:gd name="connsiteY13" fmla="*/ 1133956 h 6272155"/>
              <a:gd name="connsiteX14" fmla="*/ 933648 w 10194470"/>
              <a:gd name="connsiteY14" fmla="*/ 366115 h 6272155"/>
              <a:gd name="connsiteX15" fmla="*/ 1570182 w 10194470"/>
              <a:gd name="connsiteY15" fmla="*/ 683684 h 6272155"/>
              <a:gd name="connsiteX16" fmla="*/ 1350818 w 10194470"/>
              <a:gd name="connsiteY16" fmla="*/ 819920 h 6272155"/>
              <a:gd name="connsiteX17" fmla="*/ 2810164 w 10194470"/>
              <a:gd name="connsiteY17" fmla="*/ 1695065 h 6272155"/>
              <a:gd name="connsiteX18" fmla="*/ 2165318 w 10194470"/>
              <a:gd name="connsiteY18" fmla="*/ 579035 h 6272155"/>
              <a:gd name="connsiteX19" fmla="*/ 2034725 w 10194470"/>
              <a:gd name="connsiteY19" fmla="*/ 595600 h 6272155"/>
              <a:gd name="connsiteX20" fmla="*/ 1889708 w 10194470"/>
              <a:gd name="connsiteY20" fmla="*/ 724049 h 6272155"/>
              <a:gd name="connsiteX21" fmla="*/ 1887941 w 10194470"/>
              <a:gd name="connsiteY21" fmla="*/ 0 h 6272155"/>
              <a:gd name="connsiteX22" fmla="*/ 2636116 w 10194470"/>
              <a:gd name="connsiteY22" fmla="*/ 114204 h 6272155"/>
              <a:gd name="connsiteX23" fmla="*/ 2419164 w 10194470"/>
              <a:gd name="connsiteY23" fmla="*/ 146068 h 6272155"/>
              <a:gd name="connsiteX24" fmla="*/ 2254354 w 10194470"/>
              <a:gd name="connsiteY24" fmla="*/ 261651 h 6272155"/>
              <a:gd name="connsiteX25" fmla="*/ 3604491 w 10194470"/>
              <a:gd name="connsiteY25" fmla="*/ 1334847 h 6272155"/>
              <a:gd name="connsiteX26" fmla="*/ 10194470 w 10194470"/>
              <a:gd name="connsiteY26" fmla="*/ 2502615 h 6272155"/>
              <a:gd name="connsiteX0" fmla="*/ 10082607 w 10194470"/>
              <a:gd name="connsiteY0" fmla="*/ 6272155 h 6272155"/>
              <a:gd name="connsiteX1" fmla="*/ 6005946 w 10194470"/>
              <a:gd name="connsiteY1" fmla="*/ 4327429 h 6272155"/>
              <a:gd name="connsiteX2" fmla="*/ 1840346 w 10194470"/>
              <a:gd name="connsiteY2" fmla="*/ 2627938 h 6272155"/>
              <a:gd name="connsiteX3" fmla="*/ 505691 w 10194470"/>
              <a:gd name="connsiteY3" fmla="*/ 1503411 h 6272155"/>
              <a:gd name="connsiteX4" fmla="*/ 404091 w 10194470"/>
              <a:gd name="connsiteY4" fmla="*/ 1745865 h 6272155"/>
              <a:gd name="connsiteX5" fmla="*/ 0 w 10194470"/>
              <a:gd name="connsiteY5" fmla="*/ 1025429 h 6272155"/>
              <a:gd name="connsiteX6" fmla="*/ 787400 w 10194470"/>
              <a:gd name="connsiteY6" fmla="*/ 1163974 h 6272155"/>
              <a:gd name="connsiteX7" fmla="*/ 623455 w 10194470"/>
              <a:gd name="connsiteY7" fmla="*/ 1351011 h 6272155"/>
              <a:gd name="connsiteX8" fmla="*/ 2237509 w 10194470"/>
              <a:gd name="connsiteY8" fmla="*/ 2175356 h 6272155"/>
              <a:gd name="connsiteX9" fmla="*/ 1903968 w 10194470"/>
              <a:gd name="connsiteY9" fmla="*/ 1641556 h 6272155"/>
              <a:gd name="connsiteX10" fmla="*/ 1888643 w 10194470"/>
              <a:gd name="connsiteY10" fmla="*/ 1616014 h 6272155"/>
              <a:gd name="connsiteX11" fmla="*/ 1119909 w 10194470"/>
              <a:gd name="connsiteY11" fmla="*/ 997720 h 6272155"/>
              <a:gd name="connsiteX12" fmla="*/ 1118980 w 10194470"/>
              <a:gd name="connsiteY12" fmla="*/ 997049 h 6272155"/>
              <a:gd name="connsiteX13" fmla="*/ 921327 w 10194470"/>
              <a:gd name="connsiteY13" fmla="*/ 1133956 h 6272155"/>
              <a:gd name="connsiteX14" fmla="*/ 933648 w 10194470"/>
              <a:gd name="connsiteY14" fmla="*/ 366115 h 6272155"/>
              <a:gd name="connsiteX15" fmla="*/ 1570182 w 10194470"/>
              <a:gd name="connsiteY15" fmla="*/ 683684 h 6272155"/>
              <a:gd name="connsiteX16" fmla="*/ 1350818 w 10194470"/>
              <a:gd name="connsiteY16" fmla="*/ 819920 h 6272155"/>
              <a:gd name="connsiteX17" fmla="*/ 2810164 w 10194470"/>
              <a:gd name="connsiteY17" fmla="*/ 1695065 h 6272155"/>
              <a:gd name="connsiteX18" fmla="*/ 2165318 w 10194470"/>
              <a:gd name="connsiteY18" fmla="*/ 579035 h 6272155"/>
              <a:gd name="connsiteX19" fmla="*/ 2034725 w 10194470"/>
              <a:gd name="connsiteY19" fmla="*/ 595600 h 6272155"/>
              <a:gd name="connsiteX20" fmla="*/ 1889708 w 10194470"/>
              <a:gd name="connsiteY20" fmla="*/ 724049 h 6272155"/>
              <a:gd name="connsiteX21" fmla="*/ 1887941 w 10194470"/>
              <a:gd name="connsiteY21" fmla="*/ 0 h 6272155"/>
              <a:gd name="connsiteX22" fmla="*/ 2419164 w 10194470"/>
              <a:gd name="connsiteY22" fmla="*/ 146068 h 6272155"/>
              <a:gd name="connsiteX23" fmla="*/ 2254354 w 10194470"/>
              <a:gd name="connsiteY23" fmla="*/ 261651 h 6272155"/>
              <a:gd name="connsiteX24" fmla="*/ 3604491 w 10194470"/>
              <a:gd name="connsiteY24" fmla="*/ 1334847 h 6272155"/>
              <a:gd name="connsiteX25" fmla="*/ 10194470 w 10194470"/>
              <a:gd name="connsiteY25" fmla="*/ 2502615 h 6272155"/>
              <a:gd name="connsiteX0" fmla="*/ 10082607 w 10194470"/>
              <a:gd name="connsiteY0" fmla="*/ 6272155 h 6272155"/>
              <a:gd name="connsiteX1" fmla="*/ 6005946 w 10194470"/>
              <a:gd name="connsiteY1" fmla="*/ 4327429 h 6272155"/>
              <a:gd name="connsiteX2" fmla="*/ 1840346 w 10194470"/>
              <a:gd name="connsiteY2" fmla="*/ 2627938 h 6272155"/>
              <a:gd name="connsiteX3" fmla="*/ 505691 w 10194470"/>
              <a:gd name="connsiteY3" fmla="*/ 1503411 h 6272155"/>
              <a:gd name="connsiteX4" fmla="*/ 404091 w 10194470"/>
              <a:gd name="connsiteY4" fmla="*/ 1745865 h 6272155"/>
              <a:gd name="connsiteX5" fmla="*/ 0 w 10194470"/>
              <a:gd name="connsiteY5" fmla="*/ 1025429 h 6272155"/>
              <a:gd name="connsiteX6" fmla="*/ 787400 w 10194470"/>
              <a:gd name="connsiteY6" fmla="*/ 1163974 h 6272155"/>
              <a:gd name="connsiteX7" fmla="*/ 623455 w 10194470"/>
              <a:gd name="connsiteY7" fmla="*/ 1351011 h 6272155"/>
              <a:gd name="connsiteX8" fmla="*/ 2237509 w 10194470"/>
              <a:gd name="connsiteY8" fmla="*/ 2175356 h 6272155"/>
              <a:gd name="connsiteX9" fmla="*/ 1903968 w 10194470"/>
              <a:gd name="connsiteY9" fmla="*/ 1641556 h 6272155"/>
              <a:gd name="connsiteX10" fmla="*/ 1888643 w 10194470"/>
              <a:gd name="connsiteY10" fmla="*/ 1616014 h 6272155"/>
              <a:gd name="connsiteX11" fmla="*/ 1119909 w 10194470"/>
              <a:gd name="connsiteY11" fmla="*/ 997720 h 6272155"/>
              <a:gd name="connsiteX12" fmla="*/ 1118980 w 10194470"/>
              <a:gd name="connsiteY12" fmla="*/ 997049 h 6272155"/>
              <a:gd name="connsiteX13" fmla="*/ 921327 w 10194470"/>
              <a:gd name="connsiteY13" fmla="*/ 1133956 h 6272155"/>
              <a:gd name="connsiteX14" fmla="*/ 933648 w 10194470"/>
              <a:gd name="connsiteY14" fmla="*/ 366115 h 6272155"/>
              <a:gd name="connsiteX15" fmla="*/ 1570182 w 10194470"/>
              <a:gd name="connsiteY15" fmla="*/ 683684 h 6272155"/>
              <a:gd name="connsiteX16" fmla="*/ 1350818 w 10194470"/>
              <a:gd name="connsiteY16" fmla="*/ 819920 h 6272155"/>
              <a:gd name="connsiteX17" fmla="*/ 2810164 w 10194470"/>
              <a:gd name="connsiteY17" fmla="*/ 1695065 h 6272155"/>
              <a:gd name="connsiteX18" fmla="*/ 2165318 w 10194470"/>
              <a:gd name="connsiteY18" fmla="*/ 579035 h 6272155"/>
              <a:gd name="connsiteX19" fmla="*/ 2034725 w 10194470"/>
              <a:gd name="connsiteY19" fmla="*/ 595600 h 6272155"/>
              <a:gd name="connsiteX20" fmla="*/ 1889708 w 10194470"/>
              <a:gd name="connsiteY20" fmla="*/ 724049 h 6272155"/>
              <a:gd name="connsiteX21" fmla="*/ 1887941 w 10194470"/>
              <a:gd name="connsiteY21" fmla="*/ 0 h 6272155"/>
              <a:gd name="connsiteX22" fmla="*/ 2419164 w 10194470"/>
              <a:gd name="connsiteY22" fmla="*/ 146068 h 6272155"/>
              <a:gd name="connsiteX23" fmla="*/ 2275385 w 10194470"/>
              <a:gd name="connsiteY23" fmla="*/ 331850 h 6272155"/>
              <a:gd name="connsiteX24" fmla="*/ 3604491 w 10194470"/>
              <a:gd name="connsiteY24" fmla="*/ 1334847 h 6272155"/>
              <a:gd name="connsiteX25" fmla="*/ 10194470 w 10194470"/>
              <a:gd name="connsiteY25" fmla="*/ 2502615 h 6272155"/>
              <a:gd name="connsiteX0" fmla="*/ 10082607 w 10194470"/>
              <a:gd name="connsiteY0" fmla="*/ 6272155 h 6801637"/>
              <a:gd name="connsiteX1" fmla="*/ 10004088 w 10194470"/>
              <a:gd name="connsiteY1" fmla="*/ 6801637 h 6801637"/>
              <a:gd name="connsiteX2" fmla="*/ 6005946 w 10194470"/>
              <a:gd name="connsiteY2" fmla="*/ 4327429 h 6801637"/>
              <a:gd name="connsiteX3" fmla="*/ 1840346 w 10194470"/>
              <a:gd name="connsiteY3" fmla="*/ 2627938 h 6801637"/>
              <a:gd name="connsiteX4" fmla="*/ 505691 w 10194470"/>
              <a:gd name="connsiteY4" fmla="*/ 1503411 h 6801637"/>
              <a:gd name="connsiteX5" fmla="*/ 404091 w 10194470"/>
              <a:gd name="connsiteY5" fmla="*/ 1745865 h 6801637"/>
              <a:gd name="connsiteX6" fmla="*/ 0 w 10194470"/>
              <a:gd name="connsiteY6" fmla="*/ 1025429 h 6801637"/>
              <a:gd name="connsiteX7" fmla="*/ 787400 w 10194470"/>
              <a:gd name="connsiteY7" fmla="*/ 1163974 h 6801637"/>
              <a:gd name="connsiteX8" fmla="*/ 623455 w 10194470"/>
              <a:gd name="connsiteY8" fmla="*/ 1351011 h 6801637"/>
              <a:gd name="connsiteX9" fmla="*/ 2237509 w 10194470"/>
              <a:gd name="connsiteY9" fmla="*/ 2175356 h 6801637"/>
              <a:gd name="connsiteX10" fmla="*/ 1903968 w 10194470"/>
              <a:gd name="connsiteY10" fmla="*/ 1641556 h 6801637"/>
              <a:gd name="connsiteX11" fmla="*/ 1888643 w 10194470"/>
              <a:gd name="connsiteY11" fmla="*/ 1616014 h 6801637"/>
              <a:gd name="connsiteX12" fmla="*/ 1119909 w 10194470"/>
              <a:gd name="connsiteY12" fmla="*/ 997720 h 6801637"/>
              <a:gd name="connsiteX13" fmla="*/ 1118980 w 10194470"/>
              <a:gd name="connsiteY13" fmla="*/ 997049 h 6801637"/>
              <a:gd name="connsiteX14" fmla="*/ 921327 w 10194470"/>
              <a:gd name="connsiteY14" fmla="*/ 1133956 h 6801637"/>
              <a:gd name="connsiteX15" fmla="*/ 933648 w 10194470"/>
              <a:gd name="connsiteY15" fmla="*/ 366115 h 6801637"/>
              <a:gd name="connsiteX16" fmla="*/ 1570182 w 10194470"/>
              <a:gd name="connsiteY16" fmla="*/ 683684 h 6801637"/>
              <a:gd name="connsiteX17" fmla="*/ 1350818 w 10194470"/>
              <a:gd name="connsiteY17" fmla="*/ 819920 h 6801637"/>
              <a:gd name="connsiteX18" fmla="*/ 2810164 w 10194470"/>
              <a:gd name="connsiteY18" fmla="*/ 1695065 h 6801637"/>
              <a:gd name="connsiteX19" fmla="*/ 2165318 w 10194470"/>
              <a:gd name="connsiteY19" fmla="*/ 579035 h 6801637"/>
              <a:gd name="connsiteX20" fmla="*/ 2034725 w 10194470"/>
              <a:gd name="connsiteY20" fmla="*/ 595600 h 6801637"/>
              <a:gd name="connsiteX21" fmla="*/ 1889708 w 10194470"/>
              <a:gd name="connsiteY21" fmla="*/ 724049 h 6801637"/>
              <a:gd name="connsiteX22" fmla="*/ 1887941 w 10194470"/>
              <a:gd name="connsiteY22" fmla="*/ 0 h 6801637"/>
              <a:gd name="connsiteX23" fmla="*/ 2419164 w 10194470"/>
              <a:gd name="connsiteY23" fmla="*/ 146068 h 6801637"/>
              <a:gd name="connsiteX24" fmla="*/ 2275385 w 10194470"/>
              <a:gd name="connsiteY24" fmla="*/ 331850 h 6801637"/>
              <a:gd name="connsiteX25" fmla="*/ 3604491 w 10194470"/>
              <a:gd name="connsiteY25" fmla="*/ 1334847 h 6801637"/>
              <a:gd name="connsiteX26" fmla="*/ 10194470 w 10194470"/>
              <a:gd name="connsiteY26" fmla="*/ 2502615 h 6801637"/>
              <a:gd name="connsiteX0" fmla="*/ 10082607 w 10194470"/>
              <a:gd name="connsiteY0" fmla="*/ 6272155 h 6801637"/>
              <a:gd name="connsiteX1" fmla="*/ 10004088 w 10194470"/>
              <a:gd name="connsiteY1" fmla="*/ 6801637 h 6801637"/>
              <a:gd name="connsiteX2" fmla="*/ 5867783 w 10194470"/>
              <a:gd name="connsiteY2" fmla="*/ 4789605 h 6801637"/>
              <a:gd name="connsiteX3" fmla="*/ 1840346 w 10194470"/>
              <a:gd name="connsiteY3" fmla="*/ 2627938 h 6801637"/>
              <a:gd name="connsiteX4" fmla="*/ 505691 w 10194470"/>
              <a:gd name="connsiteY4" fmla="*/ 1503411 h 6801637"/>
              <a:gd name="connsiteX5" fmla="*/ 404091 w 10194470"/>
              <a:gd name="connsiteY5" fmla="*/ 1745865 h 6801637"/>
              <a:gd name="connsiteX6" fmla="*/ 0 w 10194470"/>
              <a:gd name="connsiteY6" fmla="*/ 1025429 h 6801637"/>
              <a:gd name="connsiteX7" fmla="*/ 787400 w 10194470"/>
              <a:gd name="connsiteY7" fmla="*/ 1163974 h 6801637"/>
              <a:gd name="connsiteX8" fmla="*/ 623455 w 10194470"/>
              <a:gd name="connsiteY8" fmla="*/ 1351011 h 6801637"/>
              <a:gd name="connsiteX9" fmla="*/ 2237509 w 10194470"/>
              <a:gd name="connsiteY9" fmla="*/ 2175356 h 6801637"/>
              <a:gd name="connsiteX10" fmla="*/ 1903968 w 10194470"/>
              <a:gd name="connsiteY10" fmla="*/ 1641556 h 6801637"/>
              <a:gd name="connsiteX11" fmla="*/ 1888643 w 10194470"/>
              <a:gd name="connsiteY11" fmla="*/ 1616014 h 6801637"/>
              <a:gd name="connsiteX12" fmla="*/ 1119909 w 10194470"/>
              <a:gd name="connsiteY12" fmla="*/ 997720 h 6801637"/>
              <a:gd name="connsiteX13" fmla="*/ 1118980 w 10194470"/>
              <a:gd name="connsiteY13" fmla="*/ 997049 h 6801637"/>
              <a:gd name="connsiteX14" fmla="*/ 921327 w 10194470"/>
              <a:gd name="connsiteY14" fmla="*/ 1133956 h 6801637"/>
              <a:gd name="connsiteX15" fmla="*/ 933648 w 10194470"/>
              <a:gd name="connsiteY15" fmla="*/ 366115 h 6801637"/>
              <a:gd name="connsiteX16" fmla="*/ 1570182 w 10194470"/>
              <a:gd name="connsiteY16" fmla="*/ 683684 h 6801637"/>
              <a:gd name="connsiteX17" fmla="*/ 1350818 w 10194470"/>
              <a:gd name="connsiteY17" fmla="*/ 819920 h 6801637"/>
              <a:gd name="connsiteX18" fmla="*/ 2810164 w 10194470"/>
              <a:gd name="connsiteY18" fmla="*/ 1695065 h 6801637"/>
              <a:gd name="connsiteX19" fmla="*/ 2165318 w 10194470"/>
              <a:gd name="connsiteY19" fmla="*/ 579035 h 6801637"/>
              <a:gd name="connsiteX20" fmla="*/ 2034725 w 10194470"/>
              <a:gd name="connsiteY20" fmla="*/ 595600 h 6801637"/>
              <a:gd name="connsiteX21" fmla="*/ 1889708 w 10194470"/>
              <a:gd name="connsiteY21" fmla="*/ 724049 h 6801637"/>
              <a:gd name="connsiteX22" fmla="*/ 1887941 w 10194470"/>
              <a:gd name="connsiteY22" fmla="*/ 0 h 6801637"/>
              <a:gd name="connsiteX23" fmla="*/ 2419164 w 10194470"/>
              <a:gd name="connsiteY23" fmla="*/ 146068 h 6801637"/>
              <a:gd name="connsiteX24" fmla="*/ 2275385 w 10194470"/>
              <a:gd name="connsiteY24" fmla="*/ 331850 h 6801637"/>
              <a:gd name="connsiteX25" fmla="*/ 3604491 w 10194470"/>
              <a:gd name="connsiteY25" fmla="*/ 1334847 h 6801637"/>
              <a:gd name="connsiteX26" fmla="*/ 10194470 w 10194470"/>
              <a:gd name="connsiteY26" fmla="*/ 2502615 h 6801637"/>
              <a:gd name="connsiteX0" fmla="*/ 10082607 w 10194470"/>
              <a:gd name="connsiteY0" fmla="*/ 6272155 h 6801637"/>
              <a:gd name="connsiteX1" fmla="*/ 10004088 w 10194470"/>
              <a:gd name="connsiteY1" fmla="*/ 6801637 h 6801637"/>
              <a:gd name="connsiteX2" fmla="*/ 5867783 w 10194470"/>
              <a:gd name="connsiteY2" fmla="*/ 4789605 h 6801637"/>
              <a:gd name="connsiteX3" fmla="*/ 1840346 w 10194470"/>
              <a:gd name="connsiteY3" fmla="*/ 2627938 h 6801637"/>
              <a:gd name="connsiteX4" fmla="*/ 505691 w 10194470"/>
              <a:gd name="connsiteY4" fmla="*/ 1503411 h 6801637"/>
              <a:gd name="connsiteX5" fmla="*/ 404091 w 10194470"/>
              <a:gd name="connsiteY5" fmla="*/ 1745865 h 6801637"/>
              <a:gd name="connsiteX6" fmla="*/ 0 w 10194470"/>
              <a:gd name="connsiteY6" fmla="*/ 1025429 h 6801637"/>
              <a:gd name="connsiteX7" fmla="*/ 787400 w 10194470"/>
              <a:gd name="connsiteY7" fmla="*/ 1163974 h 6801637"/>
              <a:gd name="connsiteX8" fmla="*/ 623455 w 10194470"/>
              <a:gd name="connsiteY8" fmla="*/ 1351011 h 6801637"/>
              <a:gd name="connsiteX9" fmla="*/ 2237509 w 10194470"/>
              <a:gd name="connsiteY9" fmla="*/ 2175356 h 6801637"/>
              <a:gd name="connsiteX10" fmla="*/ 1903968 w 10194470"/>
              <a:gd name="connsiteY10" fmla="*/ 1641556 h 6801637"/>
              <a:gd name="connsiteX11" fmla="*/ 1888643 w 10194470"/>
              <a:gd name="connsiteY11" fmla="*/ 1616014 h 6801637"/>
              <a:gd name="connsiteX12" fmla="*/ 1119909 w 10194470"/>
              <a:gd name="connsiteY12" fmla="*/ 997720 h 6801637"/>
              <a:gd name="connsiteX13" fmla="*/ 1118980 w 10194470"/>
              <a:gd name="connsiteY13" fmla="*/ 997049 h 6801637"/>
              <a:gd name="connsiteX14" fmla="*/ 921327 w 10194470"/>
              <a:gd name="connsiteY14" fmla="*/ 1133956 h 6801637"/>
              <a:gd name="connsiteX15" fmla="*/ 933648 w 10194470"/>
              <a:gd name="connsiteY15" fmla="*/ 366115 h 6801637"/>
              <a:gd name="connsiteX16" fmla="*/ 1570182 w 10194470"/>
              <a:gd name="connsiteY16" fmla="*/ 683684 h 6801637"/>
              <a:gd name="connsiteX17" fmla="*/ 1350818 w 10194470"/>
              <a:gd name="connsiteY17" fmla="*/ 819920 h 6801637"/>
              <a:gd name="connsiteX18" fmla="*/ 2810164 w 10194470"/>
              <a:gd name="connsiteY18" fmla="*/ 1695065 h 6801637"/>
              <a:gd name="connsiteX19" fmla="*/ 2165318 w 10194470"/>
              <a:gd name="connsiteY19" fmla="*/ 579035 h 6801637"/>
              <a:gd name="connsiteX20" fmla="*/ 2034725 w 10194470"/>
              <a:gd name="connsiteY20" fmla="*/ 595600 h 6801637"/>
              <a:gd name="connsiteX21" fmla="*/ 1889708 w 10194470"/>
              <a:gd name="connsiteY21" fmla="*/ 724049 h 6801637"/>
              <a:gd name="connsiteX22" fmla="*/ 1887941 w 10194470"/>
              <a:gd name="connsiteY22" fmla="*/ 0 h 6801637"/>
              <a:gd name="connsiteX23" fmla="*/ 2419164 w 10194470"/>
              <a:gd name="connsiteY23" fmla="*/ 146068 h 6801637"/>
              <a:gd name="connsiteX24" fmla="*/ 2275385 w 10194470"/>
              <a:gd name="connsiteY24" fmla="*/ 331850 h 6801637"/>
              <a:gd name="connsiteX25" fmla="*/ 3604491 w 10194470"/>
              <a:gd name="connsiteY25" fmla="*/ 1334847 h 6801637"/>
              <a:gd name="connsiteX26" fmla="*/ 10194470 w 10194470"/>
              <a:gd name="connsiteY26" fmla="*/ 2502615 h 6801637"/>
              <a:gd name="connsiteX0" fmla="*/ 10082607 w 10194470"/>
              <a:gd name="connsiteY0" fmla="*/ 6272155 h 6801637"/>
              <a:gd name="connsiteX1" fmla="*/ 10004088 w 10194470"/>
              <a:gd name="connsiteY1" fmla="*/ 6801637 h 6801637"/>
              <a:gd name="connsiteX2" fmla="*/ 5867783 w 10194470"/>
              <a:gd name="connsiteY2" fmla="*/ 4789605 h 6801637"/>
              <a:gd name="connsiteX3" fmla="*/ 1840346 w 10194470"/>
              <a:gd name="connsiteY3" fmla="*/ 2627938 h 6801637"/>
              <a:gd name="connsiteX4" fmla="*/ 505691 w 10194470"/>
              <a:gd name="connsiteY4" fmla="*/ 1503411 h 6801637"/>
              <a:gd name="connsiteX5" fmla="*/ 404091 w 10194470"/>
              <a:gd name="connsiteY5" fmla="*/ 1745865 h 6801637"/>
              <a:gd name="connsiteX6" fmla="*/ 0 w 10194470"/>
              <a:gd name="connsiteY6" fmla="*/ 1025429 h 6801637"/>
              <a:gd name="connsiteX7" fmla="*/ 787400 w 10194470"/>
              <a:gd name="connsiteY7" fmla="*/ 1163974 h 6801637"/>
              <a:gd name="connsiteX8" fmla="*/ 623455 w 10194470"/>
              <a:gd name="connsiteY8" fmla="*/ 1351011 h 6801637"/>
              <a:gd name="connsiteX9" fmla="*/ 2237509 w 10194470"/>
              <a:gd name="connsiteY9" fmla="*/ 2175356 h 6801637"/>
              <a:gd name="connsiteX10" fmla="*/ 1903968 w 10194470"/>
              <a:gd name="connsiteY10" fmla="*/ 1641556 h 6801637"/>
              <a:gd name="connsiteX11" fmla="*/ 1888643 w 10194470"/>
              <a:gd name="connsiteY11" fmla="*/ 1616014 h 6801637"/>
              <a:gd name="connsiteX12" fmla="*/ 1119909 w 10194470"/>
              <a:gd name="connsiteY12" fmla="*/ 997720 h 6801637"/>
              <a:gd name="connsiteX13" fmla="*/ 1118980 w 10194470"/>
              <a:gd name="connsiteY13" fmla="*/ 997049 h 6801637"/>
              <a:gd name="connsiteX14" fmla="*/ 921327 w 10194470"/>
              <a:gd name="connsiteY14" fmla="*/ 1133956 h 6801637"/>
              <a:gd name="connsiteX15" fmla="*/ 933648 w 10194470"/>
              <a:gd name="connsiteY15" fmla="*/ 366115 h 6801637"/>
              <a:gd name="connsiteX16" fmla="*/ 1570182 w 10194470"/>
              <a:gd name="connsiteY16" fmla="*/ 683684 h 6801637"/>
              <a:gd name="connsiteX17" fmla="*/ 1350818 w 10194470"/>
              <a:gd name="connsiteY17" fmla="*/ 819920 h 6801637"/>
              <a:gd name="connsiteX18" fmla="*/ 2810164 w 10194470"/>
              <a:gd name="connsiteY18" fmla="*/ 1695065 h 6801637"/>
              <a:gd name="connsiteX19" fmla="*/ 2165318 w 10194470"/>
              <a:gd name="connsiteY19" fmla="*/ 579035 h 6801637"/>
              <a:gd name="connsiteX20" fmla="*/ 2034725 w 10194470"/>
              <a:gd name="connsiteY20" fmla="*/ 595600 h 6801637"/>
              <a:gd name="connsiteX21" fmla="*/ 1889708 w 10194470"/>
              <a:gd name="connsiteY21" fmla="*/ 724049 h 6801637"/>
              <a:gd name="connsiteX22" fmla="*/ 1887941 w 10194470"/>
              <a:gd name="connsiteY22" fmla="*/ 0 h 6801637"/>
              <a:gd name="connsiteX23" fmla="*/ 2419164 w 10194470"/>
              <a:gd name="connsiteY23" fmla="*/ 146068 h 6801637"/>
              <a:gd name="connsiteX24" fmla="*/ 2275385 w 10194470"/>
              <a:gd name="connsiteY24" fmla="*/ 331850 h 6801637"/>
              <a:gd name="connsiteX25" fmla="*/ 3604491 w 10194470"/>
              <a:gd name="connsiteY25" fmla="*/ 1334847 h 6801637"/>
              <a:gd name="connsiteX26" fmla="*/ 10194470 w 10194470"/>
              <a:gd name="connsiteY26" fmla="*/ 2502615 h 6801637"/>
              <a:gd name="connsiteX0" fmla="*/ 10082607 w 10194470"/>
              <a:gd name="connsiteY0" fmla="*/ 6272155 h 6801637"/>
              <a:gd name="connsiteX1" fmla="*/ 10004088 w 10194470"/>
              <a:gd name="connsiteY1" fmla="*/ 6801637 h 6801637"/>
              <a:gd name="connsiteX2" fmla="*/ 5867783 w 10194470"/>
              <a:gd name="connsiteY2" fmla="*/ 4895502 h 6801637"/>
              <a:gd name="connsiteX3" fmla="*/ 1840346 w 10194470"/>
              <a:gd name="connsiteY3" fmla="*/ 2627938 h 6801637"/>
              <a:gd name="connsiteX4" fmla="*/ 505691 w 10194470"/>
              <a:gd name="connsiteY4" fmla="*/ 1503411 h 6801637"/>
              <a:gd name="connsiteX5" fmla="*/ 404091 w 10194470"/>
              <a:gd name="connsiteY5" fmla="*/ 1745865 h 6801637"/>
              <a:gd name="connsiteX6" fmla="*/ 0 w 10194470"/>
              <a:gd name="connsiteY6" fmla="*/ 1025429 h 6801637"/>
              <a:gd name="connsiteX7" fmla="*/ 787400 w 10194470"/>
              <a:gd name="connsiteY7" fmla="*/ 1163974 h 6801637"/>
              <a:gd name="connsiteX8" fmla="*/ 623455 w 10194470"/>
              <a:gd name="connsiteY8" fmla="*/ 1351011 h 6801637"/>
              <a:gd name="connsiteX9" fmla="*/ 2237509 w 10194470"/>
              <a:gd name="connsiteY9" fmla="*/ 2175356 h 6801637"/>
              <a:gd name="connsiteX10" fmla="*/ 1903968 w 10194470"/>
              <a:gd name="connsiteY10" fmla="*/ 1641556 h 6801637"/>
              <a:gd name="connsiteX11" fmla="*/ 1888643 w 10194470"/>
              <a:gd name="connsiteY11" fmla="*/ 1616014 h 6801637"/>
              <a:gd name="connsiteX12" fmla="*/ 1119909 w 10194470"/>
              <a:gd name="connsiteY12" fmla="*/ 997720 h 6801637"/>
              <a:gd name="connsiteX13" fmla="*/ 1118980 w 10194470"/>
              <a:gd name="connsiteY13" fmla="*/ 997049 h 6801637"/>
              <a:gd name="connsiteX14" fmla="*/ 921327 w 10194470"/>
              <a:gd name="connsiteY14" fmla="*/ 1133956 h 6801637"/>
              <a:gd name="connsiteX15" fmla="*/ 933648 w 10194470"/>
              <a:gd name="connsiteY15" fmla="*/ 366115 h 6801637"/>
              <a:gd name="connsiteX16" fmla="*/ 1570182 w 10194470"/>
              <a:gd name="connsiteY16" fmla="*/ 683684 h 6801637"/>
              <a:gd name="connsiteX17" fmla="*/ 1350818 w 10194470"/>
              <a:gd name="connsiteY17" fmla="*/ 819920 h 6801637"/>
              <a:gd name="connsiteX18" fmla="*/ 2810164 w 10194470"/>
              <a:gd name="connsiteY18" fmla="*/ 1695065 h 6801637"/>
              <a:gd name="connsiteX19" fmla="*/ 2165318 w 10194470"/>
              <a:gd name="connsiteY19" fmla="*/ 579035 h 6801637"/>
              <a:gd name="connsiteX20" fmla="*/ 2034725 w 10194470"/>
              <a:gd name="connsiteY20" fmla="*/ 595600 h 6801637"/>
              <a:gd name="connsiteX21" fmla="*/ 1889708 w 10194470"/>
              <a:gd name="connsiteY21" fmla="*/ 724049 h 6801637"/>
              <a:gd name="connsiteX22" fmla="*/ 1887941 w 10194470"/>
              <a:gd name="connsiteY22" fmla="*/ 0 h 6801637"/>
              <a:gd name="connsiteX23" fmla="*/ 2419164 w 10194470"/>
              <a:gd name="connsiteY23" fmla="*/ 146068 h 6801637"/>
              <a:gd name="connsiteX24" fmla="*/ 2275385 w 10194470"/>
              <a:gd name="connsiteY24" fmla="*/ 331850 h 6801637"/>
              <a:gd name="connsiteX25" fmla="*/ 3604491 w 10194470"/>
              <a:gd name="connsiteY25" fmla="*/ 1334847 h 6801637"/>
              <a:gd name="connsiteX26" fmla="*/ 10194470 w 10194470"/>
              <a:gd name="connsiteY26" fmla="*/ 2502615 h 6801637"/>
              <a:gd name="connsiteX0" fmla="*/ 10082607 w 10194470"/>
              <a:gd name="connsiteY0" fmla="*/ 6272155 h 6801637"/>
              <a:gd name="connsiteX1" fmla="*/ 10004088 w 10194470"/>
              <a:gd name="connsiteY1" fmla="*/ 6801637 h 6801637"/>
              <a:gd name="connsiteX2" fmla="*/ 5867783 w 10194470"/>
              <a:gd name="connsiteY2" fmla="*/ 4895502 h 6801637"/>
              <a:gd name="connsiteX3" fmla="*/ 1840346 w 10194470"/>
              <a:gd name="connsiteY3" fmla="*/ 2627938 h 6801637"/>
              <a:gd name="connsiteX4" fmla="*/ 505691 w 10194470"/>
              <a:gd name="connsiteY4" fmla="*/ 1503411 h 6801637"/>
              <a:gd name="connsiteX5" fmla="*/ 404091 w 10194470"/>
              <a:gd name="connsiteY5" fmla="*/ 1745865 h 6801637"/>
              <a:gd name="connsiteX6" fmla="*/ 0 w 10194470"/>
              <a:gd name="connsiteY6" fmla="*/ 1025429 h 6801637"/>
              <a:gd name="connsiteX7" fmla="*/ 787400 w 10194470"/>
              <a:gd name="connsiteY7" fmla="*/ 1163974 h 6801637"/>
              <a:gd name="connsiteX8" fmla="*/ 623455 w 10194470"/>
              <a:gd name="connsiteY8" fmla="*/ 1351011 h 6801637"/>
              <a:gd name="connsiteX9" fmla="*/ 2237509 w 10194470"/>
              <a:gd name="connsiteY9" fmla="*/ 2175356 h 6801637"/>
              <a:gd name="connsiteX10" fmla="*/ 1903968 w 10194470"/>
              <a:gd name="connsiteY10" fmla="*/ 1641556 h 6801637"/>
              <a:gd name="connsiteX11" fmla="*/ 1888643 w 10194470"/>
              <a:gd name="connsiteY11" fmla="*/ 1616014 h 6801637"/>
              <a:gd name="connsiteX12" fmla="*/ 1119909 w 10194470"/>
              <a:gd name="connsiteY12" fmla="*/ 997720 h 6801637"/>
              <a:gd name="connsiteX13" fmla="*/ 1118980 w 10194470"/>
              <a:gd name="connsiteY13" fmla="*/ 997049 h 6801637"/>
              <a:gd name="connsiteX14" fmla="*/ 921327 w 10194470"/>
              <a:gd name="connsiteY14" fmla="*/ 1133956 h 6801637"/>
              <a:gd name="connsiteX15" fmla="*/ 933648 w 10194470"/>
              <a:gd name="connsiteY15" fmla="*/ 366115 h 6801637"/>
              <a:gd name="connsiteX16" fmla="*/ 1570182 w 10194470"/>
              <a:gd name="connsiteY16" fmla="*/ 683684 h 6801637"/>
              <a:gd name="connsiteX17" fmla="*/ 1350818 w 10194470"/>
              <a:gd name="connsiteY17" fmla="*/ 819920 h 6801637"/>
              <a:gd name="connsiteX18" fmla="*/ 2810164 w 10194470"/>
              <a:gd name="connsiteY18" fmla="*/ 1695065 h 6801637"/>
              <a:gd name="connsiteX19" fmla="*/ 2165318 w 10194470"/>
              <a:gd name="connsiteY19" fmla="*/ 579035 h 6801637"/>
              <a:gd name="connsiteX20" fmla="*/ 2034725 w 10194470"/>
              <a:gd name="connsiteY20" fmla="*/ 595600 h 6801637"/>
              <a:gd name="connsiteX21" fmla="*/ 1889708 w 10194470"/>
              <a:gd name="connsiteY21" fmla="*/ 724049 h 6801637"/>
              <a:gd name="connsiteX22" fmla="*/ 1887941 w 10194470"/>
              <a:gd name="connsiteY22" fmla="*/ 0 h 6801637"/>
              <a:gd name="connsiteX23" fmla="*/ 2419164 w 10194470"/>
              <a:gd name="connsiteY23" fmla="*/ 146068 h 6801637"/>
              <a:gd name="connsiteX24" fmla="*/ 2275385 w 10194470"/>
              <a:gd name="connsiteY24" fmla="*/ 331850 h 6801637"/>
              <a:gd name="connsiteX25" fmla="*/ 3604491 w 10194470"/>
              <a:gd name="connsiteY25" fmla="*/ 1334847 h 6801637"/>
              <a:gd name="connsiteX26" fmla="*/ 10194470 w 10194470"/>
              <a:gd name="connsiteY26" fmla="*/ 2502615 h 6801637"/>
              <a:gd name="connsiteX0" fmla="*/ 10082607 w 10194470"/>
              <a:gd name="connsiteY0" fmla="*/ 6272155 h 6907533"/>
              <a:gd name="connsiteX1" fmla="*/ 10004088 w 10194470"/>
              <a:gd name="connsiteY1" fmla="*/ 6907533 h 6907533"/>
              <a:gd name="connsiteX2" fmla="*/ 5867783 w 10194470"/>
              <a:gd name="connsiteY2" fmla="*/ 4895502 h 6907533"/>
              <a:gd name="connsiteX3" fmla="*/ 1840346 w 10194470"/>
              <a:gd name="connsiteY3" fmla="*/ 2627938 h 6907533"/>
              <a:gd name="connsiteX4" fmla="*/ 505691 w 10194470"/>
              <a:gd name="connsiteY4" fmla="*/ 1503411 h 6907533"/>
              <a:gd name="connsiteX5" fmla="*/ 404091 w 10194470"/>
              <a:gd name="connsiteY5" fmla="*/ 1745865 h 6907533"/>
              <a:gd name="connsiteX6" fmla="*/ 0 w 10194470"/>
              <a:gd name="connsiteY6" fmla="*/ 1025429 h 6907533"/>
              <a:gd name="connsiteX7" fmla="*/ 787400 w 10194470"/>
              <a:gd name="connsiteY7" fmla="*/ 1163974 h 6907533"/>
              <a:gd name="connsiteX8" fmla="*/ 623455 w 10194470"/>
              <a:gd name="connsiteY8" fmla="*/ 1351011 h 6907533"/>
              <a:gd name="connsiteX9" fmla="*/ 2237509 w 10194470"/>
              <a:gd name="connsiteY9" fmla="*/ 2175356 h 6907533"/>
              <a:gd name="connsiteX10" fmla="*/ 1903968 w 10194470"/>
              <a:gd name="connsiteY10" fmla="*/ 1641556 h 6907533"/>
              <a:gd name="connsiteX11" fmla="*/ 1888643 w 10194470"/>
              <a:gd name="connsiteY11" fmla="*/ 1616014 h 6907533"/>
              <a:gd name="connsiteX12" fmla="*/ 1119909 w 10194470"/>
              <a:gd name="connsiteY12" fmla="*/ 997720 h 6907533"/>
              <a:gd name="connsiteX13" fmla="*/ 1118980 w 10194470"/>
              <a:gd name="connsiteY13" fmla="*/ 997049 h 6907533"/>
              <a:gd name="connsiteX14" fmla="*/ 921327 w 10194470"/>
              <a:gd name="connsiteY14" fmla="*/ 1133956 h 6907533"/>
              <a:gd name="connsiteX15" fmla="*/ 933648 w 10194470"/>
              <a:gd name="connsiteY15" fmla="*/ 366115 h 6907533"/>
              <a:gd name="connsiteX16" fmla="*/ 1570182 w 10194470"/>
              <a:gd name="connsiteY16" fmla="*/ 683684 h 6907533"/>
              <a:gd name="connsiteX17" fmla="*/ 1350818 w 10194470"/>
              <a:gd name="connsiteY17" fmla="*/ 819920 h 6907533"/>
              <a:gd name="connsiteX18" fmla="*/ 2810164 w 10194470"/>
              <a:gd name="connsiteY18" fmla="*/ 1695065 h 6907533"/>
              <a:gd name="connsiteX19" fmla="*/ 2165318 w 10194470"/>
              <a:gd name="connsiteY19" fmla="*/ 579035 h 6907533"/>
              <a:gd name="connsiteX20" fmla="*/ 2034725 w 10194470"/>
              <a:gd name="connsiteY20" fmla="*/ 595600 h 6907533"/>
              <a:gd name="connsiteX21" fmla="*/ 1889708 w 10194470"/>
              <a:gd name="connsiteY21" fmla="*/ 724049 h 6907533"/>
              <a:gd name="connsiteX22" fmla="*/ 1887941 w 10194470"/>
              <a:gd name="connsiteY22" fmla="*/ 0 h 6907533"/>
              <a:gd name="connsiteX23" fmla="*/ 2419164 w 10194470"/>
              <a:gd name="connsiteY23" fmla="*/ 146068 h 6907533"/>
              <a:gd name="connsiteX24" fmla="*/ 2275385 w 10194470"/>
              <a:gd name="connsiteY24" fmla="*/ 331850 h 6907533"/>
              <a:gd name="connsiteX25" fmla="*/ 3604491 w 10194470"/>
              <a:gd name="connsiteY25" fmla="*/ 1334847 h 6907533"/>
              <a:gd name="connsiteX26" fmla="*/ 10194470 w 10194470"/>
              <a:gd name="connsiteY26" fmla="*/ 2502615 h 6907533"/>
              <a:gd name="connsiteX0" fmla="*/ 10004088 w 10194470"/>
              <a:gd name="connsiteY0" fmla="*/ 6907533 h 6907533"/>
              <a:gd name="connsiteX1" fmla="*/ 10004088 w 10194470"/>
              <a:gd name="connsiteY1" fmla="*/ 6907533 h 6907533"/>
              <a:gd name="connsiteX2" fmla="*/ 5867783 w 10194470"/>
              <a:gd name="connsiteY2" fmla="*/ 4895502 h 6907533"/>
              <a:gd name="connsiteX3" fmla="*/ 1840346 w 10194470"/>
              <a:gd name="connsiteY3" fmla="*/ 2627938 h 6907533"/>
              <a:gd name="connsiteX4" fmla="*/ 505691 w 10194470"/>
              <a:gd name="connsiteY4" fmla="*/ 1503411 h 6907533"/>
              <a:gd name="connsiteX5" fmla="*/ 404091 w 10194470"/>
              <a:gd name="connsiteY5" fmla="*/ 1745865 h 6907533"/>
              <a:gd name="connsiteX6" fmla="*/ 0 w 10194470"/>
              <a:gd name="connsiteY6" fmla="*/ 1025429 h 6907533"/>
              <a:gd name="connsiteX7" fmla="*/ 787400 w 10194470"/>
              <a:gd name="connsiteY7" fmla="*/ 1163974 h 6907533"/>
              <a:gd name="connsiteX8" fmla="*/ 623455 w 10194470"/>
              <a:gd name="connsiteY8" fmla="*/ 1351011 h 6907533"/>
              <a:gd name="connsiteX9" fmla="*/ 2237509 w 10194470"/>
              <a:gd name="connsiteY9" fmla="*/ 2175356 h 6907533"/>
              <a:gd name="connsiteX10" fmla="*/ 1903968 w 10194470"/>
              <a:gd name="connsiteY10" fmla="*/ 1641556 h 6907533"/>
              <a:gd name="connsiteX11" fmla="*/ 1888643 w 10194470"/>
              <a:gd name="connsiteY11" fmla="*/ 1616014 h 6907533"/>
              <a:gd name="connsiteX12" fmla="*/ 1119909 w 10194470"/>
              <a:gd name="connsiteY12" fmla="*/ 997720 h 6907533"/>
              <a:gd name="connsiteX13" fmla="*/ 1118980 w 10194470"/>
              <a:gd name="connsiteY13" fmla="*/ 997049 h 6907533"/>
              <a:gd name="connsiteX14" fmla="*/ 921327 w 10194470"/>
              <a:gd name="connsiteY14" fmla="*/ 1133956 h 6907533"/>
              <a:gd name="connsiteX15" fmla="*/ 933648 w 10194470"/>
              <a:gd name="connsiteY15" fmla="*/ 366115 h 6907533"/>
              <a:gd name="connsiteX16" fmla="*/ 1570182 w 10194470"/>
              <a:gd name="connsiteY16" fmla="*/ 683684 h 6907533"/>
              <a:gd name="connsiteX17" fmla="*/ 1350818 w 10194470"/>
              <a:gd name="connsiteY17" fmla="*/ 819920 h 6907533"/>
              <a:gd name="connsiteX18" fmla="*/ 2810164 w 10194470"/>
              <a:gd name="connsiteY18" fmla="*/ 1695065 h 6907533"/>
              <a:gd name="connsiteX19" fmla="*/ 2165318 w 10194470"/>
              <a:gd name="connsiteY19" fmla="*/ 579035 h 6907533"/>
              <a:gd name="connsiteX20" fmla="*/ 2034725 w 10194470"/>
              <a:gd name="connsiteY20" fmla="*/ 595600 h 6907533"/>
              <a:gd name="connsiteX21" fmla="*/ 1889708 w 10194470"/>
              <a:gd name="connsiteY21" fmla="*/ 724049 h 6907533"/>
              <a:gd name="connsiteX22" fmla="*/ 1887941 w 10194470"/>
              <a:gd name="connsiteY22" fmla="*/ 0 h 6907533"/>
              <a:gd name="connsiteX23" fmla="*/ 2419164 w 10194470"/>
              <a:gd name="connsiteY23" fmla="*/ 146068 h 6907533"/>
              <a:gd name="connsiteX24" fmla="*/ 2275385 w 10194470"/>
              <a:gd name="connsiteY24" fmla="*/ 331850 h 6907533"/>
              <a:gd name="connsiteX25" fmla="*/ 3604491 w 10194470"/>
              <a:gd name="connsiteY25" fmla="*/ 1334847 h 6907533"/>
              <a:gd name="connsiteX26" fmla="*/ 10194470 w 10194470"/>
              <a:gd name="connsiteY26" fmla="*/ 2502615 h 6907533"/>
              <a:gd name="connsiteX0" fmla="*/ 10004088 w 10194470"/>
              <a:gd name="connsiteY0" fmla="*/ 6907533 h 6907533"/>
              <a:gd name="connsiteX1" fmla="*/ 10004088 w 10194470"/>
              <a:gd name="connsiteY1" fmla="*/ 6907533 h 6907533"/>
              <a:gd name="connsiteX2" fmla="*/ 5867783 w 10194470"/>
              <a:gd name="connsiteY2" fmla="*/ 4895502 h 6907533"/>
              <a:gd name="connsiteX3" fmla="*/ 1827670 w 10194470"/>
              <a:gd name="connsiteY3" fmla="*/ 2671677 h 6907533"/>
              <a:gd name="connsiteX4" fmla="*/ 505691 w 10194470"/>
              <a:gd name="connsiteY4" fmla="*/ 1503411 h 6907533"/>
              <a:gd name="connsiteX5" fmla="*/ 404091 w 10194470"/>
              <a:gd name="connsiteY5" fmla="*/ 1745865 h 6907533"/>
              <a:gd name="connsiteX6" fmla="*/ 0 w 10194470"/>
              <a:gd name="connsiteY6" fmla="*/ 1025429 h 6907533"/>
              <a:gd name="connsiteX7" fmla="*/ 787400 w 10194470"/>
              <a:gd name="connsiteY7" fmla="*/ 1163974 h 6907533"/>
              <a:gd name="connsiteX8" fmla="*/ 623455 w 10194470"/>
              <a:gd name="connsiteY8" fmla="*/ 1351011 h 6907533"/>
              <a:gd name="connsiteX9" fmla="*/ 2237509 w 10194470"/>
              <a:gd name="connsiteY9" fmla="*/ 2175356 h 6907533"/>
              <a:gd name="connsiteX10" fmla="*/ 1903968 w 10194470"/>
              <a:gd name="connsiteY10" fmla="*/ 1641556 h 6907533"/>
              <a:gd name="connsiteX11" fmla="*/ 1888643 w 10194470"/>
              <a:gd name="connsiteY11" fmla="*/ 1616014 h 6907533"/>
              <a:gd name="connsiteX12" fmla="*/ 1119909 w 10194470"/>
              <a:gd name="connsiteY12" fmla="*/ 997720 h 6907533"/>
              <a:gd name="connsiteX13" fmla="*/ 1118980 w 10194470"/>
              <a:gd name="connsiteY13" fmla="*/ 997049 h 6907533"/>
              <a:gd name="connsiteX14" fmla="*/ 921327 w 10194470"/>
              <a:gd name="connsiteY14" fmla="*/ 1133956 h 6907533"/>
              <a:gd name="connsiteX15" fmla="*/ 933648 w 10194470"/>
              <a:gd name="connsiteY15" fmla="*/ 366115 h 6907533"/>
              <a:gd name="connsiteX16" fmla="*/ 1570182 w 10194470"/>
              <a:gd name="connsiteY16" fmla="*/ 683684 h 6907533"/>
              <a:gd name="connsiteX17" fmla="*/ 1350818 w 10194470"/>
              <a:gd name="connsiteY17" fmla="*/ 819920 h 6907533"/>
              <a:gd name="connsiteX18" fmla="*/ 2810164 w 10194470"/>
              <a:gd name="connsiteY18" fmla="*/ 1695065 h 6907533"/>
              <a:gd name="connsiteX19" fmla="*/ 2165318 w 10194470"/>
              <a:gd name="connsiteY19" fmla="*/ 579035 h 6907533"/>
              <a:gd name="connsiteX20" fmla="*/ 2034725 w 10194470"/>
              <a:gd name="connsiteY20" fmla="*/ 595600 h 6907533"/>
              <a:gd name="connsiteX21" fmla="*/ 1889708 w 10194470"/>
              <a:gd name="connsiteY21" fmla="*/ 724049 h 6907533"/>
              <a:gd name="connsiteX22" fmla="*/ 1887941 w 10194470"/>
              <a:gd name="connsiteY22" fmla="*/ 0 h 6907533"/>
              <a:gd name="connsiteX23" fmla="*/ 2419164 w 10194470"/>
              <a:gd name="connsiteY23" fmla="*/ 146068 h 6907533"/>
              <a:gd name="connsiteX24" fmla="*/ 2275385 w 10194470"/>
              <a:gd name="connsiteY24" fmla="*/ 331850 h 6907533"/>
              <a:gd name="connsiteX25" fmla="*/ 3604491 w 10194470"/>
              <a:gd name="connsiteY25" fmla="*/ 1334847 h 6907533"/>
              <a:gd name="connsiteX26" fmla="*/ 10194470 w 10194470"/>
              <a:gd name="connsiteY26" fmla="*/ 2502615 h 6907533"/>
              <a:gd name="connsiteX0" fmla="*/ 10004088 w 10194470"/>
              <a:gd name="connsiteY0" fmla="*/ 6907533 h 6907533"/>
              <a:gd name="connsiteX1" fmla="*/ 10004088 w 10194470"/>
              <a:gd name="connsiteY1" fmla="*/ 6907533 h 6907533"/>
              <a:gd name="connsiteX2" fmla="*/ 5867783 w 10194470"/>
              <a:gd name="connsiteY2" fmla="*/ 4895502 h 6907533"/>
              <a:gd name="connsiteX3" fmla="*/ 1827670 w 10194470"/>
              <a:gd name="connsiteY3" fmla="*/ 2671677 h 6907533"/>
              <a:gd name="connsiteX4" fmla="*/ 505691 w 10194470"/>
              <a:gd name="connsiteY4" fmla="*/ 1503411 h 6907533"/>
              <a:gd name="connsiteX5" fmla="*/ 404091 w 10194470"/>
              <a:gd name="connsiteY5" fmla="*/ 1745865 h 6907533"/>
              <a:gd name="connsiteX6" fmla="*/ 0 w 10194470"/>
              <a:gd name="connsiteY6" fmla="*/ 1025429 h 6907533"/>
              <a:gd name="connsiteX7" fmla="*/ 787400 w 10194470"/>
              <a:gd name="connsiteY7" fmla="*/ 1163974 h 6907533"/>
              <a:gd name="connsiteX8" fmla="*/ 623455 w 10194470"/>
              <a:gd name="connsiteY8" fmla="*/ 1351011 h 6907533"/>
              <a:gd name="connsiteX9" fmla="*/ 2404829 w 10194470"/>
              <a:gd name="connsiteY9" fmla="*/ 2248092 h 6907533"/>
              <a:gd name="connsiteX10" fmla="*/ 1903968 w 10194470"/>
              <a:gd name="connsiteY10" fmla="*/ 1641556 h 6907533"/>
              <a:gd name="connsiteX11" fmla="*/ 1888643 w 10194470"/>
              <a:gd name="connsiteY11" fmla="*/ 1616014 h 6907533"/>
              <a:gd name="connsiteX12" fmla="*/ 1119909 w 10194470"/>
              <a:gd name="connsiteY12" fmla="*/ 997720 h 6907533"/>
              <a:gd name="connsiteX13" fmla="*/ 1118980 w 10194470"/>
              <a:gd name="connsiteY13" fmla="*/ 997049 h 6907533"/>
              <a:gd name="connsiteX14" fmla="*/ 921327 w 10194470"/>
              <a:gd name="connsiteY14" fmla="*/ 1133956 h 6907533"/>
              <a:gd name="connsiteX15" fmla="*/ 933648 w 10194470"/>
              <a:gd name="connsiteY15" fmla="*/ 366115 h 6907533"/>
              <a:gd name="connsiteX16" fmla="*/ 1570182 w 10194470"/>
              <a:gd name="connsiteY16" fmla="*/ 683684 h 6907533"/>
              <a:gd name="connsiteX17" fmla="*/ 1350818 w 10194470"/>
              <a:gd name="connsiteY17" fmla="*/ 819920 h 6907533"/>
              <a:gd name="connsiteX18" fmla="*/ 2810164 w 10194470"/>
              <a:gd name="connsiteY18" fmla="*/ 1695065 h 6907533"/>
              <a:gd name="connsiteX19" fmla="*/ 2165318 w 10194470"/>
              <a:gd name="connsiteY19" fmla="*/ 579035 h 6907533"/>
              <a:gd name="connsiteX20" fmla="*/ 2034725 w 10194470"/>
              <a:gd name="connsiteY20" fmla="*/ 595600 h 6907533"/>
              <a:gd name="connsiteX21" fmla="*/ 1889708 w 10194470"/>
              <a:gd name="connsiteY21" fmla="*/ 724049 h 6907533"/>
              <a:gd name="connsiteX22" fmla="*/ 1887941 w 10194470"/>
              <a:gd name="connsiteY22" fmla="*/ 0 h 6907533"/>
              <a:gd name="connsiteX23" fmla="*/ 2419164 w 10194470"/>
              <a:gd name="connsiteY23" fmla="*/ 146068 h 6907533"/>
              <a:gd name="connsiteX24" fmla="*/ 2275385 w 10194470"/>
              <a:gd name="connsiteY24" fmla="*/ 331850 h 6907533"/>
              <a:gd name="connsiteX25" fmla="*/ 3604491 w 10194470"/>
              <a:gd name="connsiteY25" fmla="*/ 1334847 h 6907533"/>
              <a:gd name="connsiteX26" fmla="*/ 10194470 w 10194470"/>
              <a:gd name="connsiteY26" fmla="*/ 2502615 h 6907533"/>
              <a:gd name="connsiteX0" fmla="*/ 10004088 w 10194470"/>
              <a:gd name="connsiteY0" fmla="*/ 6907533 h 6907533"/>
              <a:gd name="connsiteX1" fmla="*/ 10004088 w 10194470"/>
              <a:gd name="connsiteY1" fmla="*/ 6907533 h 6907533"/>
              <a:gd name="connsiteX2" fmla="*/ 5867783 w 10194470"/>
              <a:gd name="connsiteY2" fmla="*/ 4895502 h 6907533"/>
              <a:gd name="connsiteX3" fmla="*/ 1731477 w 10194470"/>
              <a:gd name="connsiteY3" fmla="*/ 2777574 h 6907533"/>
              <a:gd name="connsiteX4" fmla="*/ 505691 w 10194470"/>
              <a:gd name="connsiteY4" fmla="*/ 1503411 h 6907533"/>
              <a:gd name="connsiteX5" fmla="*/ 404091 w 10194470"/>
              <a:gd name="connsiteY5" fmla="*/ 1745865 h 6907533"/>
              <a:gd name="connsiteX6" fmla="*/ 0 w 10194470"/>
              <a:gd name="connsiteY6" fmla="*/ 1025429 h 6907533"/>
              <a:gd name="connsiteX7" fmla="*/ 787400 w 10194470"/>
              <a:gd name="connsiteY7" fmla="*/ 1163974 h 6907533"/>
              <a:gd name="connsiteX8" fmla="*/ 623455 w 10194470"/>
              <a:gd name="connsiteY8" fmla="*/ 1351011 h 6907533"/>
              <a:gd name="connsiteX9" fmla="*/ 2404829 w 10194470"/>
              <a:gd name="connsiteY9" fmla="*/ 2248092 h 6907533"/>
              <a:gd name="connsiteX10" fmla="*/ 1903968 w 10194470"/>
              <a:gd name="connsiteY10" fmla="*/ 1641556 h 6907533"/>
              <a:gd name="connsiteX11" fmla="*/ 1888643 w 10194470"/>
              <a:gd name="connsiteY11" fmla="*/ 1616014 h 6907533"/>
              <a:gd name="connsiteX12" fmla="*/ 1119909 w 10194470"/>
              <a:gd name="connsiteY12" fmla="*/ 997720 h 6907533"/>
              <a:gd name="connsiteX13" fmla="*/ 1118980 w 10194470"/>
              <a:gd name="connsiteY13" fmla="*/ 997049 h 6907533"/>
              <a:gd name="connsiteX14" fmla="*/ 921327 w 10194470"/>
              <a:gd name="connsiteY14" fmla="*/ 1133956 h 6907533"/>
              <a:gd name="connsiteX15" fmla="*/ 933648 w 10194470"/>
              <a:gd name="connsiteY15" fmla="*/ 366115 h 6907533"/>
              <a:gd name="connsiteX16" fmla="*/ 1570182 w 10194470"/>
              <a:gd name="connsiteY16" fmla="*/ 683684 h 6907533"/>
              <a:gd name="connsiteX17" fmla="*/ 1350818 w 10194470"/>
              <a:gd name="connsiteY17" fmla="*/ 819920 h 6907533"/>
              <a:gd name="connsiteX18" fmla="*/ 2810164 w 10194470"/>
              <a:gd name="connsiteY18" fmla="*/ 1695065 h 6907533"/>
              <a:gd name="connsiteX19" fmla="*/ 2165318 w 10194470"/>
              <a:gd name="connsiteY19" fmla="*/ 579035 h 6907533"/>
              <a:gd name="connsiteX20" fmla="*/ 2034725 w 10194470"/>
              <a:gd name="connsiteY20" fmla="*/ 595600 h 6907533"/>
              <a:gd name="connsiteX21" fmla="*/ 1889708 w 10194470"/>
              <a:gd name="connsiteY21" fmla="*/ 724049 h 6907533"/>
              <a:gd name="connsiteX22" fmla="*/ 1887941 w 10194470"/>
              <a:gd name="connsiteY22" fmla="*/ 0 h 6907533"/>
              <a:gd name="connsiteX23" fmla="*/ 2419164 w 10194470"/>
              <a:gd name="connsiteY23" fmla="*/ 146068 h 6907533"/>
              <a:gd name="connsiteX24" fmla="*/ 2275385 w 10194470"/>
              <a:gd name="connsiteY24" fmla="*/ 331850 h 6907533"/>
              <a:gd name="connsiteX25" fmla="*/ 3604491 w 10194470"/>
              <a:gd name="connsiteY25" fmla="*/ 1334847 h 6907533"/>
              <a:gd name="connsiteX26" fmla="*/ 10194470 w 10194470"/>
              <a:gd name="connsiteY26" fmla="*/ 2502615 h 6907533"/>
              <a:gd name="connsiteX0" fmla="*/ 10004088 w 10194470"/>
              <a:gd name="connsiteY0" fmla="*/ 6907533 h 7013429"/>
              <a:gd name="connsiteX1" fmla="*/ 10004088 w 10194470"/>
              <a:gd name="connsiteY1" fmla="*/ 7013429 h 7013429"/>
              <a:gd name="connsiteX2" fmla="*/ 5867783 w 10194470"/>
              <a:gd name="connsiteY2" fmla="*/ 4895502 h 7013429"/>
              <a:gd name="connsiteX3" fmla="*/ 1731477 w 10194470"/>
              <a:gd name="connsiteY3" fmla="*/ 2777574 h 7013429"/>
              <a:gd name="connsiteX4" fmla="*/ 505691 w 10194470"/>
              <a:gd name="connsiteY4" fmla="*/ 1503411 h 7013429"/>
              <a:gd name="connsiteX5" fmla="*/ 404091 w 10194470"/>
              <a:gd name="connsiteY5" fmla="*/ 1745865 h 7013429"/>
              <a:gd name="connsiteX6" fmla="*/ 0 w 10194470"/>
              <a:gd name="connsiteY6" fmla="*/ 1025429 h 7013429"/>
              <a:gd name="connsiteX7" fmla="*/ 787400 w 10194470"/>
              <a:gd name="connsiteY7" fmla="*/ 1163974 h 7013429"/>
              <a:gd name="connsiteX8" fmla="*/ 623455 w 10194470"/>
              <a:gd name="connsiteY8" fmla="*/ 1351011 h 7013429"/>
              <a:gd name="connsiteX9" fmla="*/ 2404829 w 10194470"/>
              <a:gd name="connsiteY9" fmla="*/ 2248092 h 7013429"/>
              <a:gd name="connsiteX10" fmla="*/ 1903968 w 10194470"/>
              <a:gd name="connsiteY10" fmla="*/ 1641556 h 7013429"/>
              <a:gd name="connsiteX11" fmla="*/ 1888643 w 10194470"/>
              <a:gd name="connsiteY11" fmla="*/ 1616014 h 7013429"/>
              <a:gd name="connsiteX12" fmla="*/ 1119909 w 10194470"/>
              <a:gd name="connsiteY12" fmla="*/ 997720 h 7013429"/>
              <a:gd name="connsiteX13" fmla="*/ 1118980 w 10194470"/>
              <a:gd name="connsiteY13" fmla="*/ 997049 h 7013429"/>
              <a:gd name="connsiteX14" fmla="*/ 921327 w 10194470"/>
              <a:gd name="connsiteY14" fmla="*/ 1133956 h 7013429"/>
              <a:gd name="connsiteX15" fmla="*/ 933648 w 10194470"/>
              <a:gd name="connsiteY15" fmla="*/ 366115 h 7013429"/>
              <a:gd name="connsiteX16" fmla="*/ 1570182 w 10194470"/>
              <a:gd name="connsiteY16" fmla="*/ 683684 h 7013429"/>
              <a:gd name="connsiteX17" fmla="*/ 1350818 w 10194470"/>
              <a:gd name="connsiteY17" fmla="*/ 819920 h 7013429"/>
              <a:gd name="connsiteX18" fmla="*/ 2810164 w 10194470"/>
              <a:gd name="connsiteY18" fmla="*/ 1695065 h 7013429"/>
              <a:gd name="connsiteX19" fmla="*/ 2165318 w 10194470"/>
              <a:gd name="connsiteY19" fmla="*/ 579035 h 7013429"/>
              <a:gd name="connsiteX20" fmla="*/ 2034725 w 10194470"/>
              <a:gd name="connsiteY20" fmla="*/ 595600 h 7013429"/>
              <a:gd name="connsiteX21" fmla="*/ 1889708 w 10194470"/>
              <a:gd name="connsiteY21" fmla="*/ 724049 h 7013429"/>
              <a:gd name="connsiteX22" fmla="*/ 1887941 w 10194470"/>
              <a:gd name="connsiteY22" fmla="*/ 0 h 7013429"/>
              <a:gd name="connsiteX23" fmla="*/ 2419164 w 10194470"/>
              <a:gd name="connsiteY23" fmla="*/ 146068 h 7013429"/>
              <a:gd name="connsiteX24" fmla="*/ 2275385 w 10194470"/>
              <a:gd name="connsiteY24" fmla="*/ 331850 h 7013429"/>
              <a:gd name="connsiteX25" fmla="*/ 3604491 w 10194470"/>
              <a:gd name="connsiteY25" fmla="*/ 1334847 h 7013429"/>
              <a:gd name="connsiteX26" fmla="*/ 10194470 w 10194470"/>
              <a:gd name="connsiteY26" fmla="*/ 2502615 h 7013429"/>
              <a:gd name="connsiteX0" fmla="*/ 10004088 w 10194470"/>
              <a:gd name="connsiteY0" fmla="*/ 6907533 h 7013429"/>
              <a:gd name="connsiteX1" fmla="*/ 10004088 w 10194470"/>
              <a:gd name="connsiteY1" fmla="*/ 7013429 h 7013429"/>
              <a:gd name="connsiteX2" fmla="*/ 5771589 w 10194470"/>
              <a:gd name="connsiteY2" fmla="*/ 4895501 h 7013429"/>
              <a:gd name="connsiteX3" fmla="*/ 1731477 w 10194470"/>
              <a:gd name="connsiteY3" fmla="*/ 2777574 h 7013429"/>
              <a:gd name="connsiteX4" fmla="*/ 505691 w 10194470"/>
              <a:gd name="connsiteY4" fmla="*/ 1503411 h 7013429"/>
              <a:gd name="connsiteX5" fmla="*/ 404091 w 10194470"/>
              <a:gd name="connsiteY5" fmla="*/ 1745865 h 7013429"/>
              <a:gd name="connsiteX6" fmla="*/ 0 w 10194470"/>
              <a:gd name="connsiteY6" fmla="*/ 1025429 h 7013429"/>
              <a:gd name="connsiteX7" fmla="*/ 787400 w 10194470"/>
              <a:gd name="connsiteY7" fmla="*/ 1163974 h 7013429"/>
              <a:gd name="connsiteX8" fmla="*/ 623455 w 10194470"/>
              <a:gd name="connsiteY8" fmla="*/ 1351011 h 7013429"/>
              <a:gd name="connsiteX9" fmla="*/ 2404829 w 10194470"/>
              <a:gd name="connsiteY9" fmla="*/ 2248092 h 7013429"/>
              <a:gd name="connsiteX10" fmla="*/ 1903968 w 10194470"/>
              <a:gd name="connsiteY10" fmla="*/ 1641556 h 7013429"/>
              <a:gd name="connsiteX11" fmla="*/ 1888643 w 10194470"/>
              <a:gd name="connsiteY11" fmla="*/ 1616014 h 7013429"/>
              <a:gd name="connsiteX12" fmla="*/ 1119909 w 10194470"/>
              <a:gd name="connsiteY12" fmla="*/ 997720 h 7013429"/>
              <a:gd name="connsiteX13" fmla="*/ 1118980 w 10194470"/>
              <a:gd name="connsiteY13" fmla="*/ 997049 h 7013429"/>
              <a:gd name="connsiteX14" fmla="*/ 921327 w 10194470"/>
              <a:gd name="connsiteY14" fmla="*/ 1133956 h 7013429"/>
              <a:gd name="connsiteX15" fmla="*/ 933648 w 10194470"/>
              <a:gd name="connsiteY15" fmla="*/ 366115 h 7013429"/>
              <a:gd name="connsiteX16" fmla="*/ 1570182 w 10194470"/>
              <a:gd name="connsiteY16" fmla="*/ 683684 h 7013429"/>
              <a:gd name="connsiteX17" fmla="*/ 1350818 w 10194470"/>
              <a:gd name="connsiteY17" fmla="*/ 819920 h 7013429"/>
              <a:gd name="connsiteX18" fmla="*/ 2810164 w 10194470"/>
              <a:gd name="connsiteY18" fmla="*/ 1695065 h 7013429"/>
              <a:gd name="connsiteX19" fmla="*/ 2165318 w 10194470"/>
              <a:gd name="connsiteY19" fmla="*/ 579035 h 7013429"/>
              <a:gd name="connsiteX20" fmla="*/ 2034725 w 10194470"/>
              <a:gd name="connsiteY20" fmla="*/ 595600 h 7013429"/>
              <a:gd name="connsiteX21" fmla="*/ 1889708 w 10194470"/>
              <a:gd name="connsiteY21" fmla="*/ 724049 h 7013429"/>
              <a:gd name="connsiteX22" fmla="*/ 1887941 w 10194470"/>
              <a:gd name="connsiteY22" fmla="*/ 0 h 7013429"/>
              <a:gd name="connsiteX23" fmla="*/ 2419164 w 10194470"/>
              <a:gd name="connsiteY23" fmla="*/ 146068 h 7013429"/>
              <a:gd name="connsiteX24" fmla="*/ 2275385 w 10194470"/>
              <a:gd name="connsiteY24" fmla="*/ 331850 h 7013429"/>
              <a:gd name="connsiteX25" fmla="*/ 3604491 w 10194470"/>
              <a:gd name="connsiteY25" fmla="*/ 1334847 h 7013429"/>
              <a:gd name="connsiteX26" fmla="*/ 10194470 w 10194470"/>
              <a:gd name="connsiteY26" fmla="*/ 2502615 h 7013429"/>
              <a:gd name="connsiteX0" fmla="*/ 10004088 w 10194470"/>
              <a:gd name="connsiteY0" fmla="*/ 6907533 h 6907533"/>
              <a:gd name="connsiteX1" fmla="*/ 5771589 w 10194470"/>
              <a:gd name="connsiteY1" fmla="*/ 4895501 h 6907533"/>
              <a:gd name="connsiteX2" fmla="*/ 1731477 w 10194470"/>
              <a:gd name="connsiteY2" fmla="*/ 2777574 h 6907533"/>
              <a:gd name="connsiteX3" fmla="*/ 505691 w 10194470"/>
              <a:gd name="connsiteY3" fmla="*/ 1503411 h 6907533"/>
              <a:gd name="connsiteX4" fmla="*/ 404091 w 10194470"/>
              <a:gd name="connsiteY4" fmla="*/ 1745865 h 6907533"/>
              <a:gd name="connsiteX5" fmla="*/ 0 w 10194470"/>
              <a:gd name="connsiteY5" fmla="*/ 1025429 h 6907533"/>
              <a:gd name="connsiteX6" fmla="*/ 787400 w 10194470"/>
              <a:gd name="connsiteY6" fmla="*/ 1163974 h 6907533"/>
              <a:gd name="connsiteX7" fmla="*/ 623455 w 10194470"/>
              <a:gd name="connsiteY7" fmla="*/ 1351011 h 6907533"/>
              <a:gd name="connsiteX8" fmla="*/ 2404829 w 10194470"/>
              <a:gd name="connsiteY8" fmla="*/ 2248092 h 6907533"/>
              <a:gd name="connsiteX9" fmla="*/ 1903968 w 10194470"/>
              <a:gd name="connsiteY9" fmla="*/ 1641556 h 6907533"/>
              <a:gd name="connsiteX10" fmla="*/ 1888643 w 10194470"/>
              <a:gd name="connsiteY10" fmla="*/ 1616014 h 6907533"/>
              <a:gd name="connsiteX11" fmla="*/ 1119909 w 10194470"/>
              <a:gd name="connsiteY11" fmla="*/ 997720 h 6907533"/>
              <a:gd name="connsiteX12" fmla="*/ 1118980 w 10194470"/>
              <a:gd name="connsiteY12" fmla="*/ 997049 h 6907533"/>
              <a:gd name="connsiteX13" fmla="*/ 921327 w 10194470"/>
              <a:gd name="connsiteY13" fmla="*/ 1133956 h 6907533"/>
              <a:gd name="connsiteX14" fmla="*/ 933648 w 10194470"/>
              <a:gd name="connsiteY14" fmla="*/ 366115 h 6907533"/>
              <a:gd name="connsiteX15" fmla="*/ 1570182 w 10194470"/>
              <a:gd name="connsiteY15" fmla="*/ 683684 h 6907533"/>
              <a:gd name="connsiteX16" fmla="*/ 1350818 w 10194470"/>
              <a:gd name="connsiteY16" fmla="*/ 819920 h 6907533"/>
              <a:gd name="connsiteX17" fmla="*/ 2810164 w 10194470"/>
              <a:gd name="connsiteY17" fmla="*/ 1695065 h 6907533"/>
              <a:gd name="connsiteX18" fmla="*/ 2165318 w 10194470"/>
              <a:gd name="connsiteY18" fmla="*/ 579035 h 6907533"/>
              <a:gd name="connsiteX19" fmla="*/ 2034725 w 10194470"/>
              <a:gd name="connsiteY19" fmla="*/ 595600 h 6907533"/>
              <a:gd name="connsiteX20" fmla="*/ 1889708 w 10194470"/>
              <a:gd name="connsiteY20" fmla="*/ 724049 h 6907533"/>
              <a:gd name="connsiteX21" fmla="*/ 1887941 w 10194470"/>
              <a:gd name="connsiteY21" fmla="*/ 0 h 6907533"/>
              <a:gd name="connsiteX22" fmla="*/ 2419164 w 10194470"/>
              <a:gd name="connsiteY22" fmla="*/ 146068 h 6907533"/>
              <a:gd name="connsiteX23" fmla="*/ 2275385 w 10194470"/>
              <a:gd name="connsiteY23" fmla="*/ 331850 h 6907533"/>
              <a:gd name="connsiteX24" fmla="*/ 3604491 w 10194470"/>
              <a:gd name="connsiteY24" fmla="*/ 1334847 h 6907533"/>
              <a:gd name="connsiteX25" fmla="*/ 10194470 w 10194470"/>
              <a:gd name="connsiteY25" fmla="*/ 2502615 h 6907533"/>
              <a:gd name="connsiteX0" fmla="*/ 10004088 w 10194470"/>
              <a:gd name="connsiteY0" fmla="*/ 6907533 h 6907533"/>
              <a:gd name="connsiteX1" fmla="*/ 1731477 w 10194470"/>
              <a:gd name="connsiteY1" fmla="*/ 2777574 h 6907533"/>
              <a:gd name="connsiteX2" fmla="*/ 505691 w 10194470"/>
              <a:gd name="connsiteY2" fmla="*/ 1503411 h 6907533"/>
              <a:gd name="connsiteX3" fmla="*/ 404091 w 10194470"/>
              <a:gd name="connsiteY3" fmla="*/ 1745865 h 6907533"/>
              <a:gd name="connsiteX4" fmla="*/ 0 w 10194470"/>
              <a:gd name="connsiteY4" fmla="*/ 1025429 h 6907533"/>
              <a:gd name="connsiteX5" fmla="*/ 787400 w 10194470"/>
              <a:gd name="connsiteY5" fmla="*/ 1163974 h 6907533"/>
              <a:gd name="connsiteX6" fmla="*/ 623455 w 10194470"/>
              <a:gd name="connsiteY6" fmla="*/ 1351011 h 6907533"/>
              <a:gd name="connsiteX7" fmla="*/ 2404829 w 10194470"/>
              <a:gd name="connsiteY7" fmla="*/ 2248092 h 6907533"/>
              <a:gd name="connsiteX8" fmla="*/ 1903968 w 10194470"/>
              <a:gd name="connsiteY8" fmla="*/ 1641556 h 6907533"/>
              <a:gd name="connsiteX9" fmla="*/ 1888643 w 10194470"/>
              <a:gd name="connsiteY9" fmla="*/ 1616014 h 6907533"/>
              <a:gd name="connsiteX10" fmla="*/ 1119909 w 10194470"/>
              <a:gd name="connsiteY10" fmla="*/ 997720 h 6907533"/>
              <a:gd name="connsiteX11" fmla="*/ 1118980 w 10194470"/>
              <a:gd name="connsiteY11" fmla="*/ 997049 h 6907533"/>
              <a:gd name="connsiteX12" fmla="*/ 921327 w 10194470"/>
              <a:gd name="connsiteY12" fmla="*/ 1133956 h 6907533"/>
              <a:gd name="connsiteX13" fmla="*/ 933648 w 10194470"/>
              <a:gd name="connsiteY13" fmla="*/ 366115 h 6907533"/>
              <a:gd name="connsiteX14" fmla="*/ 1570182 w 10194470"/>
              <a:gd name="connsiteY14" fmla="*/ 683684 h 6907533"/>
              <a:gd name="connsiteX15" fmla="*/ 1350818 w 10194470"/>
              <a:gd name="connsiteY15" fmla="*/ 819920 h 6907533"/>
              <a:gd name="connsiteX16" fmla="*/ 2810164 w 10194470"/>
              <a:gd name="connsiteY16" fmla="*/ 1695065 h 6907533"/>
              <a:gd name="connsiteX17" fmla="*/ 2165318 w 10194470"/>
              <a:gd name="connsiteY17" fmla="*/ 579035 h 6907533"/>
              <a:gd name="connsiteX18" fmla="*/ 2034725 w 10194470"/>
              <a:gd name="connsiteY18" fmla="*/ 595600 h 6907533"/>
              <a:gd name="connsiteX19" fmla="*/ 1889708 w 10194470"/>
              <a:gd name="connsiteY19" fmla="*/ 724049 h 6907533"/>
              <a:gd name="connsiteX20" fmla="*/ 1887941 w 10194470"/>
              <a:gd name="connsiteY20" fmla="*/ 0 h 6907533"/>
              <a:gd name="connsiteX21" fmla="*/ 2419164 w 10194470"/>
              <a:gd name="connsiteY21" fmla="*/ 146068 h 6907533"/>
              <a:gd name="connsiteX22" fmla="*/ 2275385 w 10194470"/>
              <a:gd name="connsiteY22" fmla="*/ 331850 h 6907533"/>
              <a:gd name="connsiteX23" fmla="*/ 3604491 w 10194470"/>
              <a:gd name="connsiteY23" fmla="*/ 1334847 h 6907533"/>
              <a:gd name="connsiteX24" fmla="*/ 10194470 w 10194470"/>
              <a:gd name="connsiteY24" fmla="*/ 2502615 h 6907533"/>
              <a:gd name="connsiteX0" fmla="*/ 10004088 w 10194470"/>
              <a:gd name="connsiteY0" fmla="*/ 6907533 h 6907533"/>
              <a:gd name="connsiteX1" fmla="*/ 1731477 w 10194470"/>
              <a:gd name="connsiteY1" fmla="*/ 2777574 h 6907533"/>
              <a:gd name="connsiteX2" fmla="*/ 505691 w 10194470"/>
              <a:gd name="connsiteY2" fmla="*/ 1503411 h 6907533"/>
              <a:gd name="connsiteX3" fmla="*/ 404091 w 10194470"/>
              <a:gd name="connsiteY3" fmla="*/ 1745865 h 6907533"/>
              <a:gd name="connsiteX4" fmla="*/ 0 w 10194470"/>
              <a:gd name="connsiteY4" fmla="*/ 1025429 h 6907533"/>
              <a:gd name="connsiteX5" fmla="*/ 787400 w 10194470"/>
              <a:gd name="connsiteY5" fmla="*/ 1163974 h 6907533"/>
              <a:gd name="connsiteX6" fmla="*/ 623455 w 10194470"/>
              <a:gd name="connsiteY6" fmla="*/ 1351011 h 6907533"/>
              <a:gd name="connsiteX7" fmla="*/ 2404829 w 10194470"/>
              <a:gd name="connsiteY7" fmla="*/ 2248092 h 6907533"/>
              <a:gd name="connsiteX8" fmla="*/ 1903968 w 10194470"/>
              <a:gd name="connsiteY8" fmla="*/ 1641556 h 6907533"/>
              <a:gd name="connsiteX9" fmla="*/ 1888643 w 10194470"/>
              <a:gd name="connsiteY9" fmla="*/ 1616014 h 6907533"/>
              <a:gd name="connsiteX10" fmla="*/ 1119909 w 10194470"/>
              <a:gd name="connsiteY10" fmla="*/ 997720 h 6907533"/>
              <a:gd name="connsiteX11" fmla="*/ 1118980 w 10194470"/>
              <a:gd name="connsiteY11" fmla="*/ 997049 h 6907533"/>
              <a:gd name="connsiteX12" fmla="*/ 921327 w 10194470"/>
              <a:gd name="connsiteY12" fmla="*/ 1133956 h 6907533"/>
              <a:gd name="connsiteX13" fmla="*/ 933648 w 10194470"/>
              <a:gd name="connsiteY13" fmla="*/ 366115 h 6907533"/>
              <a:gd name="connsiteX14" fmla="*/ 1570182 w 10194470"/>
              <a:gd name="connsiteY14" fmla="*/ 683684 h 6907533"/>
              <a:gd name="connsiteX15" fmla="*/ 1350818 w 10194470"/>
              <a:gd name="connsiteY15" fmla="*/ 819920 h 6907533"/>
              <a:gd name="connsiteX16" fmla="*/ 2810164 w 10194470"/>
              <a:gd name="connsiteY16" fmla="*/ 1695065 h 6907533"/>
              <a:gd name="connsiteX17" fmla="*/ 2165318 w 10194470"/>
              <a:gd name="connsiteY17" fmla="*/ 579035 h 6907533"/>
              <a:gd name="connsiteX18" fmla="*/ 2034725 w 10194470"/>
              <a:gd name="connsiteY18" fmla="*/ 595600 h 6907533"/>
              <a:gd name="connsiteX19" fmla="*/ 1889708 w 10194470"/>
              <a:gd name="connsiteY19" fmla="*/ 724049 h 6907533"/>
              <a:gd name="connsiteX20" fmla="*/ 1887941 w 10194470"/>
              <a:gd name="connsiteY20" fmla="*/ 0 h 6907533"/>
              <a:gd name="connsiteX21" fmla="*/ 2419164 w 10194470"/>
              <a:gd name="connsiteY21" fmla="*/ 146068 h 6907533"/>
              <a:gd name="connsiteX22" fmla="*/ 2275385 w 10194470"/>
              <a:gd name="connsiteY22" fmla="*/ 331850 h 6907533"/>
              <a:gd name="connsiteX23" fmla="*/ 3604491 w 10194470"/>
              <a:gd name="connsiteY23" fmla="*/ 1334847 h 6907533"/>
              <a:gd name="connsiteX24" fmla="*/ 10194470 w 10194470"/>
              <a:gd name="connsiteY24" fmla="*/ 2502615 h 6907533"/>
              <a:gd name="connsiteX0" fmla="*/ 8753577 w 10194470"/>
              <a:gd name="connsiteY0" fmla="*/ 6695740 h 6695740"/>
              <a:gd name="connsiteX1" fmla="*/ 1731477 w 10194470"/>
              <a:gd name="connsiteY1" fmla="*/ 2777574 h 6695740"/>
              <a:gd name="connsiteX2" fmla="*/ 505691 w 10194470"/>
              <a:gd name="connsiteY2" fmla="*/ 1503411 h 6695740"/>
              <a:gd name="connsiteX3" fmla="*/ 404091 w 10194470"/>
              <a:gd name="connsiteY3" fmla="*/ 1745865 h 6695740"/>
              <a:gd name="connsiteX4" fmla="*/ 0 w 10194470"/>
              <a:gd name="connsiteY4" fmla="*/ 1025429 h 6695740"/>
              <a:gd name="connsiteX5" fmla="*/ 787400 w 10194470"/>
              <a:gd name="connsiteY5" fmla="*/ 1163974 h 6695740"/>
              <a:gd name="connsiteX6" fmla="*/ 623455 w 10194470"/>
              <a:gd name="connsiteY6" fmla="*/ 1351011 h 6695740"/>
              <a:gd name="connsiteX7" fmla="*/ 2404829 w 10194470"/>
              <a:gd name="connsiteY7" fmla="*/ 2248092 h 6695740"/>
              <a:gd name="connsiteX8" fmla="*/ 1903968 w 10194470"/>
              <a:gd name="connsiteY8" fmla="*/ 1641556 h 6695740"/>
              <a:gd name="connsiteX9" fmla="*/ 1888643 w 10194470"/>
              <a:gd name="connsiteY9" fmla="*/ 1616014 h 6695740"/>
              <a:gd name="connsiteX10" fmla="*/ 1119909 w 10194470"/>
              <a:gd name="connsiteY10" fmla="*/ 997720 h 6695740"/>
              <a:gd name="connsiteX11" fmla="*/ 1118980 w 10194470"/>
              <a:gd name="connsiteY11" fmla="*/ 997049 h 6695740"/>
              <a:gd name="connsiteX12" fmla="*/ 921327 w 10194470"/>
              <a:gd name="connsiteY12" fmla="*/ 1133956 h 6695740"/>
              <a:gd name="connsiteX13" fmla="*/ 933648 w 10194470"/>
              <a:gd name="connsiteY13" fmla="*/ 366115 h 6695740"/>
              <a:gd name="connsiteX14" fmla="*/ 1570182 w 10194470"/>
              <a:gd name="connsiteY14" fmla="*/ 683684 h 6695740"/>
              <a:gd name="connsiteX15" fmla="*/ 1350818 w 10194470"/>
              <a:gd name="connsiteY15" fmla="*/ 819920 h 6695740"/>
              <a:gd name="connsiteX16" fmla="*/ 2810164 w 10194470"/>
              <a:gd name="connsiteY16" fmla="*/ 1695065 h 6695740"/>
              <a:gd name="connsiteX17" fmla="*/ 2165318 w 10194470"/>
              <a:gd name="connsiteY17" fmla="*/ 579035 h 6695740"/>
              <a:gd name="connsiteX18" fmla="*/ 2034725 w 10194470"/>
              <a:gd name="connsiteY18" fmla="*/ 595600 h 6695740"/>
              <a:gd name="connsiteX19" fmla="*/ 1889708 w 10194470"/>
              <a:gd name="connsiteY19" fmla="*/ 724049 h 6695740"/>
              <a:gd name="connsiteX20" fmla="*/ 1887941 w 10194470"/>
              <a:gd name="connsiteY20" fmla="*/ 0 h 6695740"/>
              <a:gd name="connsiteX21" fmla="*/ 2419164 w 10194470"/>
              <a:gd name="connsiteY21" fmla="*/ 146068 h 6695740"/>
              <a:gd name="connsiteX22" fmla="*/ 2275385 w 10194470"/>
              <a:gd name="connsiteY22" fmla="*/ 331850 h 6695740"/>
              <a:gd name="connsiteX23" fmla="*/ 3604491 w 10194470"/>
              <a:gd name="connsiteY23" fmla="*/ 1334847 h 6695740"/>
              <a:gd name="connsiteX24" fmla="*/ 10194470 w 10194470"/>
              <a:gd name="connsiteY24" fmla="*/ 2502615 h 6695740"/>
              <a:gd name="connsiteX0" fmla="*/ 8657384 w 10098277"/>
              <a:gd name="connsiteY0" fmla="*/ 6695740 h 6695740"/>
              <a:gd name="connsiteX1" fmla="*/ 1635284 w 10098277"/>
              <a:gd name="connsiteY1" fmla="*/ 2777574 h 6695740"/>
              <a:gd name="connsiteX2" fmla="*/ 409498 w 10098277"/>
              <a:gd name="connsiteY2" fmla="*/ 1503411 h 6695740"/>
              <a:gd name="connsiteX3" fmla="*/ 307898 w 10098277"/>
              <a:gd name="connsiteY3" fmla="*/ 1745865 h 6695740"/>
              <a:gd name="connsiteX4" fmla="*/ 0 w 10098277"/>
              <a:gd name="connsiteY4" fmla="*/ 977335 h 6695740"/>
              <a:gd name="connsiteX5" fmla="*/ 691207 w 10098277"/>
              <a:gd name="connsiteY5" fmla="*/ 1163974 h 6695740"/>
              <a:gd name="connsiteX6" fmla="*/ 527262 w 10098277"/>
              <a:gd name="connsiteY6" fmla="*/ 1351011 h 6695740"/>
              <a:gd name="connsiteX7" fmla="*/ 2308636 w 10098277"/>
              <a:gd name="connsiteY7" fmla="*/ 2248092 h 6695740"/>
              <a:gd name="connsiteX8" fmla="*/ 1807775 w 10098277"/>
              <a:gd name="connsiteY8" fmla="*/ 1641556 h 6695740"/>
              <a:gd name="connsiteX9" fmla="*/ 1792450 w 10098277"/>
              <a:gd name="connsiteY9" fmla="*/ 1616014 h 6695740"/>
              <a:gd name="connsiteX10" fmla="*/ 1023716 w 10098277"/>
              <a:gd name="connsiteY10" fmla="*/ 997720 h 6695740"/>
              <a:gd name="connsiteX11" fmla="*/ 1022787 w 10098277"/>
              <a:gd name="connsiteY11" fmla="*/ 997049 h 6695740"/>
              <a:gd name="connsiteX12" fmla="*/ 825134 w 10098277"/>
              <a:gd name="connsiteY12" fmla="*/ 1133956 h 6695740"/>
              <a:gd name="connsiteX13" fmla="*/ 837455 w 10098277"/>
              <a:gd name="connsiteY13" fmla="*/ 366115 h 6695740"/>
              <a:gd name="connsiteX14" fmla="*/ 1473989 w 10098277"/>
              <a:gd name="connsiteY14" fmla="*/ 683684 h 6695740"/>
              <a:gd name="connsiteX15" fmla="*/ 1254625 w 10098277"/>
              <a:gd name="connsiteY15" fmla="*/ 819920 h 6695740"/>
              <a:gd name="connsiteX16" fmla="*/ 2713971 w 10098277"/>
              <a:gd name="connsiteY16" fmla="*/ 1695065 h 6695740"/>
              <a:gd name="connsiteX17" fmla="*/ 2069125 w 10098277"/>
              <a:gd name="connsiteY17" fmla="*/ 579035 h 6695740"/>
              <a:gd name="connsiteX18" fmla="*/ 1938532 w 10098277"/>
              <a:gd name="connsiteY18" fmla="*/ 595600 h 6695740"/>
              <a:gd name="connsiteX19" fmla="*/ 1793515 w 10098277"/>
              <a:gd name="connsiteY19" fmla="*/ 724049 h 6695740"/>
              <a:gd name="connsiteX20" fmla="*/ 1791748 w 10098277"/>
              <a:gd name="connsiteY20" fmla="*/ 0 h 6695740"/>
              <a:gd name="connsiteX21" fmla="*/ 2322971 w 10098277"/>
              <a:gd name="connsiteY21" fmla="*/ 146068 h 6695740"/>
              <a:gd name="connsiteX22" fmla="*/ 2179192 w 10098277"/>
              <a:gd name="connsiteY22" fmla="*/ 331850 h 6695740"/>
              <a:gd name="connsiteX23" fmla="*/ 3508298 w 10098277"/>
              <a:gd name="connsiteY23" fmla="*/ 1334847 h 6695740"/>
              <a:gd name="connsiteX24" fmla="*/ 10098277 w 10098277"/>
              <a:gd name="connsiteY24" fmla="*/ 2502615 h 6695740"/>
              <a:gd name="connsiteX0" fmla="*/ 8657384 w 10098277"/>
              <a:gd name="connsiteY0" fmla="*/ 6695740 h 6695740"/>
              <a:gd name="connsiteX1" fmla="*/ 1635284 w 10098277"/>
              <a:gd name="connsiteY1" fmla="*/ 2777574 h 6695740"/>
              <a:gd name="connsiteX2" fmla="*/ 409498 w 10098277"/>
              <a:gd name="connsiteY2" fmla="*/ 1503411 h 6695740"/>
              <a:gd name="connsiteX3" fmla="*/ 307898 w 10098277"/>
              <a:gd name="connsiteY3" fmla="*/ 1745865 h 6695740"/>
              <a:gd name="connsiteX4" fmla="*/ 0 w 10098277"/>
              <a:gd name="connsiteY4" fmla="*/ 977335 h 6695740"/>
              <a:gd name="connsiteX5" fmla="*/ 691207 w 10098277"/>
              <a:gd name="connsiteY5" fmla="*/ 1163974 h 6695740"/>
              <a:gd name="connsiteX6" fmla="*/ 527262 w 10098277"/>
              <a:gd name="connsiteY6" fmla="*/ 1351011 h 6695740"/>
              <a:gd name="connsiteX7" fmla="*/ 2308636 w 10098277"/>
              <a:gd name="connsiteY7" fmla="*/ 2248092 h 6695740"/>
              <a:gd name="connsiteX8" fmla="*/ 1807775 w 10098277"/>
              <a:gd name="connsiteY8" fmla="*/ 1641556 h 6695740"/>
              <a:gd name="connsiteX9" fmla="*/ 1792450 w 10098277"/>
              <a:gd name="connsiteY9" fmla="*/ 1616014 h 6695740"/>
              <a:gd name="connsiteX10" fmla="*/ 1023716 w 10098277"/>
              <a:gd name="connsiteY10" fmla="*/ 997720 h 6695740"/>
              <a:gd name="connsiteX11" fmla="*/ 1022787 w 10098277"/>
              <a:gd name="connsiteY11" fmla="*/ 997049 h 6695740"/>
              <a:gd name="connsiteX12" fmla="*/ 825134 w 10098277"/>
              <a:gd name="connsiteY12" fmla="*/ 1133956 h 6695740"/>
              <a:gd name="connsiteX13" fmla="*/ 769545 w 10098277"/>
              <a:gd name="connsiteY13" fmla="*/ 341956 h 6695740"/>
              <a:gd name="connsiteX14" fmla="*/ 1473989 w 10098277"/>
              <a:gd name="connsiteY14" fmla="*/ 683684 h 6695740"/>
              <a:gd name="connsiteX15" fmla="*/ 1254625 w 10098277"/>
              <a:gd name="connsiteY15" fmla="*/ 819920 h 6695740"/>
              <a:gd name="connsiteX16" fmla="*/ 2713971 w 10098277"/>
              <a:gd name="connsiteY16" fmla="*/ 1695065 h 6695740"/>
              <a:gd name="connsiteX17" fmla="*/ 2069125 w 10098277"/>
              <a:gd name="connsiteY17" fmla="*/ 579035 h 6695740"/>
              <a:gd name="connsiteX18" fmla="*/ 1938532 w 10098277"/>
              <a:gd name="connsiteY18" fmla="*/ 595600 h 6695740"/>
              <a:gd name="connsiteX19" fmla="*/ 1793515 w 10098277"/>
              <a:gd name="connsiteY19" fmla="*/ 724049 h 6695740"/>
              <a:gd name="connsiteX20" fmla="*/ 1791748 w 10098277"/>
              <a:gd name="connsiteY20" fmla="*/ 0 h 6695740"/>
              <a:gd name="connsiteX21" fmla="*/ 2322971 w 10098277"/>
              <a:gd name="connsiteY21" fmla="*/ 146068 h 6695740"/>
              <a:gd name="connsiteX22" fmla="*/ 2179192 w 10098277"/>
              <a:gd name="connsiteY22" fmla="*/ 331850 h 6695740"/>
              <a:gd name="connsiteX23" fmla="*/ 3508298 w 10098277"/>
              <a:gd name="connsiteY23" fmla="*/ 1334847 h 6695740"/>
              <a:gd name="connsiteX24" fmla="*/ 10098277 w 10098277"/>
              <a:gd name="connsiteY24" fmla="*/ 2502615 h 6695740"/>
              <a:gd name="connsiteX0" fmla="*/ 8657384 w 10098277"/>
              <a:gd name="connsiteY0" fmla="*/ 6777369 h 6777369"/>
              <a:gd name="connsiteX1" fmla="*/ 1635284 w 10098277"/>
              <a:gd name="connsiteY1" fmla="*/ 2859203 h 6777369"/>
              <a:gd name="connsiteX2" fmla="*/ 409498 w 10098277"/>
              <a:gd name="connsiteY2" fmla="*/ 1585040 h 6777369"/>
              <a:gd name="connsiteX3" fmla="*/ 307898 w 10098277"/>
              <a:gd name="connsiteY3" fmla="*/ 1827494 h 6777369"/>
              <a:gd name="connsiteX4" fmla="*/ 0 w 10098277"/>
              <a:gd name="connsiteY4" fmla="*/ 1058964 h 6777369"/>
              <a:gd name="connsiteX5" fmla="*/ 691207 w 10098277"/>
              <a:gd name="connsiteY5" fmla="*/ 1245603 h 6777369"/>
              <a:gd name="connsiteX6" fmla="*/ 527262 w 10098277"/>
              <a:gd name="connsiteY6" fmla="*/ 1432640 h 6777369"/>
              <a:gd name="connsiteX7" fmla="*/ 2308636 w 10098277"/>
              <a:gd name="connsiteY7" fmla="*/ 2329721 h 6777369"/>
              <a:gd name="connsiteX8" fmla="*/ 1807775 w 10098277"/>
              <a:gd name="connsiteY8" fmla="*/ 1723185 h 6777369"/>
              <a:gd name="connsiteX9" fmla="*/ 1792450 w 10098277"/>
              <a:gd name="connsiteY9" fmla="*/ 1697643 h 6777369"/>
              <a:gd name="connsiteX10" fmla="*/ 1023716 w 10098277"/>
              <a:gd name="connsiteY10" fmla="*/ 1079349 h 6777369"/>
              <a:gd name="connsiteX11" fmla="*/ 1022787 w 10098277"/>
              <a:gd name="connsiteY11" fmla="*/ 1078678 h 6777369"/>
              <a:gd name="connsiteX12" fmla="*/ 825134 w 10098277"/>
              <a:gd name="connsiteY12" fmla="*/ 1215585 h 6777369"/>
              <a:gd name="connsiteX13" fmla="*/ 769545 w 10098277"/>
              <a:gd name="connsiteY13" fmla="*/ 423585 h 6777369"/>
              <a:gd name="connsiteX14" fmla="*/ 1473989 w 10098277"/>
              <a:gd name="connsiteY14" fmla="*/ 765313 h 6777369"/>
              <a:gd name="connsiteX15" fmla="*/ 1254625 w 10098277"/>
              <a:gd name="connsiteY15" fmla="*/ 901549 h 6777369"/>
              <a:gd name="connsiteX16" fmla="*/ 2713971 w 10098277"/>
              <a:gd name="connsiteY16" fmla="*/ 1776694 h 6777369"/>
              <a:gd name="connsiteX17" fmla="*/ 2069125 w 10098277"/>
              <a:gd name="connsiteY17" fmla="*/ 660664 h 6777369"/>
              <a:gd name="connsiteX18" fmla="*/ 1938532 w 10098277"/>
              <a:gd name="connsiteY18" fmla="*/ 677229 h 6777369"/>
              <a:gd name="connsiteX19" fmla="*/ 1793515 w 10098277"/>
              <a:gd name="connsiteY19" fmla="*/ 805678 h 6777369"/>
              <a:gd name="connsiteX20" fmla="*/ 1731477 w 10098277"/>
              <a:gd name="connsiteY20" fmla="*/ 0 h 6777369"/>
              <a:gd name="connsiteX21" fmla="*/ 2322971 w 10098277"/>
              <a:gd name="connsiteY21" fmla="*/ 227697 h 6777369"/>
              <a:gd name="connsiteX22" fmla="*/ 2179192 w 10098277"/>
              <a:gd name="connsiteY22" fmla="*/ 413479 h 6777369"/>
              <a:gd name="connsiteX23" fmla="*/ 3508298 w 10098277"/>
              <a:gd name="connsiteY23" fmla="*/ 1416476 h 6777369"/>
              <a:gd name="connsiteX24" fmla="*/ 10098277 w 10098277"/>
              <a:gd name="connsiteY24" fmla="*/ 2584244 h 6777369"/>
              <a:gd name="connsiteX0" fmla="*/ 8657384 w 10098277"/>
              <a:gd name="connsiteY0" fmla="*/ 6777369 h 6777369"/>
              <a:gd name="connsiteX1" fmla="*/ 1635284 w 10098277"/>
              <a:gd name="connsiteY1" fmla="*/ 2859203 h 6777369"/>
              <a:gd name="connsiteX2" fmla="*/ 409498 w 10098277"/>
              <a:gd name="connsiteY2" fmla="*/ 1585040 h 6777369"/>
              <a:gd name="connsiteX3" fmla="*/ 307898 w 10098277"/>
              <a:gd name="connsiteY3" fmla="*/ 1827494 h 6777369"/>
              <a:gd name="connsiteX4" fmla="*/ 0 w 10098277"/>
              <a:gd name="connsiteY4" fmla="*/ 1058964 h 6777369"/>
              <a:gd name="connsiteX5" fmla="*/ 691207 w 10098277"/>
              <a:gd name="connsiteY5" fmla="*/ 1245603 h 6777369"/>
              <a:gd name="connsiteX6" fmla="*/ 527262 w 10098277"/>
              <a:gd name="connsiteY6" fmla="*/ 1432640 h 6777369"/>
              <a:gd name="connsiteX7" fmla="*/ 2308636 w 10098277"/>
              <a:gd name="connsiteY7" fmla="*/ 2329721 h 6777369"/>
              <a:gd name="connsiteX8" fmla="*/ 1807775 w 10098277"/>
              <a:gd name="connsiteY8" fmla="*/ 1723185 h 6777369"/>
              <a:gd name="connsiteX9" fmla="*/ 1792450 w 10098277"/>
              <a:gd name="connsiteY9" fmla="*/ 1697643 h 6777369"/>
              <a:gd name="connsiteX10" fmla="*/ 1023716 w 10098277"/>
              <a:gd name="connsiteY10" fmla="*/ 1079349 h 6777369"/>
              <a:gd name="connsiteX11" fmla="*/ 1022787 w 10098277"/>
              <a:gd name="connsiteY11" fmla="*/ 1078678 h 6777369"/>
              <a:gd name="connsiteX12" fmla="*/ 825134 w 10098277"/>
              <a:gd name="connsiteY12" fmla="*/ 1215585 h 6777369"/>
              <a:gd name="connsiteX13" fmla="*/ 769545 w 10098277"/>
              <a:gd name="connsiteY13" fmla="*/ 423585 h 6777369"/>
              <a:gd name="connsiteX14" fmla="*/ 1442897 w 10098277"/>
              <a:gd name="connsiteY14" fmla="*/ 741275 h 6777369"/>
              <a:gd name="connsiteX15" fmla="*/ 1254625 w 10098277"/>
              <a:gd name="connsiteY15" fmla="*/ 901549 h 6777369"/>
              <a:gd name="connsiteX16" fmla="*/ 2713971 w 10098277"/>
              <a:gd name="connsiteY16" fmla="*/ 1776694 h 6777369"/>
              <a:gd name="connsiteX17" fmla="*/ 2069125 w 10098277"/>
              <a:gd name="connsiteY17" fmla="*/ 660664 h 6777369"/>
              <a:gd name="connsiteX18" fmla="*/ 1938532 w 10098277"/>
              <a:gd name="connsiteY18" fmla="*/ 677229 h 6777369"/>
              <a:gd name="connsiteX19" fmla="*/ 1793515 w 10098277"/>
              <a:gd name="connsiteY19" fmla="*/ 805678 h 6777369"/>
              <a:gd name="connsiteX20" fmla="*/ 1731477 w 10098277"/>
              <a:gd name="connsiteY20" fmla="*/ 0 h 6777369"/>
              <a:gd name="connsiteX21" fmla="*/ 2322971 w 10098277"/>
              <a:gd name="connsiteY21" fmla="*/ 227697 h 6777369"/>
              <a:gd name="connsiteX22" fmla="*/ 2179192 w 10098277"/>
              <a:gd name="connsiteY22" fmla="*/ 413479 h 6777369"/>
              <a:gd name="connsiteX23" fmla="*/ 3508298 w 10098277"/>
              <a:gd name="connsiteY23" fmla="*/ 1416476 h 6777369"/>
              <a:gd name="connsiteX24" fmla="*/ 10098277 w 10098277"/>
              <a:gd name="connsiteY24" fmla="*/ 2584244 h 6777369"/>
              <a:gd name="connsiteX0" fmla="*/ 8657384 w 10098277"/>
              <a:gd name="connsiteY0" fmla="*/ 6777369 h 6777369"/>
              <a:gd name="connsiteX1" fmla="*/ 1635284 w 10098277"/>
              <a:gd name="connsiteY1" fmla="*/ 2859203 h 6777369"/>
              <a:gd name="connsiteX2" fmla="*/ 409498 w 10098277"/>
              <a:gd name="connsiteY2" fmla="*/ 1585040 h 6777369"/>
              <a:gd name="connsiteX3" fmla="*/ 307898 w 10098277"/>
              <a:gd name="connsiteY3" fmla="*/ 1827494 h 6777369"/>
              <a:gd name="connsiteX4" fmla="*/ 0 w 10098277"/>
              <a:gd name="connsiteY4" fmla="*/ 1058964 h 6777369"/>
              <a:gd name="connsiteX5" fmla="*/ 691207 w 10098277"/>
              <a:gd name="connsiteY5" fmla="*/ 1245603 h 6777369"/>
              <a:gd name="connsiteX6" fmla="*/ 527262 w 10098277"/>
              <a:gd name="connsiteY6" fmla="*/ 1432640 h 6777369"/>
              <a:gd name="connsiteX7" fmla="*/ 2308636 w 10098277"/>
              <a:gd name="connsiteY7" fmla="*/ 2435617 h 6777369"/>
              <a:gd name="connsiteX8" fmla="*/ 1807775 w 10098277"/>
              <a:gd name="connsiteY8" fmla="*/ 1723185 h 6777369"/>
              <a:gd name="connsiteX9" fmla="*/ 1792450 w 10098277"/>
              <a:gd name="connsiteY9" fmla="*/ 1697643 h 6777369"/>
              <a:gd name="connsiteX10" fmla="*/ 1023716 w 10098277"/>
              <a:gd name="connsiteY10" fmla="*/ 1079349 h 6777369"/>
              <a:gd name="connsiteX11" fmla="*/ 1022787 w 10098277"/>
              <a:gd name="connsiteY11" fmla="*/ 1078678 h 6777369"/>
              <a:gd name="connsiteX12" fmla="*/ 825134 w 10098277"/>
              <a:gd name="connsiteY12" fmla="*/ 1215585 h 6777369"/>
              <a:gd name="connsiteX13" fmla="*/ 769545 w 10098277"/>
              <a:gd name="connsiteY13" fmla="*/ 423585 h 6777369"/>
              <a:gd name="connsiteX14" fmla="*/ 1442897 w 10098277"/>
              <a:gd name="connsiteY14" fmla="*/ 741275 h 6777369"/>
              <a:gd name="connsiteX15" fmla="*/ 1254625 w 10098277"/>
              <a:gd name="connsiteY15" fmla="*/ 901549 h 6777369"/>
              <a:gd name="connsiteX16" fmla="*/ 2713971 w 10098277"/>
              <a:gd name="connsiteY16" fmla="*/ 1776694 h 6777369"/>
              <a:gd name="connsiteX17" fmla="*/ 2069125 w 10098277"/>
              <a:gd name="connsiteY17" fmla="*/ 660664 h 6777369"/>
              <a:gd name="connsiteX18" fmla="*/ 1938532 w 10098277"/>
              <a:gd name="connsiteY18" fmla="*/ 677229 h 6777369"/>
              <a:gd name="connsiteX19" fmla="*/ 1793515 w 10098277"/>
              <a:gd name="connsiteY19" fmla="*/ 805678 h 6777369"/>
              <a:gd name="connsiteX20" fmla="*/ 1731477 w 10098277"/>
              <a:gd name="connsiteY20" fmla="*/ 0 h 6777369"/>
              <a:gd name="connsiteX21" fmla="*/ 2322971 w 10098277"/>
              <a:gd name="connsiteY21" fmla="*/ 227697 h 6777369"/>
              <a:gd name="connsiteX22" fmla="*/ 2179192 w 10098277"/>
              <a:gd name="connsiteY22" fmla="*/ 413479 h 6777369"/>
              <a:gd name="connsiteX23" fmla="*/ 3508298 w 10098277"/>
              <a:gd name="connsiteY23" fmla="*/ 1416476 h 6777369"/>
              <a:gd name="connsiteX24" fmla="*/ 10098277 w 10098277"/>
              <a:gd name="connsiteY24" fmla="*/ 2584244 h 6777369"/>
              <a:gd name="connsiteX0" fmla="*/ 8657384 w 10098277"/>
              <a:gd name="connsiteY0" fmla="*/ 6777369 h 6777369"/>
              <a:gd name="connsiteX1" fmla="*/ 1635284 w 10098277"/>
              <a:gd name="connsiteY1" fmla="*/ 2859203 h 6777369"/>
              <a:gd name="connsiteX2" fmla="*/ 409498 w 10098277"/>
              <a:gd name="connsiteY2" fmla="*/ 1585040 h 6777369"/>
              <a:gd name="connsiteX3" fmla="*/ 307898 w 10098277"/>
              <a:gd name="connsiteY3" fmla="*/ 1827494 h 6777369"/>
              <a:gd name="connsiteX4" fmla="*/ 0 w 10098277"/>
              <a:gd name="connsiteY4" fmla="*/ 1058964 h 6777369"/>
              <a:gd name="connsiteX5" fmla="*/ 691207 w 10098277"/>
              <a:gd name="connsiteY5" fmla="*/ 1245603 h 6777369"/>
              <a:gd name="connsiteX6" fmla="*/ 527262 w 10098277"/>
              <a:gd name="connsiteY6" fmla="*/ 1432640 h 6777369"/>
              <a:gd name="connsiteX7" fmla="*/ 2308636 w 10098277"/>
              <a:gd name="connsiteY7" fmla="*/ 2435617 h 6777369"/>
              <a:gd name="connsiteX8" fmla="*/ 1807775 w 10098277"/>
              <a:gd name="connsiteY8" fmla="*/ 1723185 h 6777369"/>
              <a:gd name="connsiteX9" fmla="*/ 1023716 w 10098277"/>
              <a:gd name="connsiteY9" fmla="*/ 1079349 h 6777369"/>
              <a:gd name="connsiteX10" fmla="*/ 1022787 w 10098277"/>
              <a:gd name="connsiteY10" fmla="*/ 1078678 h 6777369"/>
              <a:gd name="connsiteX11" fmla="*/ 825134 w 10098277"/>
              <a:gd name="connsiteY11" fmla="*/ 1215585 h 6777369"/>
              <a:gd name="connsiteX12" fmla="*/ 769545 w 10098277"/>
              <a:gd name="connsiteY12" fmla="*/ 423585 h 6777369"/>
              <a:gd name="connsiteX13" fmla="*/ 1442897 w 10098277"/>
              <a:gd name="connsiteY13" fmla="*/ 741275 h 6777369"/>
              <a:gd name="connsiteX14" fmla="*/ 1254625 w 10098277"/>
              <a:gd name="connsiteY14" fmla="*/ 901549 h 6777369"/>
              <a:gd name="connsiteX15" fmla="*/ 2713971 w 10098277"/>
              <a:gd name="connsiteY15" fmla="*/ 1776694 h 6777369"/>
              <a:gd name="connsiteX16" fmla="*/ 2069125 w 10098277"/>
              <a:gd name="connsiteY16" fmla="*/ 660664 h 6777369"/>
              <a:gd name="connsiteX17" fmla="*/ 1938532 w 10098277"/>
              <a:gd name="connsiteY17" fmla="*/ 677229 h 6777369"/>
              <a:gd name="connsiteX18" fmla="*/ 1793515 w 10098277"/>
              <a:gd name="connsiteY18" fmla="*/ 805678 h 6777369"/>
              <a:gd name="connsiteX19" fmla="*/ 1731477 w 10098277"/>
              <a:gd name="connsiteY19" fmla="*/ 0 h 6777369"/>
              <a:gd name="connsiteX20" fmla="*/ 2322971 w 10098277"/>
              <a:gd name="connsiteY20" fmla="*/ 227697 h 6777369"/>
              <a:gd name="connsiteX21" fmla="*/ 2179192 w 10098277"/>
              <a:gd name="connsiteY21" fmla="*/ 413479 h 6777369"/>
              <a:gd name="connsiteX22" fmla="*/ 3508298 w 10098277"/>
              <a:gd name="connsiteY22" fmla="*/ 1416476 h 6777369"/>
              <a:gd name="connsiteX23" fmla="*/ 10098277 w 10098277"/>
              <a:gd name="connsiteY23" fmla="*/ 2584244 h 6777369"/>
              <a:gd name="connsiteX0" fmla="*/ 8657384 w 10098277"/>
              <a:gd name="connsiteY0" fmla="*/ 6777369 h 6777369"/>
              <a:gd name="connsiteX1" fmla="*/ 1635284 w 10098277"/>
              <a:gd name="connsiteY1" fmla="*/ 2859203 h 6777369"/>
              <a:gd name="connsiteX2" fmla="*/ 409498 w 10098277"/>
              <a:gd name="connsiteY2" fmla="*/ 1585040 h 6777369"/>
              <a:gd name="connsiteX3" fmla="*/ 307898 w 10098277"/>
              <a:gd name="connsiteY3" fmla="*/ 1827494 h 6777369"/>
              <a:gd name="connsiteX4" fmla="*/ 0 w 10098277"/>
              <a:gd name="connsiteY4" fmla="*/ 1058964 h 6777369"/>
              <a:gd name="connsiteX5" fmla="*/ 691207 w 10098277"/>
              <a:gd name="connsiteY5" fmla="*/ 1245603 h 6777369"/>
              <a:gd name="connsiteX6" fmla="*/ 527262 w 10098277"/>
              <a:gd name="connsiteY6" fmla="*/ 1432640 h 6777369"/>
              <a:gd name="connsiteX7" fmla="*/ 2308636 w 10098277"/>
              <a:gd name="connsiteY7" fmla="*/ 2435617 h 6777369"/>
              <a:gd name="connsiteX8" fmla="*/ 1731477 w 10098277"/>
              <a:gd name="connsiteY8" fmla="*/ 1800239 h 6777369"/>
              <a:gd name="connsiteX9" fmla="*/ 1023716 w 10098277"/>
              <a:gd name="connsiteY9" fmla="*/ 1079349 h 6777369"/>
              <a:gd name="connsiteX10" fmla="*/ 1022787 w 10098277"/>
              <a:gd name="connsiteY10" fmla="*/ 1078678 h 6777369"/>
              <a:gd name="connsiteX11" fmla="*/ 825134 w 10098277"/>
              <a:gd name="connsiteY11" fmla="*/ 1215585 h 6777369"/>
              <a:gd name="connsiteX12" fmla="*/ 769545 w 10098277"/>
              <a:gd name="connsiteY12" fmla="*/ 423585 h 6777369"/>
              <a:gd name="connsiteX13" fmla="*/ 1442897 w 10098277"/>
              <a:gd name="connsiteY13" fmla="*/ 741275 h 6777369"/>
              <a:gd name="connsiteX14" fmla="*/ 1254625 w 10098277"/>
              <a:gd name="connsiteY14" fmla="*/ 901549 h 6777369"/>
              <a:gd name="connsiteX15" fmla="*/ 2713971 w 10098277"/>
              <a:gd name="connsiteY15" fmla="*/ 1776694 h 6777369"/>
              <a:gd name="connsiteX16" fmla="*/ 2069125 w 10098277"/>
              <a:gd name="connsiteY16" fmla="*/ 660664 h 6777369"/>
              <a:gd name="connsiteX17" fmla="*/ 1938532 w 10098277"/>
              <a:gd name="connsiteY17" fmla="*/ 677229 h 6777369"/>
              <a:gd name="connsiteX18" fmla="*/ 1793515 w 10098277"/>
              <a:gd name="connsiteY18" fmla="*/ 805678 h 6777369"/>
              <a:gd name="connsiteX19" fmla="*/ 1731477 w 10098277"/>
              <a:gd name="connsiteY19" fmla="*/ 0 h 6777369"/>
              <a:gd name="connsiteX20" fmla="*/ 2322971 w 10098277"/>
              <a:gd name="connsiteY20" fmla="*/ 227697 h 6777369"/>
              <a:gd name="connsiteX21" fmla="*/ 2179192 w 10098277"/>
              <a:gd name="connsiteY21" fmla="*/ 413479 h 6777369"/>
              <a:gd name="connsiteX22" fmla="*/ 3508298 w 10098277"/>
              <a:gd name="connsiteY22" fmla="*/ 1416476 h 6777369"/>
              <a:gd name="connsiteX23" fmla="*/ 10098277 w 10098277"/>
              <a:gd name="connsiteY23" fmla="*/ 2584244 h 6777369"/>
              <a:gd name="connsiteX0" fmla="*/ 8657384 w 10098277"/>
              <a:gd name="connsiteY0" fmla="*/ 6777369 h 6777369"/>
              <a:gd name="connsiteX1" fmla="*/ 1635284 w 10098277"/>
              <a:gd name="connsiteY1" fmla="*/ 2859203 h 6777369"/>
              <a:gd name="connsiteX2" fmla="*/ 409498 w 10098277"/>
              <a:gd name="connsiteY2" fmla="*/ 1585040 h 6777369"/>
              <a:gd name="connsiteX3" fmla="*/ 307898 w 10098277"/>
              <a:gd name="connsiteY3" fmla="*/ 1827494 h 6777369"/>
              <a:gd name="connsiteX4" fmla="*/ 0 w 10098277"/>
              <a:gd name="connsiteY4" fmla="*/ 1058964 h 6777369"/>
              <a:gd name="connsiteX5" fmla="*/ 691207 w 10098277"/>
              <a:gd name="connsiteY5" fmla="*/ 1245603 h 6777369"/>
              <a:gd name="connsiteX6" fmla="*/ 527262 w 10098277"/>
              <a:gd name="connsiteY6" fmla="*/ 1432640 h 6777369"/>
              <a:gd name="connsiteX7" fmla="*/ 2212443 w 10098277"/>
              <a:gd name="connsiteY7" fmla="*/ 2329721 h 6777369"/>
              <a:gd name="connsiteX8" fmla="*/ 1731477 w 10098277"/>
              <a:gd name="connsiteY8" fmla="*/ 1800239 h 6777369"/>
              <a:gd name="connsiteX9" fmla="*/ 1023716 w 10098277"/>
              <a:gd name="connsiteY9" fmla="*/ 1079349 h 6777369"/>
              <a:gd name="connsiteX10" fmla="*/ 1022787 w 10098277"/>
              <a:gd name="connsiteY10" fmla="*/ 1078678 h 6777369"/>
              <a:gd name="connsiteX11" fmla="*/ 825134 w 10098277"/>
              <a:gd name="connsiteY11" fmla="*/ 1215585 h 6777369"/>
              <a:gd name="connsiteX12" fmla="*/ 769545 w 10098277"/>
              <a:gd name="connsiteY12" fmla="*/ 423585 h 6777369"/>
              <a:gd name="connsiteX13" fmla="*/ 1442897 w 10098277"/>
              <a:gd name="connsiteY13" fmla="*/ 741275 h 6777369"/>
              <a:gd name="connsiteX14" fmla="*/ 1254625 w 10098277"/>
              <a:gd name="connsiteY14" fmla="*/ 901549 h 6777369"/>
              <a:gd name="connsiteX15" fmla="*/ 2713971 w 10098277"/>
              <a:gd name="connsiteY15" fmla="*/ 1776694 h 6777369"/>
              <a:gd name="connsiteX16" fmla="*/ 2069125 w 10098277"/>
              <a:gd name="connsiteY16" fmla="*/ 660664 h 6777369"/>
              <a:gd name="connsiteX17" fmla="*/ 1938532 w 10098277"/>
              <a:gd name="connsiteY17" fmla="*/ 677229 h 6777369"/>
              <a:gd name="connsiteX18" fmla="*/ 1793515 w 10098277"/>
              <a:gd name="connsiteY18" fmla="*/ 805678 h 6777369"/>
              <a:gd name="connsiteX19" fmla="*/ 1731477 w 10098277"/>
              <a:gd name="connsiteY19" fmla="*/ 0 h 6777369"/>
              <a:gd name="connsiteX20" fmla="*/ 2322971 w 10098277"/>
              <a:gd name="connsiteY20" fmla="*/ 227697 h 6777369"/>
              <a:gd name="connsiteX21" fmla="*/ 2179192 w 10098277"/>
              <a:gd name="connsiteY21" fmla="*/ 413479 h 6777369"/>
              <a:gd name="connsiteX22" fmla="*/ 3508298 w 10098277"/>
              <a:gd name="connsiteY22" fmla="*/ 1416476 h 6777369"/>
              <a:gd name="connsiteX23" fmla="*/ 10098277 w 10098277"/>
              <a:gd name="connsiteY23" fmla="*/ 2584244 h 67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098277" h="6777369">
                <a:moveTo>
                  <a:pt x="8657384" y="6777369"/>
                </a:moveTo>
                <a:lnTo>
                  <a:pt x="1635284" y="2859203"/>
                </a:lnTo>
                <a:lnTo>
                  <a:pt x="409498" y="1585040"/>
                </a:lnTo>
                <a:lnTo>
                  <a:pt x="307898" y="1827494"/>
                </a:lnTo>
                <a:lnTo>
                  <a:pt x="0" y="1058964"/>
                </a:lnTo>
                <a:lnTo>
                  <a:pt x="691207" y="1245603"/>
                </a:lnTo>
                <a:lnTo>
                  <a:pt x="527262" y="1432640"/>
                </a:lnTo>
                <a:lnTo>
                  <a:pt x="2212443" y="2329721"/>
                </a:lnTo>
                <a:lnTo>
                  <a:pt x="1731477" y="1800239"/>
                </a:lnTo>
                <a:lnTo>
                  <a:pt x="1023716" y="1079349"/>
                </a:lnTo>
                <a:lnTo>
                  <a:pt x="1022787" y="1078678"/>
                </a:lnTo>
                <a:lnTo>
                  <a:pt x="825134" y="1215585"/>
                </a:lnTo>
                <a:lnTo>
                  <a:pt x="769545" y="423585"/>
                </a:lnTo>
                <a:lnTo>
                  <a:pt x="1442897" y="741275"/>
                </a:lnTo>
                <a:lnTo>
                  <a:pt x="1254625" y="901549"/>
                </a:lnTo>
                <a:lnTo>
                  <a:pt x="2713971" y="1776694"/>
                </a:lnTo>
                <a:cubicBezTo>
                  <a:pt x="2855162" y="1736862"/>
                  <a:pt x="2198365" y="843908"/>
                  <a:pt x="2069125" y="660664"/>
                </a:cubicBezTo>
                <a:cubicBezTo>
                  <a:pt x="1939885" y="477420"/>
                  <a:pt x="1965808" y="693200"/>
                  <a:pt x="1938532" y="677229"/>
                </a:cubicBezTo>
                <a:lnTo>
                  <a:pt x="1793515" y="805678"/>
                </a:lnTo>
                <a:cubicBezTo>
                  <a:pt x="1791342" y="599590"/>
                  <a:pt x="1733650" y="206088"/>
                  <a:pt x="1731477" y="0"/>
                </a:cubicBezTo>
                <a:lnTo>
                  <a:pt x="2322971" y="227697"/>
                </a:lnTo>
                <a:lnTo>
                  <a:pt x="2179192" y="413479"/>
                </a:lnTo>
                <a:lnTo>
                  <a:pt x="3508298" y="1416476"/>
                </a:lnTo>
                <a:lnTo>
                  <a:pt x="10098277" y="2584244"/>
                </a:ln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en-US" sz="1600"/>
          </a:p>
        </p:txBody>
      </p:sp>
      <p:sp>
        <p:nvSpPr>
          <p:cNvPr id="26628" name="TextBox 81"/>
          <p:cNvSpPr txBox="1">
            <a:spLocks noChangeArrowheads="1"/>
          </p:cNvSpPr>
          <p:nvPr/>
        </p:nvSpPr>
        <p:spPr bwMode="auto">
          <a:xfrm rot="1896807">
            <a:off x="1412875" y="2424113"/>
            <a:ext cx="846138" cy="230187"/>
          </a:xfrm>
          <a:prstGeom prst="rect">
            <a:avLst/>
          </a:prstGeom>
          <a:noFill/>
          <a:ln w="9525">
            <a:noFill/>
            <a:miter lim="800000"/>
            <a:headEnd/>
            <a:tailEnd/>
          </a:ln>
        </p:spPr>
        <p:txBody>
          <a:bodyPr wrap="none">
            <a:spAutoFit/>
          </a:bodyPr>
          <a:lstStyle/>
          <a:p>
            <a:r>
              <a:rPr lang="en-US" sz="900" b="1">
                <a:solidFill>
                  <a:srgbClr val="FF0000"/>
                </a:solidFill>
                <a:latin typeface="Verdana" pitchFamily="34" charset="0"/>
              </a:rPr>
              <a:t>Corridor B</a:t>
            </a:r>
          </a:p>
        </p:txBody>
      </p:sp>
      <p:sp>
        <p:nvSpPr>
          <p:cNvPr id="26629" name="TextBox 82"/>
          <p:cNvSpPr txBox="1">
            <a:spLocks noChangeArrowheads="1"/>
          </p:cNvSpPr>
          <p:nvPr/>
        </p:nvSpPr>
        <p:spPr bwMode="auto">
          <a:xfrm rot="1790982">
            <a:off x="1054100" y="2900363"/>
            <a:ext cx="842963" cy="230187"/>
          </a:xfrm>
          <a:prstGeom prst="rect">
            <a:avLst/>
          </a:prstGeom>
          <a:noFill/>
          <a:ln w="9525">
            <a:noFill/>
            <a:miter lim="800000"/>
            <a:headEnd/>
            <a:tailEnd/>
          </a:ln>
        </p:spPr>
        <p:txBody>
          <a:bodyPr wrap="none">
            <a:spAutoFit/>
          </a:bodyPr>
          <a:lstStyle/>
          <a:p>
            <a:r>
              <a:rPr lang="en-US" sz="900" b="1">
                <a:solidFill>
                  <a:srgbClr val="FF0000"/>
                </a:solidFill>
                <a:latin typeface="Verdana" pitchFamily="34" charset="0"/>
              </a:rPr>
              <a:t>Corridor C</a:t>
            </a:r>
          </a:p>
        </p:txBody>
      </p:sp>
      <p:sp>
        <p:nvSpPr>
          <p:cNvPr id="26630" name="TextBox 83"/>
          <p:cNvSpPr txBox="1">
            <a:spLocks noChangeArrowheads="1"/>
          </p:cNvSpPr>
          <p:nvPr/>
        </p:nvSpPr>
        <p:spPr bwMode="auto">
          <a:xfrm rot="2365887">
            <a:off x="2041525" y="2049463"/>
            <a:ext cx="847725" cy="231775"/>
          </a:xfrm>
          <a:prstGeom prst="rect">
            <a:avLst/>
          </a:prstGeom>
          <a:noFill/>
          <a:ln w="9525">
            <a:noFill/>
            <a:miter lim="800000"/>
            <a:headEnd/>
            <a:tailEnd/>
          </a:ln>
        </p:spPr>
        <p:txBody>
          <a:bodyPr wrap="none">
            <a:spAutoFit/>
          </a:bodyPr>
          <a:lstStyle/>
          <a:p>
            <a:r>
              <a:rPr lang="en-US" sz="900" b="1">
                <a:solidFill>
                  <a:srgbClr val="FF0000"/>
                </a:solidFill>
                <a:latin typeface="Verdana" pitchFamily="34" charset="0"/>
              </a:rPr>
              <a:t>Corridor A</a:t>
            </a:r>
          </a:p>
        </p:txBody>
      </p:sp>
      <p:sp>
        <p:nvSpPr>
          <p:cNvPr id="10" name="Freeform 9"/>
          <p:cNvSpPr/>
          <p:nvPr/>
        </p:nvSpPr>
        <p:spPr bwMode="auto">
          <a:xfrm rot="173213">
            <a:off x="2855913" y="3181350"/>
            <a:ext cx="5286375" cy="1443038"/>
          </a:xfrm>
          <a:custGeom>
            <a:avLst/>
            <a:gdLst>
              <a:gd name="connsiteX0" fmla="*/ 0 w 5543550"/>
              <a:gd name="connsiteY0" fmla="*/ 0 h 1476375"/>
              <a:gd name="connsiteX1" fmla="*/ 1552575 w 5543550"/>
              <a:gd name="connsiteY1" fmla="*/ 514350 h 1476375"/>
              <a:gd name="connsiteX2" fmla="*/ 5543550 w 5543550"/>
              <a:gd name="connsiteY2" fmla="*/ 1476375 h 1476375"/>
              <a:gd name="connsiteX3" fmla="*/ 5543550 w 5543550"/>
              <a:gd name="connsiteY3" fmla="*/ 1476375 h 1476375"/>
            </a:gdLst>
            <a:ahLst/>
            <a:cxnLst>
              <a:cxn ang="0">
                <a:pos x="connsiteX0" y="connsiteY0"/>
              </a:cxn>
              <a:cxn ang="0">
                <a:pos x="connsiteX1" y="connsiteY1"/>
              </a:cxn>
              <a:cxn ang="0">
                <a:pos x="connsiteX2" y="connsiteY2"/>
              </a:cxn>
              <a:cxn ang="0">
                <a:pos x="connsiteX3" y="connsiteY3"/>
              </a:cxn>
            </a:cxnLst>
            <a:rect l="l" t="t" r="r" b="b"/>
            <a:pathLst>
              <a:path w="5543550" h="1476375">
                <a:moveTo>
                  <a:pt x="0" y="0"/>
                </a:moveTo>
                <a:cubicBezTo>
                  <a:pt x="314325" y="134144"/>
                  <a:pt x="628650" y="268288"/>
                  <a:pt x="1552575" y="514350"/>
                </a:cubicBezTo>
                <a:cubicBezTo>
                  <a:pt x="2476500" y="760412"/>
                  <a:pt x="5543550" y="1476375"/>
                  <a:pt x="5543550" y="1476375"/>
                </a:cubicBezTo>
                <a:lnTo>
                  <a:pt x="5543550" y="1476375"/>
                </a:ln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en-US" sz="1600"/>
          </a:p>
        </p:txBody>
      </p:sp>
      <p:sp>
        <p:nvSpPr>
          <p:cNvPr id="26632" name="TextBox 80"/>
          <p:cNvSpPr txBox="1">
            <a:spLocks noChangeArrowheads="1"/>
          </p:cNvSpPr>
          <p:nvPr/>
        </p:nvSpPr>
        <p:spPr bwMode="auto">
          <a:xfrm rot="669881">
            <a:off x="5659438" y="3556000"/>
            <a:ext cx="2379662" cy="304800"/>
          </a:xfrm>
          <a:prstGeom prst="rect">
            <a:avLst/>
          </a:prstGeom>
          <a:noFill/>
          <a:ln w="9525">
            <a:noFill/>
            <a:miter lim="800000"/>
            <a:headEnd/>
            <a:tailEnd/>
          </a:ln>
        </p:spPr>
        <p:txBody>
          <a:bodyPr wrap="none">
            <a:spAutoFit/>
          </a:bodyPr>
          <a:lstStyle/>
          <a:p>
            <a:r>
              <a:rPr lang="en-US" sz="1400" b="1">
                <a:solidFill>
                  <a:srgbClr val="FF0000"/>
                </a:solidFill>
                <a:latin typeface="Verdana" pitchFamily="34" charset="0"/>
              </a:rPr>
              <a:t>Avenue of Approach 2</a:t>
            </a:r>
          </a:p>
        </p:txBody>
      </p:sp>
      <p:sp>
        <p:nvSpPr>
          <p:cNvPr id="26633" name="TextBox 79"/>
          <p:cNvSpPr txBox="1">
            <a:spLocks noChangeArrowheads="1"/>
          </p:cNvSpPr>
          <p:nvPr/>
        </p:nvSpPr>
        <p:spPr bwMode="auto">
          <a:xfrm rot="1522761">
            <a:off x="4889500" y="5003800"/>
            <a:ext cx="2401888" cy="307975"/>
          </a:xfrm>
          <a:prstGeom prst="rect">
            <a:avLst/>
          </a:prstGeom>
          <a:noFill/>
          <a:ln w="9525">
            <a:noFill/>
            <a:miter lim="800000"/>
            <a:headEnd/>
            <a:tailEnd/>
          </a:ln>
        </p:spPr>
        <p:txBody>
          <a:bodyPr wrap="none">
            <a:spAutoFit/>
          </a:bodyPr>
          <a:lstStyle/>
          <a:p>
            <a:r>
              <a:rPr lang="en-US" sz="1400" b="1">
                <a:solidFill>
                  <a:srgbClr val="FF0000"/>
                </a:solidFill>
                <a:latin typeface="Verdana" pitchFamily="34" charset="0"/>
              </a:rPr>
              <a:t>Avenue of Approach 1</a:t>
            </a:r>
          </a:p>
        </p:txBody>
      </p:sp>
      <p:sp>
        <p:nvSpPr>
          <p:cNvPr id="13" name="Freeform 12"/>
          <p:cNvSpPr/>
          <p:nvPr/>
        </p:nvSpPr>
        <p:spPr bwMode="auto">
          <a:xfrm>
            <a:off x="5410200" y="2933700"/>
            <a:ext cx="2028825" cy="2933700"/>
          </a:xfrm>
          <a:custGeom>
            <a:avLst/>
            <a:gdLst>
              <a:gd name="connsiteX0" fmla="*/ 2181225 w 2181225"/>
              <a:gd name="connsiteY0" fmla="*/ 0 h 3162300"/>
              <a:gd name="connsiteX1" fmla="*/ 1590675 w 2181225"/>
              <a:gd name="connsiteY1" fmla="*/ 1295400 h 3162300"/>
              <a:gd name="connsiteX2" fmla="*/ 990600 w 2181225"/>
              <a:gd name="connsiteY2" fmla="*/ 1962150 h 3162300"/>
              <a:gd name="connsiteX3" fmla="*/ 0 w 2181225"/>
              <a:gd name="connsiteY3" fmla="*/ 3162300 h 3162300"/>
            </a:gdLst>
            <a:ahLst/>
            <a:cxnLst>
              <a:cxn ang="0">
                <a:pos x="connsiteX0" y="connsiteY0"/>
              </a:cxn>
              <a:cxn ang="0">
                <a:pos x="connsiteX1" y="connsiteY1"/>
              </a:cxn>
              <a:cxn ang="0">
                <a:pos x="connsiteX2" y="connsiteY2"/>
              </a:cxn>
              <a:cxn ang="0">
                <a:pos x="connsiteX3" y="connsiteY3"/>
              </a:cxn>
            </a:cxnLst>
            <a:rect l="l" t="t" r="r" b="b"/>
            <a:pathLst>
              <a:path w="2181225" h="3162300">
                <a:moveTo>
                  <a:pt x="2181225" y="0"/>
                </a:moveTo>
                <a:cubicBezTo>
                  <a:pt x="1988491" y="433653"/>
                  <a:pt x="2015129" y="1083173"/>
                  <a:pt x="1590675" y="1295400"/>
                </a:cubicBezTo>
                <a:lnTo>
                  <a:pt x="990600" y="1962150"/>
                </a:lnTo>
                <a:lnTo>
                  <a:pt x="0" y="3162300"/>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en-US" sz="1600"/>
          </a:p>
        </p:txBody>
      </p:sp>
      <p:sp>
        <p:nvSpPr>
          <p:cNvPr id="14" name="Freeform 13"/>
          <p:cNvSpPr/>
          <p:nvPr/>
        </p:nvSpPr>
        <p:spPr bwMode="auto">
          <a:xfrm rot="20908751">
            <a:off x="3497263" y="3030538"/>
            <a:ext cx="2903537" cy="2497137"/>
          </a:xfrm>
          <a:custGeom>
            <a:avLst/>
            <a:gdLst>
              <a:gd name="connsiteX0" fmla="*/ 3000375 w 3000375"/>
              <a:gd name="connsiteY0" fmla="*/ 0 h 2552700"/>
              <a:gd name="connsiteX1" fmla="*/ 1619250 w 3000375"/>
              <a:gd name="connsiteY1" fmla="*/ 1466850 h 2552700"/>
              <a:gd name="connsiteX2" fmla="*/ 581025 w 3000375"/>
              <a:gd name="connsiteY2" fmla="*/ 2152650 h 2552700"/>
              <a:gd name="connsiteX3" fmla="*/ 0 w 3000375"/>
              <a:gd name="connsiteY3" fmla="*/ 2552700 h 2552700"/>
              <a:gd name="connsiteX0" fmla="*/ 3000375 w 3000375"/>
              <a:gd name="connsiteY0" fmla="*/ 0 h 2552700"/>
              <a:gd name="connsiteX1" fmla="*/ 1619250 w 3000375"/>
              <a:gd name="connsiteY1" fmla="*/ 1466850 h 2552700"/>
              <a:gd name="connsiteX2" fmla="*/ 1606158 w 3000375"/>
              <a:gd name="connsiteY2" fmla="*/ 1431755 h 2552700"/>
              <a:gd name="connsiteX3" fmla="*/ 581025 w 3000375"/>
              <a:gd name="connsiteY3" fmla="*/ 2152650 h 2552700"/>
              <a:gd name="connsiteX4" fmla="*/ 0 w 3000375"/>
              <a:gd name="connsiteY4" fmla="*/ 2552700 h 2552700"/>
              <a:gd name="connsiteX0" fmla="*/ 3000375 w 3000375"/>
              <a:gd name="connsiteY0" fmla="*/ 0 h 2552700"/>
              <a:gd name="connsiteX1" fmla="*/ 1619250 w 3000375"/>
              <a:gd name="connsiteY1" fmla="*/ 1466850 h 2552700"/>
              <a:gd name="connsiteX2" fmla="*/ 581025 w 3000375"/>
              <a:gd name="connsiteY2" fmla="*/ 2152650 h 2552700"/>
              <a:gd name="connsiteX3" fmla="*/ 0 w 3000375"/>
              <a:gd name="connsiteY3" fmla="*/ 2552700 h 2552700"/>
              <a:gd name="connsiteX0" fmla="*/ 3000375 w 3000375"/>
              <a:gd name="connsiteY0" fmla="*/ 0 h 2552700"/>
              <a:gd name="connsiteX1" fmla="*/ 581025 w 3000375"/>
              <a:gd name="connsiteY1" fmla="*/ 2152650 h 2552700"/>
              <a:gd name="connsiteX2" fmla="*/ 0 w 3000375"/>
              <a:gd name="connsiteY2" fmla="*/ 2552700 h 2552700"/>
              <a:gd name="connsiteX0" fmla="*/ 3000375 w 3000375"/>
              <a:gd name="connsiteY0" fmla="*/ 0 h 2552700"/>
              <a:gd name="connsiteX1" fmla="*/ 1575044 w 3000375"/>
              <a:gd name="connsiteY1" fmla="*/ 1246680 h 2552700"/>
              <a:gd name="connsiteX2" fmla="*/ 581025 w 3000375"/>
              <a:gd name="connsiteY2" fmla="*/ 2152650 h 2552700"/>
              <a:gd name="connsiteX3" fmla="*/ 0 w 3000375"/>
              <a:gd name="connsiteY3" fmla="*/ 2552700 h 2552700"/>
              <a:gd name="connsiteX0" fmla="*/ 3000375 w 3000375"/>
              <a:gd name="connsiteY0" fmla="*/ 0 h 2552700"/>
              <a:gd name="connsiteX1" fmla="*/ 1575044 w 3000375"/>
              <a:gd name="connsiteY1" fmla="*/ 1246680 h 2552700"/>
              <a:gd name="connsiteX2" fmla="*/ 1677303 w 3000375"/>
              <a:gd name="connsiteY2" fmla="*/ 1302391 h 2552700"/>
              <a:gd name="connsiteX3" fmla="*/ 581025 w 3000375"/>
              <a:gd name="connsiteY3" fmla="*/ 2152650 h 2552700"/>
              <a:gd name="connsiteX4" fmla="*/ 0 w 3000375"/>
              <a:gd name="connsiteY4" fmla="*/ 2552700 h 2552700"/>
              <a:gd name="connsiteX0" fmla="*/ 3000375 w 3000375"/>
              <a:gd name="connsiteY0" fmla="*/ 0 h 2552700"/>
              <a:gd name="connsiteX1" fmla="*/ 1855301 w 3000375"/>
              <a:gd name="connsiteY1" fmla="*/ 1176876 h 2552700"/>
              <a:gd name="connsiteX2" fmla="*/ 1677303 w 3000375"/>
              <a:gd name="connsiteY2" fmla="*/ 1302391 h 2552700"/>
              <a:gd name="connsiteX3" fmla="*/ 581025 w 3000375"/>
              <a:gd name="connsiteY3" fmla="*/ 2152650 h 2552700"/>
              <a:gd name="connsiteX4" fmla="*/ 0 w 3000375"/>
              <a:gd name="connsiteY4" fmla="*/ 2552700 h 2552700"/>
              <a:gd name="connsiteX0" fmla="*/ 3000375 w 3000375"/>
              <a:gd name="connsiteY0" fmla="*/ 0 h 2552700"/>
              <a:gd name="connsiteX1" fmla="*/ 1855301 w 3000375"/>
              <a:gd name="connsiteY1" fmla="*/ 1176876 h 2552700"/>
              <a:gd name="connsiteX2" fmla="*/ 1677303 w 3000375"/>
              <a:gd name="connsiteY2" fmla="*/ 1302391 h 2552700"/>
              <a:gd name="connsiteX3" fmla="*/ 1453996 w 3000375"/>
              <a:gd name="connsiteY3" fmla="*/ 1562550 h 2552700"/>
              <a:gd name="connsiteX4" fmla="*/ 581025 w 3000375"/>
              <a:gd name="connsiteY4" fmla="*/ 2152650 h 2552700"/>
              <a:gd name="connsiteX5" fmla="*/ 0 w 3000375"/>
              <a:gd name="connsiteY5" fmla="*/ 2552700 h 25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75" h="2552700">
                <a:moveTo>
                  <a:pt x="3000375" y="0"/>
                </a:moveTo>
                <a:lnTo>
                  <a:pt x="1855301" y="1176876"/>
                </a:lnTo>
                <a:lnTo>
                  <a:pt x="1677303" y="1302391"/>
                </a:lnTo>
                <a:lnTo>
                  <a:pt x="1453996" y="1562550"/>
                </a:lnTo>
                <a:lnTo>
                  <a:pt x="581025" y="2152650"/>
                </a:lnTo>
                <a:lnTo>
                  <a:pt x="0" y="2552700"/>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en-US" sz="1600"/>
          </a:p>
        </p:txBody>
      </p:sp>
      <p:sp>
        <p:nvSpPr>
          <p:cNvPr id="15" name="Freeform 14"/>
          <p:cNvSpPr/>
          <p:nvPr/>
        </p:nvSpPr>
        <p:spPr bwMode="auto">
          <a:xfrm rot="21379845">
            <a:off x="2132013" y="2681288"/>
            <a:ext cx="2773362" cy="2414587"/>
          </a:xfrm>
          <a:custGeom>
            <a:avLst/>
            <a:gdLst>
              <a:gd name="connsiteX0" fmla="*/ 3000375 w 3000375"/>
              <a:gd name="connsiteY0" fmla="*/ 0 h 2552700"/>
              <a:gd name="connsiteX1" fmla="*/ 1619250 w 3000375"/>
              <a:gd name="connsiteY1" fmla="*/ 1466850 h 2552700"/>
              <a:gd name="connsiteX2" fmla="*/ 581025 w 3000375"/>
              <a:gd name="connsiteY2" fmla="*/ 2152650 h 2552700"/>
              <a:gd name="connsiteX3" fmla="*/ 0 w 3000375"/>
              <a:gd name="connsiteY3" fmla="*/ 2552700 h 2552700"/>
            </a:gdLst>
            <a:ahLst/>
            <a:cxnLst>
              <a:cxn ang="0">
                <a:pos x="connsiteX0" y="connsiteY0"/>
              </a:cxn>
              <a:cxn ang="0">
                <a:pos x="connsiteX1" y="connsiteY1"/>
              </a:cxn>
              <a:cxn ang="0">
                <a:pos x="connsiteX2" y="connsiteY2"/>
              </a:cxn>
              <a:cxn ang="0">
                <a:pos x="connsiteX3" y="connsiteY3"/>
              </a:cxn>
            </a:cxnLst>
            <a:rect l="l" t="t" r="r" b="b"/>
            <a:pathLst>
              <a:path w="3000375" h="2552700">
                <a:moveTo>
                  <a:pt x="3000375" y="0"/>
                </a:moveTo>
                <a:lnTo>
                  <a:pt x="1619250" y="1466850"/>
                </a:lnTo>
                <a:lnTo>
                  <a:pt x="581025" y="2152650"/>
                </a:lnTo>
                <a:lnTo>
                  <a:pt x="0" y="2552700"/>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en-US" sz="1600"/>
          </a:p>
        </p:txBody>
      </p:sp>
      <p:sp>
        <p:nvSpPr>
          <p:cNvPr id="16" name="Freeform 15"/>
          <p:cNvSpPr/>
          <p:nvPr/>
        </p:nvSpPr>
        <p:spPr bwMode="auto">
          <a:xfrm rot="21142543">
            <a:off x="1012825" y="2370138"/>
            <a:ext cx="2835275" cy="1681162"/>
          </a:xfrm>
          <a:custGeom>
            <a:avLst/>
            <a:gdLst>
              <a:gd name="connsiteX0" fmla="*/ 5143500 w 5143500"/>
              <a:gd name="connsiteY0" fmla="*/ 0 h 4695825"/>
              <a:gd name="connsiteX1" fmla="*/ 3876675 w 5143500"/>
              <a:gd name="connsiteY1" fmla="*/ 1352550 h 4695825"/>
              <a:gd name="connsiteX2" fmla="*/ 3829050 w 5143500"/>
              <a:gd name="connsiteY2" fmla="*/ 1371600 h 4695825"/>
              <a:gd name="connsiteX3" fmla="*/ 3171825 w 5143500"/>
              <a:gd name="connsiteY3" fmla="*/ 1685925 h 4695825"/>
              <a:gd name="connsiteX4" fmla="*/ 1381125 w 5143500"/>
              <a:gd name="connsiteY4" fmla="*/ 1600200 h 4695825"/>
              <a:gd name="connsiteX5" fmla="*/ 800100 w 5143500"/>
              <a:gd name="connsiteY5" fmla="*/ 2390775 h 4695825"/>
              <a:gd name="connsiteX6" fmla="*/ 781050 w 5143500"/>
              <a:gd name="connsiteY6" fmla="*/ 2943225 h 4695825"/>
              <a:gd name="connsiteX7" fmla="*/ 0 w 5143500"/>
              <a:gd name="connsiteY7" fmla="*/ 4695825 h 4695825"/>
              <a:gd name="connsiteX8" fmla="*/ 0 w 5143500"/>
              <a:gd name="connsiteY8" fmla="*/ 4695825 h 4695825"/>
              <a:gd name="connsiteX9" fmla="*/ 0 w 5143500"/>
              <a:gd name="connsiteY9"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1381125 w 5143500"/>
              <a:gd name="connsiteY3" fmla="*/ 1600200 h 4695825"/>
              <a:gd name="connsiteX4" fmla="*/ 800100 w 5143500"/>
              <a:gd name="connsiteY4" fmla="*/ 2390775 h 4695825"/>
              <a:gd name="connsiteX5" fmla="*/ 781050 w 5143500"/>
              <a:gd name="connsiteY5" fmla="*/ 2943225 h 4695825"/>
              <a:gd name="connsiteX6" fmla="*/ 0 w 5143500"/>
              <a:gd name="connsiteY6" fmla="*/ 4695825 h 4695825"/>
              <a:gd name="connsiteX7" fmla="*/ 0 w 5143500"/>
              <a:gd name="connsiteY7" fmla="*/ 4695825 h 4695825"/>
              <a:gd name="connsiteX8" fmla="*/ 0 w 5143500"/>
              <a:gd name="connsiteY8"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1381125 w 5143500"/>
              <a:gd name="connsiteY3" fmla="*/ 1600200 h 4695825"/>
              <a:gd name="connsiteX4" fmla="*/ 800100 w 5143500"/>
              <a:gd name="connsiteY4" fmla="*/ 2390775 h 4695825"/>
              <a:gd name="connsiteX5" fmla="*/ 714375 w 5143500"/>
              <a:gd name="connsiteY5" fmla="*/ 2543175 h 4695825"/>
              <a:gd name="connsiteX6" fmla="*/ 781050 w 5143500"/>
              <a:gd name="connsiteY6" fmla="*/ 2943225 h 4695825"/>
              <a:gd name="connsiteX7" fmla="*/ 0 w 5143500"/>
              <a:gd name="connsiteY7" fmla="*/ 4695825 h 4695825"/>
              <a:gd name="connsiteX8" fmla="*/ 0 w 5143500"/>
              <a:gd name="connsiteY8" fmla="*/ 4695825 h 4695825"/>
              <a:gd name="connsiteX9" fmla="*/ 0 w 5143500"/>
              <a:gd name="connsiteY9"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1381125 w 5143500"/>
              <a:gd name="connsiteY3" fmla="*/ 1600200 h 4695825"/>
              <a:gd name="connsiteX4" fmla="*/ 714375 w 5143500"/>
              <a:gd name="connsiteY4" fmla="*/ 2543175 h 4695825"/>
              <a:gd name="connsiteX5" fmla="*/ 781050 w 5143500"/>
              <a:gd name="connsiteY5" fmla="*/ 2943225 h 4695825"/>
              <a:gd name="connsiteX6" fmla="*/ 0 w 5143500"/>
              <a:gd name="connsiteY6" fmla="*/ 4695825 h 4695825"/>
              <a:gd name="connsiteX7" fmla="*/ 0 w 5143500"/>
              <a:gd name="connsiteY7" fmla="*/ 4695825 h 4695825"/>
              <a:gd name="connsiteX8" fmla="*/ 0 w 5143500"/>
              <a:gd name="connsiteY8"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2066925 w 5143500"/>
              <a:gd name="connsiteY3" fmla="*/ 1638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0 w 5143500"/>
              <a:gd name="connsiteY7" fmla="*/ 4695825 h 4695825"/>
              <a:gd name="connsiteX8" fmla="*/ 0 w 5143500"/>
              <a:gd name="connsiteY8" fmla="*/ 4695825 h 4695825"/>
              <a:gd name="connsiteX9" fmla="*/ 0 w 5143500"/>
              <a:gd name="connsiteY9"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0 w 5143500"/>
              <a:gd name="connsiteY7" fmla="*/ 4695825 h 4695825"/>
              <a:gd name="connsiteX8" fmla="*/ 0 w 5143500"/>
              <a:gd name="connsiteY8" fmla="*/ 4695825 h 4695825"/>
              <a:gd name="connsiteX9" fmla="*/ 0 w 5143500"/>
              <a:gd name="connsiteY9"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3171825 w 5143500"/>
              <a:gd name="connsiteY3" fmla="*/ 1695450 h 4695825"/>
              <a:gd name="connsiteX4" fmla="*/ 2524125 w 5143500"/>
              <a:gd name="connsiteY4" fmla="*/ 2019300 h 4695825"/>
              <a:gd name="connsiteX5" fmla="*/ 1381125 w 5143500"/>
              <a:gd name="connsiteY5" fmla="*/ 1600200 h 4695825"/>
              <a:gd name="connsiteX6" fmla="*/ 714375 w 5143500"/>
              <a:gd name="connsiteY6" fmla="*/ 2543175 h 4695825"/>
              <a:gd name="connsiteX7" fmla="*/ 781050 w 5143500"/>
              <a:gd name="connsiteY7" fmla="*/ 294322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3171825 w 5143500"/>
              <a:gd name="connsiteY3" fmla="*/ 1695450 h 4695825"/>
              <a:gd name="connsiteX4" fmla="*/ 2524125 w 5143500"/>
              <a:gd name="connsiteY4" fmla="*/ 2019300 h 4695825"/>
              <a:gd name="connsiteX5" fmla="*/ 1381125 w 5143500"/>
              <a:gd name="connsiteY5" fmla="*/ 1600200 h 4695825"/>
              <a:gd name="connsiteX6" fmla="*/ 714375 w 5143500"/>
              <a:gd name="connsiteY6" fmla="*/ 2543175 h 4695825"/>
              <a:gd name="connsiteX7" fmla="*/ 781050 w 5143500"/>
              <a:gd name="connsiteY7" fmla="*/ 294322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0 w 5143500"/>
              <a:gd name="connsiteY7" fmla="*/ 4695825 h 4695825"/>
              <a:gd name="connsiteX8" fmla="*/ 0 w 5143500"/>
              <a:gd name="connsiteY8" fmla="*/ 4695825 h 4695825"/>
              <a:gd name="connsiteX9" fmla="*/ 0 w 5143500"/>
              <a:gd name="connsiteY9"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3152775 w 5143500"/>
              <a:gd name="connsiteY3" fmla="*/ 1905000 h 4695825"/>
              <a:gd name="connsiteX4" fmla="*/ 2524125 w 5143500"/>
              <a:gd name="connsiteY4" fmla="*/ 2019300 h 4695825"/>
              <a:gd name="connsiteX5" fmla="*/ 1381125 w 5143500"/>
              <a:gd name="connsiteY5" fmla="*/ 1600200 h 4695825"/>
              <a:gd name="connsiteX6" fmla="*/ 714375 w 5143500"/>
              <a:gd name="connsiteY6" fmla="*/ 2543175 h 4695825"/>
              <a:gd name="connsiteX7" fmla="*/ 781050 w 5143500"/>
              <a:gd name="connsiteY7" fmla="*/ 294322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0 w 5143500"/>
              <a:gd name="connsiteY7" fmla="*/ 4695825 h 4695825"/>
              <a:gd name="connsiteX8" fmla="*/ 0 w 5143500"/>
              <a:gd name="connsiteY8" fmla="*/ 4695825 h 4695825"/>
              <a:gd name="connsiteX9" fmla="*/ 0 w 5143500"/>
              <a:gd name="connsiteY9"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476250 w 5143500"/>
              <a:gd name="connsiteY7" fmla="*/ 36480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476250 w 5143500"/>
              <a:gd name="connsiteY7" fmla="*/ 3648075 h 4695825"/>
              <a:gd name="connsiteX8" fmla="*/ 476250 w 5143500"/>
              <a:gd name="connsiteY8" fmla="*/ 3648075 h 4695825"/>
              <a:gd name="connsiteX9" fmla="*/ 0 w 5143500"/>
              <a:gd name="connsiteY9" fmla="*/ 4695825 h 4695825"/>
              <a:gd name="connsiteX10" fmla="*/ 0 w 5143500"/>
              <a:gd name="connsiteY10" fmla="*/ 4695825 h 4695825"/>
              <a:gd name="connsiteX11" fmla="*/ 0 w 5143500"/>
              <a:gd name="connsiteY11"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476250 w 5143500"/>
              <a:gd name="connsiteY7" fmla="*/ 3648075 h 4695825"/>
              <a:gd name="connsiteX8" fmla="*/ 476250 w 5143500"/>
              <a:gd name="connsiteY8" fmla="*/ 3648075 h 4695825"/>
              <a:gd name="connsiteX9" fmla="*/ 0 w 5143500"/>
              <a:gd name="connsiteY9" fmla="*/ 4695825 h 4695825"/>
              <a:gd name="connsiteX10" fmla="*/ 0 w 5143500"/>
              <a:gd name="connsiteY10" fmla="*/ 4695825 h 4695825"/>
              <a:gd name="connsiteX11" fmla="*/ 0 w 5143500"/>
              <a:gd name="connsiteY11"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476250 w 5143500"/>
              <a:gd name="connsiteY7" fmla="*/ 36480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6286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866775 w 5143500"/>
              <a:gd name="connsiteY5" fmla="*/ 2543175 h 4695825"/>
              <a:gd name="connsiteX6" fmla="*/ 781050 w 5143500"/>
              <a:gd name="connsiteY6" fmla="*/ 2943225 h 4695825"/>
              <a:gd name="connsiteX7" fmla="*/ 6286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866775 w 5143500"/>
              <a:gd name="connsiteY5" fmla="*/ 2543175 h 4695825"/>
              <a:gd name="connsiteX6" fmla="*/ 781050 w 5143500"/>
              <a:gd name="connsiteY6" fmla="*/ 2943225 h 4695825"/>
              <a:gd name="connsiteX7" fmla="*/ 6286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866775 w 5143500"/>
              <a:gd name="connsiteY5" fmla="*/ 2543175 h 4695825"/>
              <a:gd name="connsiteX6" fmla="*/ 781050 w 5143500"/>
              <a:gd name="connsiteY6" fmla="*/ 2943225 h 4695825"/>
              <a:gd name="connsiteX7" fmla="*/ 7810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866775 w 5143500"/>
              <a:gd name="connsiteY5" fmla="*/ 2543175 h 4695825"/>
              <a:gd name="connsiteX6" fmla="*/ 781050 w 5143500"/>
              <a:gd name="connsiteY6" fmla="*/ 2943225 h 4695825"/>
              <a:gd name="connsiteX7" fmla="*/ 7810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866775 w 5143500"/>
              <a:gd name="connsiteY5" fmla="*/ 2543175 h 4695825"/>
              <a:gd name="connsiteX6" fmla="*/ 704850 w 5143500"/>
              <a:gd name="connsiteY6" fmla="*/ 2543175 h 4695825"/>
              <a:gd name="connsiteX7" fmla="*/ 781050 w 5143500"/>
              <a:gd name="connsiteY7" fmla="*/ 2943225 h 4695825"/>
              <a:gd name="connsiteX8" fmla="*/ 781050 w 5143500"/>
              <a:gd name="connsiteY8" fmla="*/ 3800475 h 4695825"/>
              <a:gd name="connsiteX9" fmla="*/ 0 w 5143500"/>
              <a:gd name="connsiteY9" fmla="*/ 4695825 h 4695825"/>
              <a:gd name="connsiteX10" fmla="*/ 0 w 5143500"/>
              <a:gd name="connsiteY10" fmla="*/ 4695825 h 4695825"/>
              <a:gd name="connsiteX11" fmla="*/ 0 w 5143500"/>
              <a:gd name="connsiteY11"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04850 w 5143500"/>
              <a:gd name="connsiteY5" fmla="*/ 2543175 h 4695825"/>
              <a:gd name="connsiteX6" fmla="*/ 781050 w 5143500"/>
              <a:gd name="connsiteY6" fmla="*/ 2943225 h 4695825"/>
              <a:gd name="connsiteX7" fmla="*/ 7810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04850 w 5143500"/>
              <a:gd name="connsiteY5" fmla="*/ 2466975 h 4695825"/>
              <a:gd name="connsiteX6" fmla="*/ 781050 w 5143500"/>
              <a:gd name="connsiteY6" fmla="*/ 2943225 h 4695825"/>
              <a:gd name="connsiteX7" fmla="*/ 7810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04850 w 5143500"/>
              <a:gd name="connsiteY5" fmla="*/ 2466975 h 4695825"/>
              <a:gd name="connsiteX6" fmla="*/ 781050 w 5143500"/>
              <a:gd name="connsiteY6" fmla="*/ 2943225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1362075 w 5143500"/>
              <a:gd name="connsiteY5" fmla="*/ 2228850 h 4695825"/>
              <a:gd name="connsiteX6" fmla="*/ 704850 w 5143500"/>
              <a:gd name="connsiteY6" fmla="*/ 2466975 h 4695825"/>
              <a:gd name="connsiteX7" fmla="*/ 781050 w 5143500"/>
              <a:gd name="connsiteY7" fmla="*/ 2943225 h 4695825"/>
              <a:gd name="connsiteX8" fmla="*/ 476250 w 5143500"/>
              <a:gd name="connsiteY8" fmla="*/ 3800475 h 4695825"/>
              <a:gd name="connsiteX9" fmla="*/ 0 w 5143500"/>
              <a:gd name="connsiteY9" fmla="*/ 4695825 h 4695825"/>
              <a:gd name="connsiteX10" fmla="*/ 0 w 5143500"/>
              <a:gd name="connsiteY10" fmla="*/ 4695825 h 4695825"/>
              <a:gd name="connsiteX11" fmla="*/ 0 w 5143500"/>
              <a:gd name="connsiteY11"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990725 w 5143500"/>
              <a:gd name="connsiteY4" fmla="*/ 2057400 h 4695825"/>
              <a:gd name="connsiteX5" fmla="*/ 1362075 w 5143500"/>
              <a:gd name="connsiteY5" fmla="*/ 2228850 h 4695825"/>
              <a:gd name="connsiteX6" fmla="*/ 704850 w 5143500"/>
              <a:gd name="connsiteY6" fmla="*/ 2466975 h 4695825"/>
              <a:gd name="connsiteX7" fmla="*/ 781050 w 5143500"/>
              <a:gd name="connsiteY7" fmla="*/ 2943225 h 4695825"/>
              <a:gd name="connsiteX8" fmla="*/ 476250 w 5143500"/>
              <a:gd name="connsiteY8" fmla="*/ 3800475 h 4695825"/>
              <a:gd name="connsiteX9" fmla="*/ 0 w 5143500"/>
              <a:gd name="connsiteY9" fmla="*/ 4695825 h 4695825"/>
              <a:gd name="connsiteX10" fmla="*/ 0 w 5143500"/>
              <a:gd name="connsiteY10" fmla="*/ 4695825 h 4695825"/>
              <a:gd name="connsiteX11" fmla="*/ 0 w 5143500"/>
              <a:gd name="connsiteY11"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990725 w 5143500"/>
              <a:gd name="connsiteY4" fmla="*/ 2057400 h 4695825"/>
              <a:gd name="connsiteX5" fmla="*/ 1362075 w 5143500"/>
              <a:gd name="connsiteY5" fmla="*/ 2228850 h 4695825"/>
              <a:gd name="connsiteX6" fmla="*/ 704850 w 5143500"/>
              <a:gd name="connsiteY6" fmla="*/ 2466975 h 4695825"/>
              <a:gd name="connsiteX7" fmla="*/ 933450 w 5143500"/>
              <a:gd name="connsiteY7" fmla="*/ 2619375 h 4695825"/>
              <a:gd name="connsiteX8" fmla="*/ 781050 w 5143500"/>
              <a:gd name="connsiteY8" fmla="*/ 2943225 h 4695825"/>
              <a:gd name="connsiteX9" fmla="*/ 476250 w 5143500"/>
              <a:gd name="connsiteY9" fmla="*/ 3800475 h 4695825"/>
              <a:gd name="connsiteX10" fmla="*/ 0 w 5143500"/>
              <a:gd name="connsiteY10" fmla="*/ 4695825 h 4695825"/>
              <a:gd name="connsiteX11" fmla="*/ 0 w 5143500"/>
              <a:gd name="connsiteY11" fmla="*/ 4695825 h 4695825"/>
              <a:gd name="connsiteX12" fmla="*/ 0 w 5143500"/>
              <a:gd name="connsiteY12"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990725 w 5143500"/>
              <a:gd name="connsiteY4" fmla="*/ 2057400 h 4695825"/>
              <a:gd name="connsiteX5" fmla="*/ 1362075 w 5143500"/>
              <a:gd name="connsiteY5" fmla="*/ 2228850 h 4695825"/>
              <a:gd name="connsiteX6" fmla="*/ 1009650 w 5143500"/>
              <a:gd name="connsiteY6" fmla="*/ 2466975 h 4695825"/>
              <a:gd name="connsiteX7" fmla="*/ 933450 w 5143500"/>
              <a:gd name="connsiteY7" fmla="*/ 2619375 h 4695825"/>
              <a:gd name="connsiteX8" fmla="*/ 781050 w 5143500"/>
              <a:gd name="connsiteY8" fmla="*/ 2943225 h 4695825"/>
              <a:gd name="connsiteX9" fmla="*/ 476250 w 5143500"/>
              <a:gd name="connsiteY9" fmla="*/ 3800475 h 4695825"/>
              <a:gd name="connsiteX10" fmla="*/ 0 w 5143500"/>
              <a:gd name="connsiteY10" fmla="*/ 4695825 h 4695825"/>
              <a:gd name="connsiteX11" fmla="*/ 0 w 5143500"/>
              <a:gd name="connsiteY11" fmla="*/ 4695825 h 4695825"/>
              <a:gd name="connsiteX12" fmla="*/ 0 w 5143500"/>
              <a:gd name="connsiteY12"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990725 w 5143500"/>
              <a:gd name="connsiteY4" fmla="*/ 2057400 h 4695825"/>
              <a:gd name="connsiteX5" fmla="*/ 1981200 w 5143500"/>
              <a:gd name="connsiteY5" fmla="*/ 2066925 h 4695825"/>
              <a:gd name="connsiteX6" fmla="*/ 1362075 w 5143500"/>
              <a:gd name="connsiteY6" fmla="*/ 2228850 h 4695825"/>
              <a:gd name="connsiteX7" fmla="*/ 1009650 w 5143500"/>
              <a:gd name="connsiteY7" fmla="*/ 2466975 h 4695825"/>
              <a:gd name="connsiteX8" fmla="*/ 933450 w 5143500"/>
              <a:gd name="connsiteY8" fmla="*/ 2619375 h 4695825"/>
              <a:gd name="connsiteX9" fmla="*/ 781050 w 5143500"/>
              <a:gd name="connsiteY9" fmla="*/ 2943225 h 4695825"/>
              <a:gd name="connsiteX10" fmla="*/ 476250 w 5143500"/>
              <a:gd name="connsiteY10" fmla="*/ 3800475 h 4695825"/>
              <a:gd name="connsiteX11" fmla="*/ 0 w 5143500"/>
              <a:gd name="connsiteY11" fmla="*/ 4695825 h 4695825"/>
              <a:gd name="connsiteX12" fmla="*/ 0 w 5143500"/>
              <a:gd name="connsiteY12" fmla="*/ 4695825 h 4695825"/>
              <a:gd name="connsiteX13" fmla="*/ 0 w 5143500"/>
              <a:gd name="connsiteY13"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990725 w 5143500"/>
              <a:gd name="connsiteY4" fmla="*/ 2057400 h 4695825"/>
              <a:gd name="connsiteX5" fmla="*/ 1981200 w 5143500"/>
              <a:gd name="connsiteY5" fmla="*/ 2066925 h 4695825"/>
              <a:gd name="connsiteX6" fmla="*/ 1362075 w 5143500"/>
              <a:gd name="connsiteY6" fmla="*/ 2228850 h 4695825"/>
              <a:gd name="connsiteX7" fmla="*/ 1009650 w 5143500"/>
              <a:gd name="connsiteY7" fmla="*/ 2466975 h 4695825"/>
              <a:gd name="connsiteX8" fmla="*/ 933450 w 5143500"/>
              <a:gd name="connsiteY8" fmla="*/ 2619375 h 4695825"/>
              <a:gd name="connsiteX9" fmla="*/ 781050 w 5143500"/>
              <a:gd name="connsiteY9" fmla="*/ 2943225 h 4695825"/>
              <a:gd name="connsiteX10" fmla="*/ 476250 w 5143500"/>
              <a:gd name="connsiteY10" fmla="*/ 3800475 h 4695825"/>
              <a:gd name="connsiteX11" fmla="*/ 0 w 5143500"/>
              <a:gd name="connsiteY11" fmla="*/ 4695825 h 4695825"/>
              <a:gd name="connsiteX12" fmla="*/ 0 w 5143500"/>
              <a:gd name="connsiteY12" fmla="*/ 4695825 h 4695825"/>
              <a:gd name="connsiteX13" fmla="*/ 0 w 5143500"/>
              <a:gd name="connsiteY13"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990725 w 5143500"/>
              <a:gd name="connsiteY4" fmla="*/ 2057400 h 4695825"/>
              <a:gd name="connsiteX5" fmla="*/ 1981200 w 5143500"/>
              <a:gd name="connsiteY5" fmla="*/ 2066925 h 4695825"/>
              <a:gd name="connsiteX6" fmla="*/ 1362075 w 5143500"/>
              <a:gd name="connsiteY6" fmla="*/ 2228850 h 4695825"/>
              <a:gd name="connsiteX7" fmla="*/ 1009650 w 5143500"/>
              <a:gd name="connsiteY7" fmla="*/ 2466975 h 4695825"/>
              <a:gd name="connsiteX8" fmla="*/ 933450 w 5143500"/>
              <a:gd name="connsiteY8" fmla="*/ 2619375 h 4695825"/>
              <a:gd name="connsiteX9" fmla="*/ 781050 w 5143500"/>
              <a:gd name="connsiteY9" fmla="*/ 2943225 h 4695825"/>
              <a:gd name="connsiteX10" fmla="*/ 476250 w 5143500"/>
              <a:gd name="connsiteY10" fmla="*/ 3800475 h 4695825"/>
              <a:gd name="connsiteX11" fmla="*/ 0 w 5143500"/>
              <a:gd name="connsiteY11" fmla="*/ 4695825 h 4695825"/>
              <a:gd name="connsiteX12" fmla="*/ 0 w 5143500"/>
              <a:gd name="connsiteY12"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990725 w 5143500"/>
              <a:gd name="connsiteY4" fmla="*/ 2057400 h 4695825"/>
              <a:gd name="connsiteX5" fmla="*/ 1981200 w 5143500"/>
              <a:gd name="connsiteY5" fmla="*/ 2066925 h 4695825"/>
              <a:gd name="connsiteX6" fmla="*/ 1362075 w 5143500"/>
              <a:gd name="connsiteY6" fmla="*/ 2228850 h 4695825"/>
              <a:gd name="connsiteX7" fmla="*/ 1009650 w 5143500"/>
              <a:gd name="connsiteY7" fmla="*/ 2466975 h 4695825"/>
              <a:gd name="connsiteX8" fmla="*/ 933450 w 5143500"/>
              <a:gd name="connsiteY8" fmla="*/ 2619375 h 4695825"/>
              <a:gd name="connsiteX9" fmla="*/ 781050 w 5143500"/>
              <a:gd name="connsiteY9" fmla="*/ 2943225 h 4695825"/>
              <a:gd name="connsiteX10" fmla="*/ 476250 w 5143500"/>
              <a:gd name="connsiteY10" fmla="*/ 3800475 h 4695825"/>
              <a:gd name="connsiteX11" fmla="*/ 0 w 5143500"/>
              <a:gd name="connsiteY11" fmla="*/ 4695825 h 4695825"/>
              <a:gd name="connsiteX0" fmla="*/ 4667250 w 4667250"/>
              <a:gd name="connsiteY0" fmla="*/ 0 h 3800475"/>
              <a:gd name="connsiteX1" fmla="*/ 3352800 w 4667250"/>
              <a:gd name="connsiteY1" fmla="*/ 1371600 h 3800475"/>
              <a:gd name="connsiteX2" fmla="*/ 2676525 w 4667250"/>
              <a:gd name="connsiteY2" fmla="*/ 1905000 h 3800475"/>
              <a:gd name="connsiteX3" fmla="*/ 2047875 w 4667250"/>
              <a:gd name="connsiteY3" fmla="*/ 2019300 h 3800475"/>
              <a:gd name="connsiteX4" fmla="*/ 1514475 w 4667250"/>
              <a:gd name="connsiteY4" fmla="*/ 2057400 h 3800475"/>
              <a:gd name="connsiteX5" fmla="*/ 1504950 w 4667250"/>
              <a:gd name="connsiteY5" fmla="*/ 2066925 h 3800475"/>
              <a:gd name="connsiteX6" fmla="*/ 885825 w 4667250"/>
              <a:gd name="connsiteY6" fmla="*/ 2228850 h 3800475"/>
              <a:gd name="connsiteX7" fmla="*/ 533400 w 4667250"/>
              <a:gd name="connsiteY7" fmla="*/ 2466975 h 3800475"/>
              <a:gd name="connsiteX8" fmla="*/ 457200 w 4667250"/>
              <a:gd name="connsiteY8" fmla="*/ 2619375 h 3800475"/>
              <a:gd name="connsiteX9" fmla="*/ 304800 w 4667250"/>
              <a:gd name="connsiteY9" fmla="*/ 2943225 h 3800475"/>
              <a:gd name="connsiteX10" fmla="*/ 0 w 4667250"/>
              <a:gd name="connsiteY10" fmla="*/ 3800475 h 3800475"/>
              <a:gd name="connsiteX0" fmla="*/ 4362450 w 4362450"/>
              <a:gd name="connsiteY0" fmla="*/ 0 h 2943225"/>
              <a:gd name="connsiteX1" fmla="*/ 3048000 w 4362450"/>
              <a:gd name="connsiteY1" fmla="*/ 1371600 h 2943225"/>
              <a:gd name="connsiteX2" fmla="*/ 2371725 w 4362450"/>
              <a:gd name="connsiteY2" fmla="*/ 1905000 h 2943225"/>
              <a:gd name="connsiteX3" fmla="*/ 1743075 w 4362450"/>
              <a:gd name="connsiteY3" fmla="*/ 2019300 h 2943225"/>
              <a:gd name="connsiteX4" fmla="*/ 1209675 w 4362450"/>
              <a:gd name="connsiteY4" fmla="*/ 2057400 h 2943225"/>
              <a:gd name="connsiteX5" fmla="*/ 1200150 w 4362450"/>
              <a:gd name="connsiteY5" fmla="*/ 2066925 h 2943225"/>
              <a:gd name="connsiteX6" fmla="*/ 581025 w 4362450"/>
              <a:gd name="connsiteY6" fmla="*/ 2228850 h 2943225"/>
              <a:gd name="connsiteX7" fmla="*/ 228600 w 4362450"/>
              <a:gd name="connsiteY7" fmla="*/ 2466975 h 2943225"/>
              <a:gd name="connsiteX8" fmla="*/ 152400 w 4362450"/>
              <a:gd name="connsiteY8" fmla="*/ 2619375 h 2943225"/>
              <a:gd name="connsiteX9" fmla="*/ 0 w 4362450"/>
              <a:gd name="connsiteY9" fmla="*/ 2943225 h 2943225"/>
              <a:gd name="connsiteX0" fmla="*/ 4362450 w 4362450"/>
              <a:gd name="connsiteY0" fmla="*/ 0 h 2943225"/>
              <a:gd name="connsiteX1" fmla="*/ 3048000 w 4362450"/>
              <a:gd name="connsiteY1" fmla="*/ 1371600 h 2943225"/>
              <a:gd name="connsiteX2" fmla="*/ 2371725 w 4362450"/>
              <a:gd name="connsiteY2" fmla="*/ 1905000 h 2943225"/>
              <a:gd name="connsiteX3" fmla="*/ 1743075 w 4362450"/>
              <a:gd name="connsiteY3" fmla="*/ 2019300 h 2943225"/>
              <a:gd name="connsiteX4" fmla="*/ 1209675 w 4362450"/>
              <a:gd name="connsiteY4" fmla="*/ 2057400 h 2943225"/>
              <a:gd name="connsiteX5" fmla="*/ 1200150 w 4362450"/>
              <a:gd name="connsiteY5" fmla="*/ 2066925 h 2943225"/>
              <a:gd name="connsiteX6" fmla="*/ 581025 w 4362450"/>
              <a:gd name="connsiteY6" fmla="*/ 2228850 h 2943225"/>
              <a:gd name="connsiteX7" fmla="*/ 410916 w 4362450"/>
              <a:gd name="connsiteY7" fmla="*/ 2660739 h 2943225"/>
              <a:gd name="connsiteX8" fmla="*/ 152400 w 4362450"/>
              <a:gd name="connsiteY8" fmla="*/ 2619375 h 2943225"/>
              <a:gd name="connsiteX9" fmla="*/ 0 w 4362450"/>
              <a:gd name="connsiteY9" fmla="*/ 2943225 h 2943225"/>
              <a:gd name="connsiteX0" fmla="*/ 4362450 w 4362450"/>
              <a:gd name="connsiteY0" fmla="*/ 0 h 2943225"/>
              <a:gd name="connsiteX1" fmla="*/ 3048000 w 4362450"/>
              <a:gd name="connsiteY1" fmla="*/ 1371600 h 2943225"/>
              <a:gd name="connsiteX2" fmla="*/ 2371725 w 4362450"/>
              <a:gd name="connsiteY2" fmla="*/ 1905000 h 2943225"/>
              <a:gd name="connsiteX3" fmla="*/ 1743075 w 4362450"/>
              <a:gd name="connsiteY3" fmla="*/ 2019300 h 2943225"/>
              <a:gd name="connsiteX4" fmla="*/ 1209675 w 4362450"/>
              <a:gd name="connsiteY4" fmla="*/ 2057400 h 2943225"/>
              <a:gd name="connsiteX5" fmla="*/ 1200150 w 4362450"/>
              <a:gd name="connsiteY5" fmla="*/ 2066925 h 2943225"/>
              <a:gd name="connsiteX6" fmla="*/ 581025 w 4362450"/>
              <a:gd name="connsiteY6" fmla="*/ 2228850 h 2943225"/>
              <a:gd name="connsiteX7" fmla="*/ 864114 w 4362450"/>
              <a:gd name="connsiteY7" fmla="*/ 2442177 h 2943225"/>
              <a:gd name="connsiteX8" fmla="*/ 410916 w 4362450"/>
              <a:gd name="connsiteY8" fmla="*/ 2660739 h 2943225"/>
              <a:gd name="connsiteX9" fmla="*/ 152400 w 4362450"/>
              <a:gd name="connsiteY9" fmla="*/ 2619375 h 2943225"/>
              <a:gd name="connsiteX10" fmla="*/ 0 w 4362450"/>
              <a:gd name="connsiteY10" fmla="*/ 2943225 h 2943225"/>
              <a:gd name="connsiteX0" fmla="*/ 4362450 w 4362450"/>
              <a:gd name="connsiteY0" fmla="*/ 0 h 2943225"/>
              <a:gd name="connsiteX1" fmla="*/ 3048000 w 4362450"/>
              <a:gd name="connsiteY1" fmla="*/ 1371600 h 2943225"/>
              <a:gd name="connsiteX2" fmla="*/ 2371725 w 4362450"/>
              <a:gd name="connsiteY2" fmla="*/ 1905000 h 2943225"/>
              <a:gd name="connsiteX3" fmla="*/ 1743075 w 4362450"/>
              <a:gd name="connsiteY3" fmla="*/ 2019300 h 2943225"/>
              <a:gd name="connsiteX4" fmla="*/ 1209675 w 4362450"/>
              <a:gd name="connsiteY4" fmla="*/ 2057400 h 2943225"/>
              <a:gd name="connsiteX5" fmla="*/ 1200150 w 4362450"/>
              <a:gd name="connsiteY5" fmla="*/ 2066925 h 2943225"/>
              <a:gd name="connsiteX6" fmla="*/ 581025 w 4362450"/>
              <a:gd name="connsiteY6" fmla="*/ 2228850 h 2943225"/>
              <a:gd name="connsiteX7" fmla="*/ 1112111 w 4362450"/>
              <a:gd name="connsiteY7" fmla="*/ 2345382 h 2943225"/>
              <a:gd name="connsiteX8" fmla="*/ 864114 w 4362450"/>
              <a:gd name="connsiteY8" fmla="*/ 2442177 h 2943225"/>
              <a:gd name="connsiteX9" fmla="*/ 410916 w 4362450"/>
              <a:gd name="connsiteY9" fmla="*/ 2660739 h 2943225"/>
              <a:gd name="connsiteX10" fmla="*/ 152400 w 4362450"/>
              <a:gd name="connsiteY10" fmla="*/ 2619375 h 2943225"/>
              <a:gd name="connsiteX11" fmla="*/ 0 w 4362450"/>
              <a:gd name="connsiteY11" fmla="*/ 2943225 h 2943225"/>
              <a:gd name="connsiteX0" fmla="*/ 4362450 w 4362450"/>
              <a:gd name="connsiteY0" fmla="*/ 0 h 2943225"/>
              <a:gd name="connsiteX1" fmla="*/ 3048000 w 4362450"/>
              <a:gd name="connsiteY1" fmla="*/ 1371600 h 2943225"/>
              <a:gd name="connsiteX2" fmla="*/ 2371725 w 4362450"/>
              <a:gd name="connsiteY2" fmla="*/ 1905000 h 2943225"/>
              <a:gd name="connsiteX3" fmla="*/ 1743075 w 4362450"/>
              <a:gd name="connsiteY3" fmla="*/ 2019300 h 2943225"/>
              <a:gd name="connsiteX4" fmla="*/ 1209675 w 4362450"/>
              <a:gd name="connsiteY4" fmla="*/ 2057400 h 2943225"/>
              <a:gd name="connsiteX5" fmla="*/ 1200150 w 4362450"/>
              <a:gd name="connsiteY5" fmla="*/ 2066925 h 2943225"/>
              <a:gd name="connsiteX6" fmla="*/ 1112111 w 4362450"/>
              <a:gd name="connsiteY6" fmla="*/ 2345382 h 2943225"/>
              <a:gd name="connsiteX7" fmla="*/ 864114 w 4362450"/>
              <a:gd name="connsiteY7" fmla="*/ 2442177 h 2943225"/>
              <a:gd name="connsiteX8" fmla="*/ 410916 w 4362450"/>
              <a:gd name="connsiteY8" fmla="*/ 2660739 h 2943225"/>
              <a:gd name="connsiteX9" fmla="*/ 152400 w 4362450"/>
              <a:gd name="connsiteY9" fmla="*/ 2619375 h 2943225"/>
              <a:gd name="connsiteX10" fmla="*/ 0 w 4362450"/>
              <a:gd name="connsiteY10" fmla="*/ 2943225 h 2943225"/>
              <a:gd name="connsiteX0" fmla="*/ 4362450 w 4362450"/>
              <a:gd name="connsiteY0" fmla="*/ 0 h 2943225"/>
              <a:gd name="connsiteX1" fmla="*/ 3048000 w 4362450"/>
              <a:gd name="connsiteY1" fmla="*/ 1371600 h 2943225"/>
              <a:gd name="connsiteX2" fmla="*/ 2371725 w 4362450"/>
              <a:gd name="connsiteY2" fmla="*/ 1905000 h 2943225"/>
              <a:gd name="connsiteX3" fmla="*/ 1743075 w 4362450"/>
              <a:gd name="connsiteY3" fmla="*/ 2019300 h 2943225"/>
              <a:gd name="connsiteX4" fmla="*/ 1209675 w 4362450"/>
              <a:gd name="connsiteY4" fmla="*/ 2057400 h 2943225"/>
              <a:gd name="connsiteX5" fmla="*/ 1112111 w 4362450"/>
              <a:gd name="connsiteY5" fmla="*/ 2345382 h 2943225"/>
              <a:gd name="connsiteX6" fmla="*/ 864114 w 4362450"/>
              <a:gd name="connsiteY6" fmla="*/ 2442177 h 2943225"/>
              <a:gd name="connsiteX7" fmla="*/ 410916 w 4362450"/>
              <a:gd name="connsiteY7" fmla="*/ 2660739 h 2943225"/>
              <a:gd name="connsiteX8" fmla="*/ 152400 w 4362450"/>
              <a:gd name="connsiteY8" fmla="*/ 2619375 h 2943225"/>
              <a:gd name="connsiteX9" fmla="*/ 0 w 4362450"/>
              <a:gd name="connsiteY9" fmla="*/ 2943225 h 2943225"/>
              <a:gd name="connsiteX0" fmla="*/ 4362450 w 4362450"/>
              <a:gd name="connsiteY0" fmla="*/ 0 h 2943225"/>
              <a:gd name="connsiteX1" fmla="*/ 3048000 w 4362450"/>
              <a:gd name="connsiteY1" fmla="*/ 1371600 h 2943225"/>
              <a:gd name="connsiteX2" fmla="*/ 2371725 w 4362450"/>
              <a:gd name="connsiteY2" fmla="*/ 1905000 h 2943225"/>
              <a:gd name="connsiteX3" fmla="*/ 1743075 w 4362450"/>
              <a:gd name="connsiteY3" fmla="*/ 2019300 h 2943225"/>
              <a:gd name="connsiteX4" fmla="*/ 1112111 w 4362450"/>
              <a:gd name="connsiteY4" fmla="*/ 2345382 h 2943225"/>
              <a:gd name="connsiteX5" fmla="*/ 864114 w 4362450"/>
              <a:gd name="connsiteY5" fmla="*/ 2442177 h 2943225"/>
              <a:gd name="connsiteX6" fmla="*/ 410916 w 4362450"/>
              <a:gd name="connsiteY6" fmla="*/ 2660739 h 2943225"/>
              <a:gd name="connsiteX7" fmla="*/ 152400 w 4362450"/>
              <a:gd name="connsiteY7" fmla="*/ 2619375 h 2943225"/>
              <a:gd name="connsiteX8" fmla="*/ 0 w 4362450"/>
              <a:gd name="connsiteY8" fmla="*/ 2943225 h 2943225"/>
              <a:gd name="connsiteX0" fmla="*/ 4362450 w 4362450"/>
              <a:gd name="connsiteY0" fmla="*/ 0 h 2943225"/>
              <a:gd name="connsiteX1" fmla="*/ 3048000 w 4362450"/>
              <a:gd name="connsiteY1" fmla="*/ 1371600 h 2943225"/>
              <a:gd name="connsiteX2" fmla="*/ 2371725 w 4362450"/>
              <a:gd name="connsiteY2" fmla="*/ 1905000 h 2943225"/>
              <a:gd name="connsiteX3" fmla="*/ 1743075 w 4362450"/>
              <a:gd name="connsiteY3" fmla="*/ 2019300 h 2943225"/>
              <a:gd name="connsiteX4" fmla="*/ 1124215 w 4362450"/>
              <a:gd name="connsiteY4" fmla="*/ 1975024 h 2943225"/>
              <a:gd name="connsiteX5" fmla="*/ 864114 w 4362450"/>
              <a:gd name="connsiteY5" fmla="*/ 2442177 h 2943225"/>
              <a:gd name="connsiteX6" fmla="*/ 410916 w 4362450"/>
              <a:gd name="connsiteY6" fmla="*/ 2660739 h 2943225"/>
              <a:gd name="connsiteX7" fmla="*/ 152400 w 4362450"/>
              <a:gd name="connsiteY7" fmla="*/ 2619375 h 2943225"/>
              <a:gd name="connsiteX8" fmla="*/ 0 w 4362450"/>
              <a:gd name="connsiteY8" fmla="*/ 2943225 h 2943225"/>
              <a:gd name="connsiteX0" fmla="*/ 4362450 w 4362450"/>
              <a:gd name="connsiteY0" fmla="*/ 0 h 2943225"/>
              <a:gd name="connsiteX1" fmla="*/ 3048000 w 4362450"/>
              <a:gd name="connsiteY1" fmla="*/ 1371600 h 2943225"/>
              <a:gd name="connsiteX2" fmla="*/ 2371725 w 4362450"/>
              <a:gd name="connsiteY2" fmla="*/ 1905000 h 2943225"/>
              <a:gd name="connsiteX3" fmla="*/ 1623402 w 4362450"/>
              <a:gd name="connsiteY3" fmla="*/ 1763432 h 2943225"/>
              <a:gd name="connsiteX4" fmla="*/ 1124215 w 4362450"/>
              <a:gd name="connsiteY4" fmla="*/ 1975024 h 2943225"/>
              <a:gd name="connsiteX5" fmla="*/ 864114 w 4362450"/>
              <a:gd name="connsiteY5" fmla="*/ 2442177 h 2943225"/>
              <a:gd name="connsiteX6" fmla="*/ 410916 w 4362450"/>
              <a:gd name="connsiteY6" fmla="*/ 2660739 h 2943225"/>
              <a:gd name="connsiteX7" fmla="*/ 152400 w 4362450"/>
              <a:gd name="connsiteY7" fmla="*/ 2619375 h 2943225"/>
              <a:gd name="connsiteX8" fmla="*/ 0 w 4362450"/>
              <a:gd name="connsiteY8" fmla="*/ 2943225 h 2943225"/>
              <a:gd name="connsiteX0" fmla="*/ 4362450 w 4362450"/>
              <a:gd name="connsiteY0" fmla="*/ 0 h 2943225"/>
              <a:gd name="connsiteX1" fmla="*/ 3048000 w 4362450"/>
              <a:gd name="connsiteY1" fmla="*/ 1371600 h 2943225"/>
              <a:gd name="connsiteX2" fmla="*/ 2371725 w 4362450"/>
              <a:gd name="connsiteY2" fmla="*/ 1905000 h 2943225"/>
              <a:gd name="connsiteX3" fmla="*/ 1623402 w 4362450"/>
              <a:gd name="connsiteY3" fmla="*/ 1763432 h 2943225"/>
              <a:gd name="connsiteX4" fmla="*/ 1124215 w 4362450"/>
              <a:gd name="connsiteY4" fmla="*/ 1975024 h 2943225"/>
              <a:gd name="connsiteX5" fmla="*/ 864114 w 4362450"/>
              <a:gd name="connsiteY5" fmla="*/ 2442177 h 2943225"/>
              <a:gd name="connsiteX6" fmla="*/ 410916 w 4362450"/>
              <a:gd name="connsiteY6" fmla="*/ 2660739 h 2943225"/>
              <a:gd name="connsiteX7" fmla="*/ 0 w 4362450"/>
              <a:gd name="connsiteY7" fmla="*/ 2943225 h 2943225"/>
              <a:gd name="connsiteX0" fmla="*/ 4362450 w 4362450"/>
              <a:gd name="connsiteY0" fmla="*/ 0 h 2943225"/>
              <a:gd name="connsiteX1" fmla="*/ 3048000 w 4362450"/>
              <a:gd name="connsiteY1" fmla="*/ 1371600 h 2943225"/>
              <a:gd name="connsiteX2" fmla="*/ 2371725 w 4362450"/>
              <a:gd name="connsiteY2" fmla="*/ 1905000 h 2943225"/>
              <a:gd name="connsiteX3" fmla="*/ 1623402 w 4362450"/>
              <a:gd name="connsiteY3" fmla="*/ 1763432 h 2943225"/>
              <a:gd name="connsiteX4" fmla="*/ 1187037 w 4362450"/>
              <a:gd name="connsiteY4" fmla="*/ 1975763 h 2943225"/>
              <a:gd name="connsiteX5" fmla="*/ 864114 w 4362450"/>
              <a:gd name="connsiteY5" fmla="*/ 2442177 h 2943225"/>
              <a:gd name="connsiteX6" fmla="*/ 410916 w 4362450"/>
              <a:gd name="connsiteY6" fmla="*/ 2660739 h 2943225"/>
              <a:gd name="connsiteX7" fmla="*/ 0 w 4362450"/>
              <a:gd name="connsiteY7" fmla="*/ 2943225 h 2943225"/>
              <a:gd name="connsiteX0" fmla="*/ 4362450 w 4362450"/>
              <a:gd name="connsiteY0" fmla="*/ 0 h 2943225"/>
              <a:gd name="connsiteX1" fmla="*/ 3048000 w 4362450"/>
              <a:gd name="connsiteY1" fmla="*/ 1371600 h 2943225"/>
              <a:gd name="connsiteX2" fmla="*/ 2395778 w 4362450"/>
              <a:gd name="connsiteY2" fmla="*/ 1756085 h 2943225"/>
              <a:gd name="connsiteX3" fmla="*/ 1623402 w 4362450"/>
              <a:gd name="connsiteY3" fmla="*/ 1763432 h 2943225"/>
              <a:gd name="connsiteX4" fmla="*/ 1187037 w 4362450"/>
              <a:gd name="connsiteY4" fmla="*/ 1975763 h 2943225"/>
              <a:gd name="connsiteX5" fmla="*/ 864114 w 4362450"/>
              <a:gd name="connsiteY5" fmla="*/ 2442177 h 2943225"/>
              <a:gd name="connsiteX6" fmla="*/ 410916 w 4362450"/>
              <a:gd name="connsiteY6" fmla="*/ 2660739 h 2943225"/>
              <a:gd name="connsiteX7" fmla="*/ 0 w 4362450"/>
              <a:gd name="connsiteY7" fmla="*/ 2943225 h 2943225"/>
              <a:gd name="connsiteX0" fmla="*/ 4362450 w 4362450"/>
              <a:gd name="connsiteY0" fmla="*/ 0 h 2943225"/>
              <a:gd name="connsiteX1" fmla="*/ 3048000 w 4362450"/>
              <a:gd name="connsiteY1" fmla="*/ 1371600 h 2943225"/>
              <a:gd name="connsiteX2" fmla="*/ 2395778 w 4362450"/>
              <a:gd name="connsiteY2" fmla="*/ 1756085 h 2943225"/>
              <a:gd name="connsiteX3" fmla="*/ 1698533 w 4362450"/>
              <a:gd name="connsiteY3" fmla="*/ 1649887 h 2943225"/>
              <a:gd name="connsiteX4" fmla="*/ 1187037 w 4362450"/>
              <a:gd name="connsiteY4" fmla="*/ 1975763 h 2943225"/>
              <a:gd name="connsiteX5" fmla="*/ 864114 w 4362450"/>
              <a:gd name="connsiteY5" fmla="*/ 2442177 h 2943225"/>
              <a:gd name="connsiteX6" fmla="*/ 410916 w 4362450"/>
              <a:gd name="connsiteY6" fmla="*/ 2660739 h 2943225"/>
              <a:gd name="connsiteX7" fmla="*/ 0 w 4362450"/>
              <a:gd name="connsiteY7" fmla="*/ 2943225 h 2943225"/>
              <a:gd name="connsiteX0" fmla="*/ 4362450 w 4362450"/>
              <a:gd name="connsiteY0" fmla="*/ 0 h 2943225"/>
              <a:gd name="connsiteX1" fmla="*/ 3048000 w 4362450"/>
              <a:gd name="connsiteY1" fmla="*/ 1371600 h 2943225"/>
              <a:gd name="connsiteX2" fmla="*/ 2395778 w 4362450"/>
              <a:gd name="connsiteY2" fmla="*/ 1756085 h 2943225"/>
              <a:gd name="connsiteX3" fmla="*/ 1698533 w 4362450"/>
              <a:gd name="connsiteY3" fmla="*/ 1649887 h 2943225"/>
              <a:gd name="connsiteX4" fmla="*/ 1187037 w 4362450"/>
              <a:gd name="connsiteY4" fmla="*/ 1975763 h 2943225"/>
              <a:gd name="connsiteX5" fmla="*/ 864114 w 4362450"/>
              <a:gd name="connsiteY5" fmla="*/ 2442177 h 2943225"/>
              <a:gd name="connsiteX6" fmla="*/ 410916 w 4362450"/>
              <a:gd name="connsiteY6" fmla="*/ 2660739 h 2943225"/>
              <a:gd name="connsiteX7" fmla="*/ 0 w 4362450"/>
              <a:gd name="connsiteY7" fmla="*/ 2943225 h 2943225"/>
              <a:gd name="connsiteX0" fmla="*/ 4362450 w 4362450"/>
              <a:gd name="connsiteY0" fmla="*/ 0 h 2943225"/>
              <a:gd name="connsiteX1" fmla="*/ 3048000 w 4362450"/>
              <a:gd name="connsiteY1" fmla="*/ 1371600 h 2943225"/>
              <a:gd name="connsiteX2" fmla="*/ 2395778 w 4362450"/>
              <a:gd name="connsiteY2" fmla="*/ 1756085 h 2943225"/>
              <a:gd name="connsiteX3" fmla="*/ 1682978 w 4362450"/>
              <a:gd name="connsiteY3" fmla="*/ 1782112 h 2943225"/>
              <a:gd name="connsiteX4" fmla="*/ 1187037 w 4362450"/>
              <a:gd name="connsiteY4" fmla="*/ 1975763 h 2943225"/>
              <a:gd name="connsiteX5" fmla="*/ 864114 w 4362450"/>
              <a:gd name="connsiteY5" fmla="*/ 2442177 h 2943225"/>
              <a:gd name="connsiteX6" fmla="*/ 410916 w 4362450"/>
              <a:gd name="connsiteY6" fmla="*/ 2660739 h 2943225"/>
              <a:gd name="connsiteX7" fmla="*/ 0 w 4362450"/>
              <a:gd name="connsiteY7" fmla="*/ 2943225 h 294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2450" h="2943225">
                <a:moveTo>
                  <a:pt x="4362450" y="0"/>
                </a:moveTo>
                <a:cubicBezTo>
                  <a:pt x="4088606" y="285750"/>
                  <a:pt x="3376612" y="1090613"/>
                  <a:pt x="3048000" y="1371600"/>
                </a:cubicBezTo>
                <a:cubicBezTo>
                  <a:pt x="2716213" y="1689100"/>
                  <a:pt x="2613265" y="1648135"/>
                  <a:pt x="2395778" y="1756085"/>
                </a:cubicBezTo>
                <a:cubicBezTo>
                  <a:pt x="2287828" y="1811648"/>
                  <a:pt x="1978253" y="1794812"/>
                  <a:pt x="1682978" y="1782112"/>
                </a:cubicBezTo>
                <a:lnTo>
                  <a:pt x="1187037" y="1975763"/>
                </a:lnTo>
                <a:cubicBezTo>
                  <a:pt x="1129444" y="2039893"/>
                  <a:pt x="993467" y="2328014"/>
                  <a:pt x="864114" y="2442177"/>
                </a:cubicBezTo>
                <a:cubicBezTo>
                  <a:pt x="734761" y="2556340"/>
                  <a:pt x="479779" y="2595963"/>
                  <a:pt x="410916" y="2660739"/>
                </a:cubicBezTo>
                <a:lnTo>
                  <a:pt x="0" y="2943225"/>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en-US" sz="1600"/>
          </a:p>
        </p:txBody>
      </p:sp>
      <p:sp>
        <p:nvSpPr>
          <p:cNvPr id="17" name="Freeform 16"/>
          <p:cNvSpPr/>
          <p:nvPr/>
        </p:nvSpPr>
        <p:spPr bwMode="auto">
          <a:xfrm>
            <a:off x="665163" y="1435100"/>
            <a:ext cx="2667000" cy="2209800"/>
          </a:xfrm>
          <a:custGeom>
            <a:avLst/>
            <a:gdLst>
              <a:gd name="connsiteX0" fmla="*/ 5143500 w 5143500"/>
              <a:gd name="connsiteY0" fmla="*/ 0 h 4695825"/>
              <a:gd name="connsiteX1" fmla="*/ 3876675 w 5143500"/>
              <a:gd name="connsiteY1" fmla="*/ 1352550 h 4695825"/>
              <a:gd name="connsiteX2" fmla="*/ 3829050 w 5143500"/>
              <a:gd name="connsiteY2" fmla="*/ 1371600 h 4695825"/>
              <a:gd name="connsiteX3" fmla="*/ 3171825 w 5143500"/>
              <a:gd name="connsiteY3" fmla="*/ 1685925 h 4695825"/>
              <a:gd name="connsiteX4" fmla="*/ 1381125 w 5143500"/>
              <a:gd name="connsiteY4" fmla="*/ 1600200 h 4695825"/>
              <a:gd name="connsiteX5" fmla="*/ 800100 w 5143500"/>
              <a:gd name="connsiteY5" fmla="*/ 2390775 h 4695825"/>
              <a:gd name="connsiteX6" fmla="*/ 781050 w 5143500"/>
              <a:gd name="connsiteY6" fmla="*/ 2943225 h 4695825"/>
              <a:gd name="connsiteX7" fmla="*/ 0 w 5143500"/>
              <a:gd name="connsiteY7" fmla="*/ 4695825 h 4695825"/>
              <a:gd name="connsiteX8" fmla="*/ 0 w 5143500"/>
              <a:gd name="connsiteY8" fmla="*/ 4695825 h 4695825"/>
              <a:gd name="connsiteX9" fmla="*/ 0 w 5143500"/>
              <a:gd name="connsiteY9"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1381125 w 5143500"/>
              <a:gd name="connsiteY3" fmla="*/ 1600200 h 4695825"/>
              <a:gd name="connsiteX4" fmla="*/ 800100 w 5143500"/>
              <a:gd name="connsiteY4" fmla="*/ 2390775 h 4695825"/>
              <a:gd name="connsiteX5" fmla="*/ 781050 w 5143500"/>
              <a:gd name="connsiteY5" fmla="*/ 2943225 h 4695825"/>
              <a:gd name="connsiteX6" fmla="*/ 0 w 5143500"/>
              <a:gd name="connsiteY6" fmla="*/ 4695825 h 4695825"/>
              <a:gd name="connsiteX7" fmla="*/ 0 w 5143500"/>
              <a:gd name="connsiteY7" fmla="*/ 4695825 h 4695825"/>
              <a:gd name="connsiteX8" fmla="*/ 0 w 5143500"/>
              <a:gd name="connsiteY8"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1381125 w 5143500"/>
              <a:gd name="connsiteY3" fmla="*/ 1600200 h 4695825"/>
              <a:gd name="connsiteX4" fmla="*/ 800100 w 5143500"/>
              <a:gd name="connsiteY4" fmla="*/ 2390775 h 4695825"/>
              <a:gd name="connsiteX5" fmla="*/ 714375 w 5143500"/>
              <a:gd name="connsiteY5" fmla="*/ 2543175 h 4695825"/>
              <a:gd name="connsiteX6" fmla="*/ 781050 w 5143500"/>
              <a:gd name="connsiteY6" fmla="*/ 2943225 h 4695825"/>
              <a:gd name="connsiteX7" fmla="*/ 0 w 5143500"/>
              <a:gd name="connsiteY7" fmla="*/ 4695825 h 4695825"/>
              <a:gd name="connsiteX8" fmla="*/ 0 w 5143500"/>
              <a:gd name="connsiteY8" fmla="*/ 4695825 h 4695825"/>
              <a:gd name="connsiteX9" fmla="*/ 0 w 5143500"/>
              <a:gd name="connsiteY9"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1381125 w 5143500"/>
              <a:gd name="connsiteY3" fmla="*/ 1600200 h 4695825"/>
              <a:gd name="connsiteX4" fmla="*/ 714375 w 5143500"/>
              <a:gd name="connsiteY4" fmla="*/ 2543175 h 4695825"/>
              <a:gd name="connsiteX5" fmla="*/ 781050 w 5143500"/>
              <a:gd name="connsiteY5" fmla="*/ 2943225 h 4695825"/>
              <a:gd name="connsiteX6" fmla="*/ 0 w 5143500"/>
              <a:gd name="connsiteY6" fmla="*/ 4695825 h 4695825"/>
              <a:gd name="connsiteX7" fmla="*/ 0 w 5143500"/>
              <a:gd name="connsiteY7" fmla="*/ 4695825 h 4695825"/>
              <a:gd name="connsiteX8" fmla="*/ 0 w 5143500"/>
              <a:gd name="connsiteY8"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2066925 w 5143500"/>
              <a:gd name="connsiteY3" fmla="*/ 1638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0 w 5143500"/>
              <a:gd name="connsiteY7" fmla="*/ 4695825 h 4695825"/>
              <a:gd name="connsiteX8" fmla="*/ 0 w 5143500"/>
              <a:gd name="connsiteY8" fmla="*/ 4695825 h 4695825"/>
              <a:gd name="connsiteX9" fmla="*/ 0 w 5143500"/>
              <a:gd name="connsiteY9"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0 w 5143500"/>
              <a:gd name="connsiteY7" fmla="*/ 4695825 h 4695825"/>
              <a:gd name="connsiteX8" fmla="*/ 0 w 5143500"/>
              <a:gd name="connsiteY8" fmla="*/ 4695825 h 4695825"/>
              <a:gd name="connsiteX9" fmla="*/ 0 w 5143500"/>
              <a:gd name="connsiteY9"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3171825 w 5143500"/>
              <a:gd name="connsiteY3" fmla="*/ 1695450 h 4695825"/>
              <a:gd name="connsiteX4" fmla="*/ 2524125 w 5143500"/>
              <a:gd name="connsiteY4" fmla="*/ 2019300 h 4695825"/>
              <a:gd name="connsiteX5" fmla="*/ 1381125 w 5143500"/>
              <a:gd name="connsiteY5" fmla="*/ 1600200 h 4695825"/>
              <a:gd name="connsiteX6" fmla="*/ 714375 w 5143500"/>
              <a:gd name="connsiteY6" fmla="*/ 2543175 h 4695825"/>
              <a:gd name="connsiteX7" fmla="*/ 781050 w 5143500"/>
              <a:gd name="connsiteY7" fmla="*/ 294322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3171825 w 5143500"/>
              <a:gd name="connsiteY3" fmla="*/ 1695450 h 4695825"/>
              <a:gd name="connsiteX4" fmla="*/ 2524125 w 5143500"/>
              <a:gd name="connsiteY4" fmla="*/ 2019300 h 4695825"/>
              <a:gd name="connsiteX5" fmla="*/ 1381125 w 5143500"/>
              <a:gd name="connsiteY5" fmla="*/ 1600200 h 4695825"/>
              <a:gd name="connsiteX6" fmla="*/ 714375 w 5143500"/>
              <a:gd name="connsiteY6" fmla="*/ 2543175 h 4695825"/>
              <a:gd name="connsiteX7" fmla="*/ 781050 w 5143500"/>
              <a:gd name="connsiteY7" fmla="*/ 294322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0 w 5143500"/>
              <a:gd name="connsiteY7" fmla="*/ 4695825 h 4695825"/>
              <a:gd name="connsiteX8" fmla="*/ 0 w 5143500"/>
              <a:gd name="connsiteY8" fmla="*/ 4695825 h 4695825"/>
              <a:gd name="connsiteX9" fmla="*/ 0 w 5143500"/>
              <a:gd name="connsiteY9" fmla="*/ 4695825 h 4695825"/>
              <a:gd name="connsiteX0" fmla="*/ 5143500 w 5143500"/>
              <a:gd name="connsiteY0" fmla="*/ 0 h 4695825"/>
              <a:gd name="connsiteX1" fmla="*/ 3829050 w 5143500"/>
              <a:gd name="connsiteY1" fmla="*/ 1371600 h 4695825"/>
              <a:gd name="connsiteX2" fmla="*/ 3171825 w 5143500"/>
              <a:gd name="connsiteY2" fmla="*/ 1685925 h 4695825"/>
              <a:gd name="connsiteX3" fmla="*/ 3152775 w 5143500"/>
              <a:gd name="connsiteY3" fmla="*/ 1905000 h 4695825"/>
              <a:gd name="connsiteX4" fmla="*/ 2524125 w 5143500"/>
              <a:gd name="connsiteY4" fmla="*/ 2019300 h 4695825"/>
              <a:gd name="connsiteX5" fmla="*/ 1381125 w 5143500"/>
              <a:gd name="connsiteY5" fmla="*/ 1600200 h 4695825"/>
              <a:gd name="connsiteX6" fmla="*/ 714375 w 5143500"/>
              <a:gd name="connsiteY6" fmla="*/ 2543175 h 4695825"/>
              <a:gd name="connsiteX7" fmla="*/ 781050 w 5143500"/>
              <a:gd name="connsiteY7" fmla="*/ 294322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0 w 5143500"/>
              <a:gd name="connsiteY7" fmla="*/ 4695825 h 4695825"/>
              <a:gd name="connsiteX8" fmla="*/ 0 w 5143500"/>
              <a:gd name="connsiteY8" fmla="*/ 4695825 h 4695825"/>
              <a:gd name="connsiteX9" fmla="*/ 0 w 5143500"/>
              <a:gd name="connsiteY9"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476250 w 5143500"/>
              <a:gd name="connsiteY7" fmla="*/ 36480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476250 w 5143500"/>
              <a:gd name="connsiteY7" fmla="*/ 3648075 h 4695825"/>
              <a:gd name="connsiteX8" fmla="*/ 476250 w 5143500"/>
              <a:gd name="connsiteY8" fmla="*/ 3648075 h 4695825"/>
              <a:gd name="connsiteX9" fmla="*/ 0 w 5143500"/>
              <a:gd name="connsiteY9" fmla="*/ 4695825 h 4695825"/>
              <a:gd name="connsiteX10" fmla="*/ 0 w 5143500"/>
              <a:gd name="connsiteY10" fmla="*/ 4695825 h 4695825"/>
              <a:gd name="connsiteX11" fmla="*/ 0 w 5143500"/>
              <a:gd name="connsiteY11"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476250 w 5143500"/>
              <a:gd name="connsiteY7" fmla="*/ 3648075 h 4695825"/>
              <a:gd name="connsiteX8" fmla="*/ 476250 w 5143500"/>
              <a:gd name="connsiteY8" fmla="*/ 3648075 h 4695825"/>
              <a:gd name="connsiteX9" fmla="*/ 0 w 5143500"/>
              <a:gd name="connsiteY9" fmla="*/ 4695825 h 4695825"/>
              <a:gd name="connsiteX10" fmla="*/ 0 w 5143500"/>
              <a:gd name="connsiteY10" fmla="*/ 4695825 h 4695825"/>
              <a:gd name="connsiteX11" fmla="*/ 0 w 5143500"/>
              <a:gd name="connsiteY11"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476250 w 5143500"/>
              <a:gd name="connsiteY7" fmla="*/ 36480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14375 w 5143500"/>
              <a:gd name="connsiteY5" fmla="*/ 2543175 h 4695825"/>
              <a:gd name="connsiteX6" fmla="*/ 781050 w 5143500"/>
              <a:gd name="connsiteY6" fmla="*/ 2943225 h 4695825"/>
              <a:gd name="connsiteX7" fmla="*/ 6286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866775 w 5143500"/>
              <a:gd name="connsiteY5" fmla="*/ 2543175 h 4695825"/>
              <a:gd name="connsiteX6" fmla="*/ 781050 w 5143500"/>
              <a:gd name="connsiteY6" fmla="*/ 2943225 h 4695825"/>
              <a:gd name="connsiteX7" fmla="*/ 6286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866775 w 5143500"/>
              <a:gd name="connsiteY5" fmla="*/ 2543175 h 4695825"/>
              <a:gd name="connsiteX6" fmla="*/ 781050 w 5143500"/>
              <a:gd name="connsiteY6" fmla="*/ 2943225 h 4695825"/>
              <a:gd name="connsiteX7" fmla="*/ 6286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866775 w 5143500"/>
              <a:gd name="connsiteY5" fmla="*/ 2543175 h 4695825"/>
              <a:gd name="connsiteX6" fmla="*/ 781050 w 5143500"/>
              <a:gd name="connsiteY6" fmla="*/ 2943225 h 4695825"/>
              <a:gd name="connsiteX7" fmla="*/ 7810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866775 w 5143500"/>
              <a:gd name="connsiteY5" fmla="*/ 2543175 h 4695825"/>
              <a:gd name="connsiteX6" fmla="*/ 781050 w 5143500"/>
              <a:gd name="connsiteY6" fmla="*/ 2943225 h 4695825"/>
              <a:gd name="connsiteX7" fmla="*/ 7810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866775 w 5143500"/>
              <a:gd name="connsiteY5" fmla="*/ 2543175 h 4695825"/>
              <a:gd name="connsiteX6" fmla="*/ 704850 w 5143500"/>
              <a:gd name="connsiteY6" fmla="*/ 2543175 h 4695825"/>
              <a:gd name="connsiteX7" fmla="*/ 781050 w 5143500"/>
              <a:gd name="connsiteY7" fmla="*/ 2943225 h 4695825"/>
              <a:gd name="connsiteX8" fmla="*/ 781050 w 5143500"/>
              <a:gd name="connsiteY8" fmla="*/ 3800475 h 4695825"/>
              <a:gd name="connsiteX9" fmla="*/ 0 w 5143500"/>
              <a:gd name="connsiteY9" fmla="*/ 4695825 h 4695825"/>
              <a:gd name="connsiteX10" fmla="*/ 0 w 5143500"/>
              <a:gd name="connsiteY10" fmla="*/ 4695825 h 4695825"/>
              <a:gd name="connsiteX11" fmla="*/ 0 w 5143500"/>
              <a:gd name="connsiteY11"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04850 w 5143500"/>
              <a:gd name="connsiteY5" fmla="*/ 2543175 h 4695825"/>
              <a:gd name="connsiteX6" fmla="*/ 781050 w 5143500"/>
              <a:gd name="connsiteY6" fmla="*/ 2943225 h 4695825"/>
              <a:gd name="connsiteX7" fmla="*/ 7810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04850 w 5143500"/>
              <a:gd name="connsiteY5" fmla="*/ 2466975 h 4695825"/>
              <a:gd name="connsiteX6" fmla="*/ 781050 w 5143500"/>
              <a:gd name="connsiteY6" fmla="*/ 2943225 h 4695825"/>
              <a:gd name="connsiteX7" fmla="*/ 7810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5 w 5143500"/>
              <a:gd name="connsiteY4" fmla="*/ 1600200 h 4695825"/>
              <a:gd name="connsiteX5" fmla="*/ 704850 w 5143500"/>
              <a:gd name="connsiteY5" fmla="*/ 2466975 h 4695825"/>
              <a:gd name="connsiteX6" fmla="*/ 781050 w 5143500"/>
              <a:gd name="connsiteY6" fmla="*/ 2943225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6 w 5143500"/>
              <a:gd name="connsiteY4" fmla="*/ 1849811 h 4695825"/>
              <a:gd name="connsiteX5" fmla="*/ 704850 w 5143500"/>
              <a:gd name="connsiteY5" fmla="*/ 2466975 h 4695825"/>
              <a:gd name="connsiteX6" fmla="*/ 781050 w 5143500"/>
              <a:gd name="connsiteY6" fmla="*/ 2943225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6 w 5143500"/>
              <a:gd name="connsiteY4" fmla="*/ 1849811 h 4695825"/>
              <a:gd name="connsiteX5" fmla="*/ 704850 w 5143500"/>
              <a:gd name="connsiteY5" fmla="*/ 2466975 h 4695825"/>
              <a:gd name="connsiteX6" fmla="*/ 781050 w 5143500"/>
              <a:gd name="connsiteY6" fmla="*/ 2943225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6 w 5143500"/>
              <a:gd name="connsiteY4" fmla="*/ 1849811 h 4695825"/>
              <a:gd name="connsiteX5" fmla="*/ 1081203 w 5143500"/>
              <a:gd name="connsiteY5" fmla="*/ 2466975 h 4695825"/>
              <a:gd name="connsiteX6" fmla="*/ 781050 w 5143500"/>
              <a:gd name="connsiteY6" fmla="*/ 2943225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6 w 5143500"/>
              <a:gd name="connsiteY4" fmla="*/ 1849811 h 4695825"/>
              <a:gd name="connsiteX5" fmla="*/ 1081203 w 5143500"/>
              <a:gd name="connsiteY5" fmla="*/ 2466975 h 4695825"/>
              <a:gd name="connsiteX6" fmla="*/ 1031953 w 5143500"/>
              <a:gd name="connsiteY6" fmla="*/ 2943225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6 w 5143500"/>
              <a:gd name="connsiteY4" fmla="*/ 1849811 h 4695825"/>
              <a:gd name="connsiteX5" fmla="*/ 1081203 w 5143500"/>
              <a:gd name="connsiteY5" fmla="*/ 2466975 h 4695825"/>
              <a:gd name="connsiteX6" fmla="*/ 961904 w 5143500"/>
              <a:gd name="connsiteY6" fmla="*/ 2914650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381126 w 5143500"/>
              <a:gd name="connsiteY4" fmla="*/ 1849811 h 4695825"/>
              <a:gd name="connsiteX5" fmla="*/ 1108861 w 5143500"/>
              <a:gd name="connsiteY5" fmla="*/ 2428875 h 4695825"/>
              <a:gd name="connsiteX6" fmla="*/ 961904 w 5143500"/>
              <a:gd name="connsiteY6" fmla="*/ 2914650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549733 w 5143500"/>
              <a:gd name="connsiteY4" fmla="*/ 1943100 h 4695825"/>
              <a:gd name="connsiteX5" fmla="*/ 1108861 w 5143500"/>
              <a:gd name="connsiteY5" fmla="*/ 2428875 h 4695825"/>
              <a:gd name="connsiteX6" fmla="*/ 961904 w 5143500"/>
              <a:gd name="connsiteY6" fmla="*/ 2914650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24125 w 5143500"/>
              <a:gd name="connsiteY3" fmla="*/ 2019300 h 4695825"/>
              <a:gd name="connsiteX4" fmla="*/ 1549733 w 5143500"/>
              <a:gd name="connsiteY4" fmla="*/ 1943100 h 4695825"/>
              <a:gd name="connsiteX5" fmla="*/ 1108861 w 5143500"/>
              <a:gd name="connsiteY5" fmla="*/ 2428875 h 4695825"/>
              <a:gd name="connsiteX6" fmla="*/ 814947 w 5143500"/>
              <a:gd name="connsiteY6" fmla="*/ 2914650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829050 w 5143500"/>
              <a:gd name="connsiteY1" fmla="*/ 1371600 h 4695825"/>
              <a:gd name="connsiteX2" fmla="*/ 3152775 w 5143500"/>
              <a:gd name="connsiteY2" fmla="*/ 1905000 h 4695825"/>
              <a:gd name="connsiteX3" fmla="*/ 2578433 w 5143500"/>
              <a:gd name="connsiteY3" fmla="*/ 1943100 h 4695825"/>
              <a:gd name="connsiteX4" fmla="*/ 1549733 w 5143500"/>
              <a:gd name="connsiteY4" fmla="*/ 1943100 h 4695825"/>
              <a:gd name="connsiteX5" fmla="*/ 1108861 w 5143500"/>
              <a:gd name="connsiteY5" fmla="*/ 2428875 h 4695825"/>
              <a:gd name="connsiteX6" fmla="*/ 814947 w 5143500"/>
              <a:gd name="connsiteY6" fmla="*/ 2914650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901047 w 5143500"/>
              <a:gd name="connsiteY1" fmla="*/ 1457325 h 4695825"/>
              <a:gd name="connsiteX2" fmla="*/ 3152775 w 5143500"/>
              <a:gd name="connsiteY2" fmla="*/ 1905000 h 4695825"/>
              <a:gd name="connsiteX3" fmla="*/ 2578433 w 5143500"/>
              <a:gd name="connsiteY3" fmla="*/ 1943100 h 4695825"/>
              <a:gd name="connsiteX4" fmla="*/ 1549733 w 5143500"/>
              <a:gd name="connsiteY4" fmla="*/ 1943100 h 4695825"/>
              <a:gd name="connsiteX5" fmla="*/ 1108861 w 5143500"/>
              <a:gd name="connsiteY5" fmla="*/ 2428875 h 4695825"/>
              <a:gd name="connsiteX6" fmla="*/ 814947 w 5143500"/>
              <a:gd name="connsiteY6" fmla="*/ 2914650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901047 w 5143500"/>
              <a:gd name="connsiteY1" fmla="*/ 1457325 h 4695825"/>
              <a:gd name="connsiteX2" fmla="*/ 3152775 w 5143500"/>
              <a:gd name="connsiteY2" fmla="*/ 1905000 h 4695825"/>
              <a:gd name="connsiteX3" fmla="*/ 2578433 w 5143500"/>
              <a:gd name="connsiteY3" fmla="*/ 1943100 h 4695825"/>
              <a:gd name="connsiteX4" fmla="*/ 1549733 w 5143500"/>
              <a:gd name="connsiteY4" fmla="*/ 1943100 h 4695825"/>
              <a:gd name="connsiteX5" fmla="*/ 1108861 w 5143500"/>
              <a:gd name="connsiteY5" fmla="*/ 2428875 h 4695825"/>
              <a:gd name="connsiteX6" fmla="*/ 814947 w 5143500"/>
              <a:gd name="connsiteY6" fmla="*/ 2914650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901047 w 5143500"/>
              <a:gd name="connsiteY1" fmla="*/ 1457325 h 4695825"/>
              <a:gd name="connsiteX2" fmla="*/ 3152775 w 5143500"/>
              <a:gd name="connsiteY2" fmla="*/ 1905000 h 4695825"/>
              <a:gd name="connsiteX3" fmla="*/ 2578433 w 5143500"/>
              <a:gd name="connsiteY3" fmla="*/ 1943100 h 4695825"/>
              <a:gd name="connsiteX4" fmla="*/ 1549733 w 5143500"/>
              <a:gd name="connsiteY4" fmla="*/ 1943100 h 4695825"/>
              <a:gd name="connsiteX5" fmla="*/ 1108861 w 5143500"/>
              <a:gd name="connsiteY5" fmla="*/ 2428875 h 4695825"/>
              <a:gd name="connsiteX6" fmla="*/ 814947 w 5143500"/>
              <a:gd name="connsiteY6" fmla="*/ 2914650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901047 w 5143500"/>
              <a:gd name="connsiteY1" fmla="*/ 1457325 h 4695825"/>
              <a:gd name="connsiteX2" fmla="*/ 3152775 w 5143500"/>
              <a:gd name="connsiteY2" fmla="*/ 1905000 h 4695825"/>
              <a:gd name="connsiteX3" fmla="*/ 2578433 w 5143500"/>
              <a:gd name="connsiteY3" fmla="*/ 1943100 h 4695825"/>
              <a:gd name="connsiteX4" fmla="*/ 1549733 w 5143500"/>
              <a:gd name="connsiteY4" fmla="*/ 2105025 h 4695825"/>
              <a:gd name="connsiteX5" fmla="*/ 1108861 w 5143500"/>
              <a:gd name="connsiteY5" fmla="*/ 2428875 h 4695825"/>
              <a:gd name="connsiteX6" fmla="*/ 814947 w 5143500"/>
              <a:gd name="connsiteY6" fmla="*/ 2914650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 name="connsiteX0" fmla="*/ 5143500 w 5143500"/>
              <a:gd name="connsiteY0" fmla="*/ 0 h 4695825"/>
              <a:gd name="connsiteX1" fmla="*/ 3967843 w 5143500"/>
              <a:gd name="connsiteY1" fmla="*/ 1604524 h 4695825"/>
              <a:gd name="connsiteX2" fmla="*/ 3152775 w 5143500"/>
              <a:gd name="connsiteY2" fmla="*/ 1905000 h 4695825"/>
              <a:gd name="connsiteX3" fmla="*/ 2578433 w 5143500"/>
              <a:gd name="connsiteY3" fmla="*/ 1943100 h 4695825"/>
              <a:gd name="connsiteX4" fmla="*/ 1549733 w 5143500"/>
              <a:gd name="connsiteY4" fmla="*/ 2105025 h 4695825"/>
              <a:gd name="connsiteX5" fmla="*/ 1108861 w 5143500"/>
              <a:gd name="connsiteY5" fmla="*/ 2428875 h 4695825"/>
              <a:gd name="connsiteX6" fmla="*/ 814947 w 5143500"/>
              <a:gd name="connsiteY6" fmla="*/ 2914650 h 4695825"/>
              <a:gd name="connsiteX7" fmla="*/ 476250 w 5143500"/>
              <a:gd name="connsiteY7" fmla="*/ 3800475 h 4695825"/>
              <a:gd name="connsiteX8" fmla="*/ 0 w 5143500"/>
              <a:gd name="connsiteY8" fmla="*/ 4695825 h 4695825"/>
              <a:gd name="connsiteX9" fmla="*/ 0 w 5143500"/>
              <a:gd name="connsiteY9" fmla="*/ 4695825 h 4695825"/>
              <a:gd name="connsiteX10" fmla="*/ 0 w 5143500"/>
              <a:gd name="connsiteY10" fmla="*/ 4695825 h 469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0" h="4695825">
                <a:moveTo>
                  <a:pt x="5143500" y="0"/>
                </a:moveTo>
                <a:cubicBezTo>
                  <a:pt x="4869656" y="285750"/>
                  <a:pt x="4296455" y="1323537"/>
                  <a:pt x="3967843" y="1604524"/>
                </a:cubicBezTo>
                <a:cubicBezTo>
                  <a:pt x="3636056" y="1922024"/>
                  <a:pt x="3370262" y="1797050"/>
                  <a:pt x="3152775" y="1905000"/>
                </a:cubicBezTo>
                <a:cubicBezTo>
                  <a:pt x="3044825" y="1960563"/>
                  <a:pt x="2873708" y="1955800"/>
                  <a:pt x="2578433" y="1943100"/>
                </a:cubicBezTo>
                <a:lnTo>
                  <a:pt x="1549733" y="2105025"/>
                </a:lnTo>
                <a:cubicBezTo>
                  <a:pt x="1246521" y="2192338"/>
                  <a:pt x="1289032" y="2322801"/>
                  <a:pt x="1108861" y="2428875"/>
                </a:cubicBezTo>
                <a:lnTo>
                  <a:pt x="814947" y="2914650"/>
                </a:lnTo>
                <a:lnTo>
                  <a:pt x="476250" y="3800475"/>
                </a:lnTo>
                <a:cubicBezTo>
                  <a:pt x="301625" y="4298950"/>
                  <a:pt x="260350" y="4397375"/>
                  <a:pt x="0" y="4695825"/>
                </a:cubicBezTo>
                <a:lnTo>
                  <a:pt x="0" y="4695825"/>
                </a:lnTo>
                <a:lnTo>
                  <a:pt x="0" y="4695825"/>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en-US" sz="1600"/>
          </a:p>
        </p:txBody>
      </p:sp>
      <p:sp>
        <p:nvSpPr>
          <p:cNvPr id="26639" name="TextBox 17"/>
          <p:cNvSpPr txBox="1">
            <a:spLocks noChangeArrowheads="1"/>
          </p:cNvSpPr>
          <p:nvPr/>
        </p:nvSpPr>
        <p:spPr bwMode="auto">
          <a:xfrm>
            <a:off x="7340600" y="2711450"/>
            <a:ext cx="652463"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H-120</a:t>
            </a:r>
          </a:p>
        </p:txBody>
      </p:sp>
      <p:sp>
        <p:nvSpPr>
          <p:cNvPr id="26640" name="TextBox 18"/>
          <p:cNvSpPr txBox="1">
            <a:spLocks noChangeArrowheads="1"/>
          </p:cNvSpPr>
          <p:nvPr/>
        </p:nvSpPr>
        <p:spPr bwMode="auto">
          <a:xfrm>
            <a:off x="400050" y="3541713"/>
            <a:ext cx="561975"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H-24</a:t>
            </a:r>
          </a:p>
        </p:txBody>
      </p:sp>
      <p:sp>
        <p:nvSpPr>
          <p:cNvPr id="26641" name="TextBox 19"/>
          <p:cNvSpPr txBox="1">
            <a:spLocks noChangeArrowheads="1"/>
          </p:cNvSpPr>
          <p:nvPr/>
        </p:nvSpPr>
        <p:spPr bwMode="auto">
          <a:xfrm>
            <a:off x="3240088" y="1203325"/>
            <a:ext cx="561975"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H-24</a:t>
            </a:r>
          </a:p>
        </p:txBody>
      </p:sp>
      <p:sp>
        <p:nvSpPr>
          <p:cNvPr id="26642" name="TextBox 20"/>
          <p:cNvSpPr txBox="1">
            <a:spLocks noChangeArrowheads="1"/>
          </p:cNvSpPr>
          <p:nvPr/>
        </p:nvSpPr>
        <p:spPr bwMode="auto">
          <a:xfrm>
            <a:off x="973138" y="4160838"/>
            <a:ext cx="563562"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H-48</a:t>
            </a:r>
          </a:p>
        </p:txBody>
      </p:sp>
      <p:sp>
        <p:nvSpPr>
          <p:cNvPr id="26643" name="TextBox 21"/>
          <p:cNvSpPr txBox="1">
            <a:spLocks noChangeArrowheads="1"/>
          </p:cNvSpPr>
          <p:nvPr/>
        </p:nvSpPr>
        <p:spPr bwMode="auto">
          <a:xfrm>
            <a:off x="3646488" y="1965325"/>
            <a:ext cx="563562"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H-48</a:t>
            </a:r>
          </a:p>
        </p:txBody>
      </p:sp>
      <p:sp>
        <p:nvSpPr>
          <p:cNvPr id="26644" name="TextBox 22"/>
          <p:cNvSpPr txBox="1">
            <a:spLocks noChangeArrowheads="1"/>
          </p:cNvSpPr>
          <p:nvPr/>
        </p:nvSpPr>
        <p:spPr bwMode="auto">
          <a:xfrm>
            <a:off x="1828800" y="5124450"/>
            <a:ext cx="563563"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H-72</a:t>
            </a:r>
          </a:p>
        </p:txBody>
      </p:sp>
      <p:sp>
        <p:nvSpPr>
          <p:cNvPr id="26645" name="TextBox 23"/>
          <p:cNvSpPr txBox="1">
            <a:spLocks noChangeArrowheads="1"/>
          </p:cNvSpPr>
          <p:nvPr/>
        </p:nvSpPr>
        <p:spPr bwMode="auto">
          <a:xfrm>
            <a:off x="3352800" y="5722938"/>
            <a:ext cx="563563"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H-96</a:t>
            </a:r>
          </a:p>
        </p:txBody>
      </p:sp>
      <p:sp>
        <p:nvSpPr>
          <p:cNvPr id="26646" name="TextBox 24"/>
          <p:cNvSpPr txBox="1">
            <a:spLocks noChangeArrowheads="1"/>
          </p:cNvSpPr>
          <p:nvPr/>
        </p:nvSpPr>
        <p:spPr bwMode="auto">
          <a:xfrm>
            <a:off x="4922838" y="5807075"/>
            <a:ext cx="654050"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H-120</a:t>
            </a:r>
          </a:p>
        </p:txBody>
      </p:sp>
      <p:sp>
        <p:nvSpPr>
          <p:cNvPr id="26647" name="TextBox 25"/>
          <p:cNvSpPr txBox="1">
            <a:spLocks noChangeArrowheads="1"/>
          </p:cNvSpPr>
          <p:nvPr/>
        </p:nvSpPr>
        <p:spPr bwMode="auto">
          <a:xfrm>
            <a:off x="4711700" y="2363788"/>
            <a:ext cx="563563"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H-72</a:t>
            </a:r>
          </a:p>
        </p:txBody>
      </p:sp>
      <p:sp>
        <p:nvSpPr>
          <p:cNvPr id="26648" name="TextBox 26"/>
          <p:cNvSpPr txBox="1">
            <a:spLocks noChangeArrowheads="1"/>
          </p:cNvSpPr>
          <p:nvPr/>
        </p:nvSpPr>
        <p:spPr bwMode="auto">
          <a:xfrm>
            <a:off x="6024563" y="2530475"/>
            <a:ext cx="563562"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H-96</a:t>
            </a:r>
          </a:p>
        </p:txBody>
      </p:sp>
      <p:sp>
        <p:nvSpPr>
          <p:cNvPr id="28" name="Freeform 27"/>
          <p:cNvSpPr/>
          <p:nvPr/>
        </p:nvSpPr>
        <p:spPr bwMode="auto">
          <a:xfrm rot="20040000">
            <a:off x="6527800" y="3654425"/>
            <a:ext cx="2674938" cy="2501900"/>
          </a:xfrm>
          <a:custGeom>
            <a:avLst/>
            <a:gdLst>
              <a:gd name="connsiteX0" fmla="*/ 3000375 w 3000375"/>
              <a:gd name="connsiteY0" fmla="*/ 0 h 2552700"/>
              <a:gd name="connsiteX1" fmla="*/ 1619250 w 3000375"/>
              <a:gd name="connsiteY1" fmla="*/ 1466850 h 2552700"/>
              <a:gd name="connsiteX2" fmla="*/ 581025 w 3000375"/>
              <a:gd name="connsiteY2" fmla="*/ 2152650 h 2552700"/>
              <a:gd name="connsiteX3" fmla="*/ 0 w 3000375"/>
              <a:gd name="connsiteY3" fmla="*/ 2552700 h 2552700"/>
              <a:gd name="connsiteX0" fmla="*/ 3000375 w 3000375"/>
              <a:gd name="connsiteY0" fmla="*/ 0 h 2552700"/>
              <a:gd name="connsiteX1" fmla="*/ 1619250 w 3000375"/>
              <a:gd name="connsiteY1" fmla="*/ 1466850 h 2552700"/>
              <a:gd name="connsiteX2" fmla="*/ 1606158 w 3000375"/>
              <a:gd name="connsiteY2" fmla="*/ 1431755 h 2552700"/>
              <a:gd name="connsiteX3" fmla="*/ 581025 w 3000375"/>
              <a:gd name="connsiteY3" fmla="*/ 2152650 h 2552700"/>
              <a:gd name="connsiteX4" fmla="*/ 0 w 3000375"/>
              <a:gd name="connsiteY4" fmla="*/ 2552700 h 2552700"/>
              <a:gd name="connsiteX0" fmla="*/ 3000375 w 3000375"/>
              <a:gd name="connsiteY0" fmla="*/ 0 h 2552700"/>
              <a:gd name="connsiteX1" fmla="*/ 1619250 w 3000375"/>
              <a:gd name="connsiteY1" fmla="*/ 1466850 h 2552700"/>
              <a:gd name="connsiteX2" fmla="*/ 581025 w 3000375"/>
              <a:gd name="connsiteY2" fmla="*/ 2152650 h 2552700"/>
              <a:gd name="connsiteX3" fmla="*/ 0 w 3000375"/>
              <a:gd name="connsiteY3" fmla="*/ 2552700 h 2552700"/>
              <a:gd name="connsiteX0" fmla="*/ 3000375 w 3000375"/>
              <a:gd name="connsiteY0" fmla="*/ 0 h 2552700"/>
              <a:gd name="connsiteX1" fmla="*/ 581025 w 3000375"/>
              <a:gd name="connsiteY1" fmla="*/ 2152650 h 2552700"/>
              <a:gd name="connsiteX2" fmla="*/ 0 w 3000375"/>
              <a:gd name="connsiteY2" fmla="*/ 2552700 h 2552700"/>
              <a:gd name="connsiteX0" fmla="*/ 3000375 w 3000375"/>
              <a:gd name="connsiteY0" fmla="*/ 0 h 2552700"/>
              <a:gd name="connsiteX1" fmla="*/ 1575044 w 3000375"/>
              <a:gd name="connsiteY1" fmla="*/ 1246680 h 2552700"/>
              <a:gd name="connsiteX2" fmla="*/ 581025 w 3000375"/>
              <a:gd name="connsiteY2" fmla="*/ 2152650 h 2552700"/>
              <a:gd name="connsiteX3" fmla="*/ 0 w 3000375"/>
              <a:gd name="connsiteY3" fmla="*/ 2552700 h 2552700"/>
              <a:gd name="connsiteX0" fmla="*/ 3000375 w 3000375"/>
              <a:gd name="connsiteY0" fmla="*/ 0 h 2552700"/>
              <a:gd name="connsiteX1" fmla="*/ 1575044 w 3000375"/>
              <a:gd name="connsiteY1" fmla="*/ 1246680 h 2552700"/>
              <a:gd name="connsiteX2" fmla="*/ 1677303 w 3000375"/>
              <a:gd name="connsiteY2" fmla="*/ 1302391 h 2552700"/>
              <a:gd name="connsiteX3" fmla="*/ 581025 w 3000375"/>
              <a:gd name="connsiteY3" fmla="*/ 2152650 h 2552700"/>
              <a:gd name="connsiteX4" fmla="*/ 0 w 3000375"/>
              <a:gd name="connsiteY4" fmla="*/ 2552700 h 2552700"/>
              <a:gd name="connsiteX0" fmla="*/ 3000375 w 3000375"/>
              <a:gd name="connsiteY0" fmla="*/ 0 h 2552700"/>
              <a:gd name="connsiteX1" fmla="*/ 1855301 w 3000375"/>
              <a:gd name="connsiteY1" fmla="*/ 1176876 h 2552700"/>
              <a:gd name="connsiteX2" fmla="*/ 1677303 w 3000375"/>
              <a:gd name="connsiteY2" fmla="*/ 1302391 h 2552700"/>
              <a:gd name="connsiteX3" fmla="*/ 581025 w 3000375"/>
              <a:gd name="connsiteY3" fmla="*/ 2152650 h 2552700"/>
              <a:gd name="connsiteX4" fmla="*/ 0 w 3000375"/>
              <a:gd name="connsiteY4" fmla="*/ 2552700 h 2552700"/>
              <a:gd name="connsiteX0" fmla="*/ 3000375 w 3000375"/>
              <a:gd name="connsiteY0" fmla="*/ 0 h 2552700"/>
              <a:gd name="connsiteX1" fmla="*/ 1855301 w 3000375"/>
              <a:gd name="connsiteY1" fmla="*/ 1176876 h 2552700"/>
              <a:gd name="connsiteX2" fmla="*/ 1677303 w 3000375"/>
              <a:gd name="connsiteY2" fmla="*/ 1302391 h 2552700"/>
              <a:gd name="connsiteX3" fmla="*/ 1453996 w 3000375"/>
              <a:gd name="connsiteY3" fmla="*/ 1562550 h 2552700"/>
              <a:gd name="connsiteX4" fmla="*/ 581025 w 3000375"/>
              <a:gd name="connsiteY4" fmla="*/ 2152650 h 2552700"/>
              <a:gd name="connsiteX5" fmla="*/ 0 w 3000375"/>
              <a:gd name="connsiteY5" fmla="*/ 2552700 h 25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75" h="2552700">
                <a:moveTo>
                  <a:pt x="3000375" y="0"/>
                </a:moveTo>
                <a:lnTo>
                  <a:pt x="1855301" y="1176876"/>
                </a:lnTo>
                <a:lnTo>
                  <a:pt x="1677303" y="1302391"/>
                </a:lnTo>
                <a:lnTo>
                  <a:pt x="1453996" y="1562550"/>
                </a:lnTo>
                <a:lnTo>
                  <a:pt x="581025" y="2152650"/>
                </a:lnTo>
                <a:lnTo>
                  <a:pt x="0" y="2552700"/>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en-US" sz="1600"/>
          </a:p>
        </p:txBody>
      </p:sp>
      <p:sp>
        <p:nvSpPr>
          <p:cNvPr id="26650" name="TextBox 28"/>
          <p:cNvSpPr txBox="1">
            <a:spLocks noChangeArrowheads="1"/>
          </p:cNvSpPr>
          <p:nvPr/>
        </p:nvSpPr>
        <p:spPr bwMode="auto">
          <a:xfrm>
            <a:off x="8421688" y="2968625"/>
            <a:ext cx="652462"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H-144</a:t>
            </a:r>
          </a:p>
        </p:txBody>
      </p:sp>
      <p:sp>
        <p:nvSpPr>
          <p:cNvPr id="26651" name="TextBox 29"/>
          <p:cNvSpPr txBox="1">
            <a:spLocks noChangeArrowheads="1"/>
          </p:cNvSpPr>
          <p:nvPr/>
        </p:nvSpPr>
        <p:spPr bwMode="auto">
          <a:xfrm>
            <a:off x="6705600" y="6538913"/>
            <a:ext cx="652463"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H-144</a:t>
            </a:r>
          </a:p>
        </p:txBody>
      </p:sp>
      <p:grpSp>
        <p:nvGrpSpPr>
          <p:cNvPr id="26652" name="Group 46"/>
          <p:cNvGrpSpPr>
            <a:grpSpLocks/>
          </p:cNvGrpSpPr>
          <p:nvPr/>
        </p:nvGrpSpPr>
        <p:grpSpPr bwMode="auto">
          <a:xfrm>
            <a:off x="8588375" y="2571750"/>
            <a:ext cx="479425" cy="479425"/>
            <a:chOff x="6400800" y="1676400"/>
            <a:chExt cx="480060" cy="480060"/>
          </a:xfrm>
        </p:grpSpPr>
        <p:sp>
          <p:nvSpPr>
            <p:cNvPr id="59" name="5-Point Star 44"/>
            <p:cNvSpPr>
              <a:spLocks noChangeAspect="1"/>
            </p:cNvSpPr>
            <p:nvPr/>
          </p:nvSpPr>
          <p:spPr>
            <a:xfrm>
              <a:off x="6400800" y="1676400"/>
              <a:ext cx="480060" cy="480060"/>
            </a:xfrm>
            <a:prstGeom prst="star5">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685" name="TextBox 45"/>
            <p:cNvSpPr txBox="1">
              <a:spLocks noChangeArrowheads="1"/>
            </p:cNvSpPr>
            <p:nvPr/>
          </p:nvSpPr>
          <p:spPr bwMode="auto">
            <a:xfrm>
              <a:off x="6444540" y="1816620"/>
              <a:ext cx="383438" cy="246221"/>
            </a:xfrm>
            <a:prstGeom prst="rect">
              <a:avLst/>
            </a:prstGeom>
            <a:noFill/>
            <a:ln w="9525">
              <a:noFill/>
              <a:miter lim="800000"/>
              <a:headEnd/>
              <a:tailEnd/>
            </a:ln>
          </p:spPr>
          <p:txBody>
            <a:bodyPr wrap="none">
              <a:spAutoFit/>
            </a:bodyPr>
            <a:lstStyle/>
            <a:p>
              <a:pPr algn="ctr"/>
              <a:r>
                <a:rPr lang="en-US" sz="1000" b="1"/>
                <a:t>TP1</a:t>
              </a:r>
            </a:p>
          </p:txBody>
        </p:sp>
      </p:grpSp>
      <p:grpSp>
        <p:nvGrpSpPr>
          <p:cNvPr id="26653" name="Group 47"/>
          <p:cNvGrpSpPr>
            <a:grpSpLocks/>
          </p:cNvGrpSpPr>
          <p:nvPr/>
        </p:nvGrpSpPr>
        <p:grpSpPr bwMode="auto">
          <a:xfrm>
            <a:off x="7505700" y="2316163"/>
            <a:ext cx="481013" cy="479425"/>
            <a:chOff x="6400800" y="1676400"/>
            <a:chExt cx="480060" cy="480060"/>
          </a:xfrm>
        </p:grpSpPr>
        <p:sp>
          <p:nvSpPr>
            <p:cNvPr id="57" name="5-Point Star 48"/>
            <p:cNvSpPr>
              <a:spLocks noChangeAspect="1"/>
            </p:cNvSpPr>
            <p:nvPr/>
          </p:nvSpPr>
          <p:spPr>
            <a:xfrm>
              <a:off x="6400800" y="1676400"/>
              <a:ext cx="480060" cy="480060"/>
            </a:xfrm>
            <a:prstGeom prst="star5">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683" name="TextBox 49"/>
            <p:cNvSpPr txBox="1">
              <a:spLocks noChangeArrowheads="1"/>
            </p:cNvSpPr>
            <p:nvPr/>
          </p:nvSpPr>
          <p:spPr bwMode="auto">
            <a:xfrm>
              <a:off x="6444540" y="1816620"/>
              <a:ext cx="383438" cy="246221"/>
            </a:xfrm>
            <a:prstGeom prst="rect">
              <a:avLst/>
            </a:prstGeom>
            <a:noFill/>
            <a:ln w="9525">
              <a:noFill/>
              <a:miter lim="800000"/>
              <a:headEnd/>
              <a:tailEnd/>
            </a:ln>
          </p:spPr>
          <p:txBody>
            <a:bodyPr wrap="none">
              <a:spAutoFit/>
            </a:bodyPr>
            <a:lstStyle/>
            <a:p>
              <a:pPr algn="ctr"/>
              <a:r>
                <a:rPr lang="en-US" sz="1000" b="1"/>
                <a:t>TP2</a:t>
              </a:r>
            </a:p>
          </p:txBody>
        </p:sp>
      </p:grpSp>
      <p:grpSp>
        <p:nvGrpSpPr>
          <p:cNvPr id="26654" name="Group 50"/>
          <p:cNvGrpSpPr>
            <a:grpSpLocks/>
          </p:cNvGrpSpPr>
          <p:nvPr/>
        </p:nvGrpSpPr>
        <p:grpSpPr bwMode="auto">
          <a:xfrm>
            <a:off x="6180138" y="2163763"/>
            <a:ext cx="479425" cy="479425"/>
            <a:chOff x="6400800" y="1676400"/>
            <a:chExt cx="480060" cy="480060"/>
          </a:xfrm>
        </p:grpSpPr>
        <p:sp>
          <p:nvSpPr>
            <p:cNvPr id="55" name="5-Point Star 54"/>
            <p:cNvSpPr>
              <a:spLocks noChangeAspect="1"/>
            </p:cNvSpPr>
            <p:nvPr/>
          </p:nvSpPr>
          <p:spPr>
            <a:xfrm>
              <a:off x="6400800" y="1676400"/>
              <a:ext cx="480060" cy="480060"/>
            </a:xfrm>
            <a:prstGeom prst="star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681" name="TextBox 55"/>
            <p:cNvSpPr txBox="1">
              <a:spLocks noChangeArrowheads="1"/>
            </p:cNvSpPr>
            <p:nvPr/>
          </p:nvSpPr>
          <p:spPr bwMode="auto">
            <a:xfrm>
              <a:off x="6444540" y="1816620"/>
              <a:ext cx="383438" cy="246221"/>
            </a:xfrm>
            <a:prstGeom prst="rect">
              <a:avLst/>
            </a:prstGeom>
            <a:noFill/>
            <a:ln w="9525">
              <a:noFill/>
              <a:miter lim="800000"/>
              <a:headEnd/>
              <a:tailEnd/>
            </a:ln>
          </p:spPr>
          <p:txBody>
            <a:bodyPr wrap="none">
              <a:spAutoFit/>
            </a:bodyPr>
            <a:lstStyle/>
            <a:p>
              <a:pPr algn="ctr"/>
              <a:r>
                <a:rPr lang="en-US" sz="1000" b="1"/>
                <a:t>TP3</a:t>
              </a:r>
            </a:p>
          </p:txBody>
        </p:sp>
      </p:grpSp>
      <p:grpSp>
        <p:nvGrpSpPr>
          <p:cNvPr id="26655" name="Group 53"/>
          <p:cNvGrpSpPr>
            <a:grpSpLocks/>
          </p:cNvGrpSpPr>
          <p:nvPr/>
        </p:nvGrpSpPr>
        <p:grpSpPr bwMode="auto">
          <a:xfrm>
            <a:off x="4868863" y="1981200"/>
            <a:ext cx="479425" cy="481013"/>
            <a:chOff x="6400800" y="1676400"/>
            <a:chExt cx="480060" cy="480060"/>
          </a:xfrm>
        </p:grpSpPr>
        <p:sp>
          <p:nvSpPr>
            <p:cNvPr id="53" name="5-Point Star 52"/>
            <p:cNvSpPr>
              <a:spLocks noChangeAspect="1"/>
            </p:cNvSpPr>
            <p:nvPr/>
          </p:nvSpPr>
          <p:spPr>
            <a:xfrm>
              <a:off x="6400800" y="1676400"/>
              <a:ext cx="480060" cy="480060"/>
            </a:xfrm>
            <a:prstGeom prst="star5">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679" name="TextBox 53"/>
            <p:cNvSpPr txBox="1">
              <a:spLocks noChangeArrowheads="1"/>
            </p:cNvSpPr>
            <p:nvPr/>
          </p:nvSpPr>
          <p:spPr bwMode="auto">
            <a:xfrm>
              <a:off x="6444540" y="1816620"/>
              <a:ext cx="383438" cy="246221"/>
            </a:xfrm>
            <a:prstGeom prst="rect">
              <a:avLst/>
            </a:prstGeom>
            <a:noFill/>
            <a:ln w="22225">
              <a:noFill/>
              <a:miter lim="800000"/>
              <a:headEnd/>
              <a:tailEnd/>
            </a:ln>
          </p:spPr>
          <p:txBody>
            <a:bodyPr wrap="none">
              <a:spAutoFit/>
            </a:bodyPr>
            <a:lstStyle/>
            <a:p>
              <a:pPr algn="ctr"/>
              <a:r>
                <a:rPr lang="en-US" sz="1000" b="1"/>
                <a:t>TP4</a:t>
              </a:r>
            </a:p>
          </p:txBody>
        </p:sp>
      </p:grpSp>
      <p:grpSp>
        <p:nvGrpSpPr>
          <p:cNvPr id="26656" name="Group 56"/>
          <p:cNvGrpSpPr>
            <a:grpSpLocks/>
          </p:cNvGrpSpPr>
          <p:nvPr/>
        </p:nvGrpSpPr>
        <p:grpSpPr bwMode="auto">
          <a:xfrm>
            <a:off x="3802063" y="1600200"/>
            <a:ext cx="479425" cy="481013"/>
            <a:chOff x="6400800" y="1676400"/>
            <a:chExt cx="480060" cy="480060"/>
          </a:xfrm>
        </p:grpSpPr>
        <p:sp>
          <p:nvSpPr>
            <p:cNvPr id="51" name="5-Point Star 50"/>
            <p:cNvSpPr>
              <a:spLocks noChangeAspect="1"/>
            </p:cNvSpPr>
            <p:nvPr/>
          </p:nvSpPr>
          <p:spPr>
            <a:xfrm>
              <a:off x="6400800" y="1676400"/>
              <a:ext cx="480060" cy="480060"/>
            </a:xfrm>
            <a:prstGeom prst="star5">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677" name="TextBox 51"/>
            <p:cNvSpPr txBox="1">
              <a:spLocks noChangeArrowheads="1"/>
            </p:cNvSpPr>
            <p:nvPr/>
          </p:nvSpPr>
          <p:spPr bwMode="auto">
            <a:xfrm>
              <a:off x="6444540" y="1816620"/>
              <a:ext cx="383438" cy="246221"/>
            </a:xfrm>
            <a:prstGeom prst="rect">
              <a:avLst/>
            </a:prstGeom>
            <a:noFill/>
            <a:ln w="9525">
              <a:noFill/>
              <a:miter lim="800000"/>
              <a:headEnd/>
              <a:tailEnd/>
            </a:ln>
          </p:spPr>
          <p:txBody>
            <a:bodyPr wrap="none">
              <a:spAutoFit/>
            </a:bodyPr>
            <a:lstStyle/>
            <a:p>
              <a:pPr algn="ctr"/>
              <a:r>
                <a:rPr lang="en-US" sz="1000" b="1"/>
                <a:t>TP5</a:t>
              </a:r>
            </a:p>
          </p:txBody>
        </p:sp>
      </p:grpSp>
      <p:grpSp>
        <p:nvGrpSpPr>
          <p:cNvPr id="26657" name="Group 59"/>
          <p:cNvGrpSpPr>
            <a:grpSpLocks/>
          </p:cNvGrpSpPr>
          <p:nvPr/>
        </p:nvGrpSpPr>
        <p:grpSpPr bwMode="auto">
          <a:xfrm>
            <a:off x="3390900" y="838200"/>
            <a:ext cx="481013" cy="481013"/>
            <a:chOff x="6400800" y="1676400"/>
            <a:chExt cx="480060" cy="480060"/>
          </a:xfrm>
        </p:grpSpPr>
        <p:sp>
          <p:nvSpPr>
            <p:cNvPr id="49" name="5-Point Star 48"/>
            <p:cNvSpPr>
              <a:spLocks noChangeAspect="1"/>
            </p:cNvSpPr>
            <p:nvPr/>
          </p:nvSpPr>
          <p:spPr>
            <a:xfrm>
              <a:off x="6400800" y="1676400"/>
              <a:ext cx="480060" cy="480060"/>
            </a:xfrm>
            <a:prstGeom prst="star5">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675" name="TextBox 49"/>
            <p:cNvSpPr txBox="1">
              <a:spLocks noChangeArrowheads="1"/>
            </p:cNvSpPr>
            <p:nvPr/>
          </p:nvSpPr>
          <p:spPr bwMode="auto">
            <a:xfrm>
              <a:off x="6444540" y="1816620"/>
              <a:ext cx="383438" cy="246221"/>
            </a:xfrm>
            <a:prstGeom prst="rect">
              <a:avLst/>
            </a:prstGeom>
            <a:noFill/>
            <a:ln w="9525">
              <a:noFill/>
              <a:miter lim="800000"/>
              <a:headEnd/>
              <a:tailEnd/>
            </a:ln>
          </p:spPr>
          <p:txBody>
            <a:bodyPr wrap="none">
              <a:spAutoFit/>
            </a:bodyPr>
            <a:lstStyle/>
            <a:p>
              <a:pPr algn="ctr"/>
              <a:r>
                <a:rPr lang="en-US" sz="1000" b="1"/>
                <a:t>TP6</a:t>
              </a:r>
            </a:p>
          </p:txBody>
        </p:sp>
      </p:grpSp>
      <p:pic>
        <p:nvPicPr>
          <p:cNvPr id="26658" name="Picture 35" descr="hurrcane"/>
          <p:cNvPicPr>
            <a:picLocks noChangeAspect="1" noChangeArrowheads="1" noCrop="1"/>
          </p:cNvPicPr>
          <p:nvPr/>
        </p:nvPicPr>
        <p:blipFill>
          <a:blip r:embed="rId4" cstate="print">
            <a:lum bright="-18000"/>
          </a:blip>
          <a:srcRect/>
          <a:stretch>
            <a:fillRect/>
          </a:stretch>
        </p:blipFill>
        <p:spPr bwMode="auto">
          <a:xfrm>
            <a:off x="8223250" y="5105400"/>
            <a:ext cx="920750" cy="920750"/>
          </a:xfrm>
          <a:prstGeom prst="rect">
            <a:avLst/>
          </a:prstGeom>
          <a:noFill/>
          <a:ln w="9525">
            <a:noFill/>
            <a:miter lim="800000"/>
            <a:headEnd/>
            <a:tailEnd/>
          </a:ln>
        </p:spPr>
      </p:pic>
      <p:sp>
        <p:nvSpPr>
          <p:cNvPr id="38" name="TextBox 37"/>
          <p:cNvSpPr txBox="1"/>
          <p:nvPr/>
        </p:nvSpPr>
        <p:spPr bwMode="auto">
          <a:xfrm>
            <a:off x="381000" y="838200"/>
            <a:ext cx="1127125" cy="307975"/>
          </a:xfrm>
          <a:prstGeom prst="rect">
            <a:avLst/>
          </a:prstGeom>
          <a:noFill/>
        </p:spPr>
        <p:txBody>
          <a:bodyPr wrap="none">
            <a:spAutoFit/>
          </a:bodyPr>
          <a:lstStyle/>
          <a:p>
            <a:pPr>
              <a:defRPr/>
            </a:pPr>
            <a:r>
              <a:rPr lang="en-US" sz="1400" b="1" dirty="0">
                <a:solidFill>
                  <a:schemeClr val="tx1">
                    <a:lumMod val="65000"/>
                    <a:lumOff val="35000"/>
                  </a:schemeClr>
                </a:solidFill>
                <a:latin typeface="Arial Narrow" pitchFamily="34" charset="0"/>
              </a:rPr>
              <a:t>United States</a:t>
            </a:r>
          </a:p>
        </p:txBody>
      </p:sp>
      <p:sp>
        <p:nvSpPr>
          <p:cNvPr id="39" name="Freeform 38"/>
          <p:cNvSpPr/>
          <p:nvPr/>
        </p:nvSpPr>
        <p:spPr bwMode="auto">
          <a:xfrm>
            <a:off x="374650" y="1219200"/>
            <a:ext cx="2520950" cy="1635125"/>
          </a:xfrm>
          <a:custGeom>
            <a:avLst/>
            <a:gdLst>
              <a:gd name="connsiteX0" fmla="*/ 0 w 2535382"/>
              <a:gd name="connsiteY0" fmla="*/ 1717963 h 1717963"/>
              <a:gd name="connsiteX1" fmla="*/ 13854 w 2535382"/>
              <a:gd name="connsiteY1" fmla="*/ 1648691 h 1717963"/>
              <a:gd name="connsiteX2" fmla="*/ 55418 w 2535382"/>
              <a:gd name="connsiteY2" fmla="*/ 1620982 h 1717963"/>
              <a:gd name="connsiteX3" fmla="*/ 83127 w 2535382"/>
              <a:gd name="connsiteY3" fmla="*/ 1593272 h 1717963"/>
              <a:gd name="connsiteX4" fmla="*/ 138545 w 2535382"/>
              <a:gd name="connsiteY4" fmla="*/ 1510145 h 1717963"/>
              <a:gd name="connsiteX5" fmla="*/ 193963 w 2535382"/>
              <a:gd name="connsiteY5" fmla="*/ 1427018 h 1717963"/>
              <a:gd name="connsiteX6" fmla="*/ 207818 w 2535382"/>
              <a:gd name="connsiteY6" fmla="*/ 1371600 h 1717963"/>
              <a:gd name="connsiteX7" fmla="*/ 221672 w 2535382"/>
              <a:gd name="connsiteY7" fmla="*/ 1330036 h 1717963"/>
              <a:gd name="connsiteX8" fmla="*/ 235527 w 2535382"/>
              <a:gd name="connsiteY8" fmla="*/ 1163782 h 1717963"/>
              <a:gd name="connsiteX9" fmla="*/ 263236 w 2535382"/>
              <a:gd name="connsiteY9" fmla="*/ 1136072 h 1717963"/>
              <a:gd name="connsiteX10" fmla="*/ 332509 w 2535382"/>
              <a:gd name="connsiteY10" fmla="*/ 1011382 h 1717963"/>
              <a:gd name="connsiteX11" fmla="*/ 401782 w 2535382"/>
              <a:gd name="connsiteY11" fmla="*/ 955963 h 1717963"/>
              <a:gd name="connsiteX12" fmla="*/ 429491 w 2535382"/>
              <a:gd name="connsiteY12" fmla="*/ 872836 h 1717963"/>
              <a:gd name="connsiteX13" fmla="*/ 471054 w 2535382"/>
              <a:gd name="connsiteY13" fmla="*/ 845127 h 1717963"/>
              <a:gd name="connsiteX14" fmla="*/ 554182 w 2535382"/>
              <a:gd name="connsiteY14" fmla="*/ 803563 h 1717963"/>
              <a:gd name="connsiteX15" fmla="*/ 678872 w 2535382"/>
              <a:gd name="connsiteY15" fmla="*/ 692727 h 1717963"/>
              <a:gd name="connsiteX16" fmla="*/ 762000 w 2535382"/>
              <a:gd name="connsiteY16" fmla="*/ 665018 h 1717963"/>
              <a:gd name="connsiteX17" fmla="*/ 803563 w 2535382"/>
              <a:gd name="connsiteY17" fmla="*/ 651163 h 1717963"/>
              <a:gd name="connsiteX18" fmla="*/ 886691 w 2535382"/>
              <a:gd name="connsiteY18" fmla="*/ 595745 h 1717963"/>
              <a:gd name="connsiteX19" fmla="*/ 969818 w 2535382"/>
              <a:gd name="connsiteY19" fmla="*/ 568036 h 1717963"/>
              <a:gd name="connsiteX20" fmla="*/ 1288472 w 2535382"/>
              <a:gd name="connsiteY20" fmla="*/ 581891 h 1717963"/>
              <a:gd name="connsiteX21" fmla="*/ 1357745 w 2535382"/>
              <a:gd name="connsiteY21" fmla="*/ 651163 h 1717963"/>
              <a:gd name="connsiteX22" fmla="*/ 1399309 w 2535382"/>
              <a:gd name="connsiteY22" fmla="*/ 665018 h 1717963"/>
              <a:gd name="connsiteX23" fmla="*/ 1676400 w 2535382"/>
              <a:gd name="connsiteY23" fmla="*/ 678872 h 1717963"/>
              <a:gd name="connsiteX24" fmla="*/ 1704109 w 2535382"/>
              <a:gd name="connsiteY24" fmla="*/ 706582 h 1717963"/>
              <a:gd name="connsiteX25" fmla="*/ 1773382 w 2535382"/>
              <a:gd name="connsiteY25" fmla="*/ 748145 h 1717963"/>
              <a:gd name="connsiteX26" fmla="*/ 1842654 w 2535382"/>
              <a:gd name="connsiteY26" fmla="*/ 734291 h 1717963"/>
              <a:gd name="connsiteX27" fmla="*/ 1856509 w 2535382"/>
              <a:gd name="connsiteY27" fmla="*/ 678872 h 1717963"/>
              <a:gd name="connsiteX28" fmla="*/ 1953491 w 2535382"/>
              <a:gd name="connsiteY28" fmla="*/ 568036 h 1717963"/>
              <a:gd name="connsiteX29" fmla="*/ 1967345 w 2535382"/>
              <a:gd name="connsiteY29" fmla="*/ 526472 h 1717963"/>
              <a:gd name="connsiteX30" fmla="*/ 2050472 w 2535382"/>
              <a:gd name="connsiteY30" fmla="*/ 484909 h 1717963"/>
              <a:gd name="connsiteX31" fmla="*/ 2078182 w 2535382"/>
              <a:gd name="connsiteY31" fmla="*/ 457200 h 1717963"/>
              <a:gd name="connsiteX32" fmla="*/ 2161309 w 2535382"/>
              <a:gd name="connsiteY32" fmla="*/ 429491 h 1717963"/>
              <a:gd name="connsiteX33" fmla="*/ 2230582 w 2535382"/>
              <a:gd name="connsiteY33" fmla="*/ 360218 h 1717963"/>
              <a:gd name="connsiteX34" fmla="*/ 2313709 w 2535382"/>
              <a:gd name="connsiteY34" fmla="*/ 290945 h 1717963"/>
              <a:gd name="connsiteX35" fmla="*/ 2355272 w 2535382"/>
              <a:gd name="connsiteY35" fmla="*/ 277091 h 1717963"/>
              <a:gd name="connsiteX36" fmla="*/ 2382982 w 2535382"/>
              <a:gd name="connsiteY36" fmla="*/ 235527 h 1717963"/>
              <a:gd name="connsiteX37" fmla="*/ 2424545 w 2535382"/>
              <a:gd name="connsiteY37" fmla="*/ 207818 h 1717963"/>
              <a:gd name="connsiteX38" fmla="*/ 2479963 w 2535382"/>
              <a:gd name="connsiteY38" fmla="*/ 69272 h 1717963"/>
              <a:gd name="connsiteX39" fmla="*/ 2493818 w 2535382"/>
              <a:gd name="connsiteY39" fmla="*/ 27709 h 1717963"/>
              <a:gd name="connsiteX40" fmla="*/ 2535382 w 2535382"/>
              <a:gd name="connsiteY40" fmla="*/ 0 h 171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35382" h="1717963">
                <a:moveTo>
                  <a:pt x="0" y="1717963"/>
                </a:moveTo>
                <a:cubicBezTo>
                  <a:pt x="4618" y="1694872"/>
                  <a:pt x="2171" y="1669136"/>
                  <a:pt x="13854" y="1648691"/>
                </a:cubicBezTo>
                <a:cubicBezTo>
                  <a:pt x="22115" y="1634234"/>
                  <a:pt x="42416" y="1631384"/>
                  <a:pt x="55418" y="1620982"/>
                </a:cubicBezTo>
                <a:cubicBezTo>
                  <a:pt x="65618" y="1612822"/>
                  <a:pt x="75290" y="1603722"/>
                  <a:pt x="83127" y="1593272"/>
                </a:cubicBezTo>
                <a:cubicBezTo>
                  <a:pt x="103108" y="1566630"/>
                  <a:pt x="138545" y="1510145"/>
                  <a:pt x="138545" y="1510145"/>
                </a:cubicBezTo>
                <a:cubicBezTo>
                  <a:pt x="178322" y="1351043"/>
                  <a:pt x="117420" y="1541832"/>
                  <a:pt x="193963" y="1427018"/>
                </a:cubicBezTo>
                <a:cubicBezTo>
                  <a:pt x="204525" y="1411175"/>
                  <a:pt x="202587" y="1389909"/>
                  <a:pt x="207818" y="1371600"/>
                </a:cubicBezTo>
                <a:cubicBezTo>
                  <a:pt x="211830" y="1357558"/>
                  <a:pt x="217054" y="1343891"/>
                  <a:pt x="221672" y="1330036"/>
                </a:cubicBezTo>
                <a:cubicBezTo>
                  <a:pt x="226290" y="1274618"/>
                  <a:pt x="223875" y="1218158"/>
                  <a:pt x="235527" y="1163782"/>
                </a:cubicBezTo>
                <a:cubicBezTo>
                  <a:pt x="238264" y="1151010"/>
                  <a:pt x="256515" y="1147273"/>
                  <a:pt x="263236" y="1136072"/>
                </a:cubicBezTo>
                <a:cubicBezTo>
                  <a:pt x="296924" y="1079926"/>
                  <a:pt x="247780" y="1067870"/>
                  <a:pt x="332509" y="1011382"/>
                </a:cubicBezTo>
                <a:cubicBezTo>
                  <a:pt x="384940" y="976426"/>
                  <a:pt x="362298" y="995446"/>
                  <a:pt x="401782" y="955963"/>
                </a:cubicBezTo>
                <a:cubicBezTo>
                  <a:pt x="411018" y="928254"/>
                  <a:pt x="405189" y="889038"/>
                  <a:pt x="429491" y="872836"/>
                </a:cubicBezTo>
                <a:cubicBezTo>
                  <a:pt x="443345" y="863600"/>
                  <a:pt x="456161" y="852574"/>
                  <a:pt x="471054" y="845127"/>
                </a:cubicBezTo>
                <a:cubicBezTo>
                  <a:pt x="526076" y="817616"/>
                  <a:pt x="503133" y="848940"/>
                  <a:pt x="554182" y="803563"/>
                </a:cubicBezTo>
                <a:cubicBezTo>
                  <a:pt x="585531" y="775697"/>
                  <a:pt x="631708" y="713689"/>
                  <a:pt x="678872" y="692727"/>
                </a:cubicBezTo>
                <a:cubicBezTo>
                  <a:pt x="705563" y="680864"/>
                  <a:pt x="734291" y="674255"/>
                  <a:pt x="762000" y="665018"/>
                </a:cubicBezTo>
                <a:cubicBezTo>
                  <a:pt x="775854" y="660400"/>
                  <a:pt x="791412" y="659264"/>
                  <a:pt x="803563" y="651163"/>
                </a:cubicBezTo>
                <a:cubicBezTo>
                  <a:pt x="831272" y="632690"/>
                  <a:pt x="855098" y="606276"/>
                  <a:pt x="886691" y="595745"/>
                </a:cubicBezTo>
                <a:lnTo>
                  <a:pt x="969818" y="568036"/>
                </a:lnTo>
                <a:cubicBezTo>
                  <a:pt x="1076036" y="572654"/>
                  <a:pt x="1182854" y="569704"/>
                  <a:pt x="1288472" y="581891"/>
                </a:cubicBezTo>
                <a:cubicBezTo>
                  <a:pt x="1337041" y="587495"/>
                  <a:pt x="1327648" y="627086"/>
                  <a:pt x="1357745" y="651163"/>
                </a:cubicBezTo>
                <a:cubicBezTo>
                  <a:pt x="1369149" y="660286"/>
                  <a:pt x="1384760" y="663753"/>
                  <a:pt x="1399309" y="665018"/>
                </a:cubicBezTo>
                <a:cubicBezTo>
                  <a:pt x="1491440" y="673029"/>
                  <a:pt x="1584036" y="674254"/>
                  <a:pt x="1676400" y="678872"/>
                </a:cubicBezTo>
                <a:cubicBezTo>
                  <a:pt x="1685636" y="688109"/>
                  <a:pt x="1692908" y="699861"/>
                  <a:pt x="1704109" y="706582"/>
                </a:cubicBezTo>
                <a:cubicBezTo>
                  <a:pt x="1794041" y="760542"/>
                  <a:pt x="1703166" y="677931"/>
                  <a:pt x="1773382" y="748145"/>
                </a:cubicBezTo>
                <a:cubicBezTo>
                  <a:pt x="1796473" y="743527"/>
                  <a:pt x="1824564" y="749366"/>
                  <a:pt x="1842654" y="734291"/>
                </a:cubicBezTo>
                <a:cubicBezTo>
                  <a:pt x="1857282" y="722101"/>
                  <a:pt x="1847993" y="695903"/>
                  <a:pt x="1856509" y="678872"/>
                </a:cubicBezTo>
                <a:cubicBezTo>
                  <a:pt x="1896918" y="598054"/>
                  <a:pt x="1896341" y="606136"/>
                  <a:pt x="1953491" y="568036"/>
                </a:cubicBezTo>
                <a:cubicBezTo>
                  <a:pt x="1958109" y="554181"/>
                  <a:pt x="1958222" y="537876"/>
                  <a:pt x="1967345" y="526472"/>
                </a:cubicBezTo>
                <a:cubicBezTo>
                  <a:pt x="1986877" y="502056"/>
                  <a:pt x="2023092" y="494036"/>
                  <a:pt x="2050472" y="484909"/>
                </a:cubicBezTo>
                <a:cubicBezTo>
                  <a:pt x="2059709" y="475673"/>
                  <a:pt x="2066499" y="463042"/>
                  <a:pt x="2078182" y="457200"/>
                </a:cubicBezTo>
                <a:cubicBezTo>
                  <a:pt x="2104306" y="444138"/>
                  <a:pt x="2161309" y="429491"/>
                  <a:pt x="2161309" y="429491"/>
                </a:cubicBezTo>
                <a:lnTo>
                  <a:pt x="2230582" y="360218"/>
                </a:lnTo>
                <a:cubicBezTo>
                  <a:pt x="2261225" y="329575"/>
                  <a:pt x="2275129" y="310235"/>
                  <a:pt x="2313709" y="290945"/>
                </a:cubicBezTo>
                <a:cubicBezTo>
                  <a:pt x="2326771" y="284414"/>
                  <a:pt x="2341418" y="281709"/>
                  <a:pt x="2355272" y="277091"/>
                </a:cubicBezTo>
                <a:cubicBezTo>
                  <a:pt x="2364509" y="263236"/>
                  <a:pt x="2371208" y="247301"/>
                  <a:pt x="2382982" y="235527"/>
                </a:cubicBezTo>
                <a:cubicBezTo>
                  <a:pt x="2394756" y="223753"/>
                  <a:pt x="2417782" y="223034"/>
                  <a:pt x="2424545" y="207818"/>
                </a:cubicBezTo>
                <a:cubicBezTo>
                  <a:pt x="2504347" y="28262"/>
                  <a:pt x="2377404" y="171834"/>
                  <a:pt x="2479963" y="69272"/>
                </a:cubicBezTo>
                <a:cubicBezTo>
                  <a:pt x="2484581" y="55418"/>
                  <a:pt x="2484695" y="39113"/>
                  <a:pt x="2493818" y="27709"/>
                </a:cubicBezTo>
                <a:cubicBezTo>
                  <a:pt x="2504220" y="14707"/>
                  <a:pt x="2535382" y="0"/>
                  <a:pt x="2535382" y="0"/>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6661" name="TextBox 39"/>
          <p:cNvSpPr txBox="1">
            <a:spLocks noChangeArrowheads="1"/>
          </p:cNvSpPr>
          <p:nvPr/>
        </p:nvSpPr>
        <p:spPr bwMode="auto">
          <a:xfrm>
            <a:off x="2605088" y="1003300"/>
            <a:ext cx="603250"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H-Hr</a:t>
            </a:r>
          </a:p>
        </p:txBody>
      </p:sp>
      <p:sp>
        <p:nvSpPr>
          <p:cNvPr id="26662" name="TextBox 40"/>
          <p:cNvSpPr txBox="1">
            <a:spLocks noChangeArrowheads="1"/>
          </p:cNvSpPr>
          <p:nvPr/>
        </p:nvSpPr>
        <p:spPr bwMode="auto">
          <a:xfrm>
            <a:off x="34925" y="2849563"/>
            <a:ext cx="603250" cy="307975"/>
          </a:xfrm>
          <a:prstGeom prst="rect">
            <a:avLst/>
          </a:prstGeom>
          <a:noFill/>
          <a:ln w="9525">
            <a:noFill/>
            <a:miter lim="800000"/>
            <a:headEnd/>
            <a:tailEnd/>
          </a:ln>
        </p:spPr>
        <p:txBody>
          <a:bodyPr wrap="none">
            <a:spAutoFit/>
          </a:bodyPr>
          <a:lstStyle/>
          <a:p>
            <a:r>
              <a:rPr lang="en-US" sz="1400" b="1">
                <a:latin typeface="Times New Roman" pitchFamily="18" charset="0"/>
                <a:cs typeface="Times New Roman" pitchFamily="18" charset="0"/>
              </a:rPr>
              <a:t>H-Hr</a:t>
            </a:r>
          </a:p>
        </p:txBody>
      </p:sp>
      <p:grpSp>
        <p:nvGrpSpPr>
          <p:cNvPr id="26663" name="Group 62"/>
          <p:cNvGrpSpPr>
            <a:grpSpLocks/>
          </p:cNvGrpSpPr>
          <p:nvPr/>
        </p:nvGrpSpPr>
        <p:grpSpPr bwMode="auto">
          <a:xfrm>
            <a:off x="2760663" y="612775"/>
            <a:ext cx="479425" cy="479425"/>
            <a:chOff x="6400800" y="1676400"/>
            <a:chExt cx="480060" cy="480060"/>
          </a:xfrm>
        </p:grpSpPr>
        <p:sp>
          <p:nvSpPr>
            <p:cNvPr id="47" name="5-Point Star 46"/>
            <p:cNvSpPr>
              <a:spLocks noChangeAspect="1"/>
            </p:cNvSpPr>
            <p:nvPr/>
          </p:nvSpPr>
          <p:spPr>
            <a:xfrm>
              <a:off x="6400800" y="1676400"/>
              <a:ext cx="480060" cy="480060"/>
            </a:xfrm>
            <a:prstGeom prst="star5">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673" name="TextBox 47"/>
            <p:cNvSpPr txBox="1">
              <a:spLocks noChangeArrowheads="1"/>
            </p:cNvSpPr>
            <p:nvPr/>
          </p:nvSpPr>
          <p:spPr bwMode="auto">
            <a:xfrm>
              <a:off x="6444540" y="1816620"/>
              <a:ext cx="383438" cy="246221"/>
            </a:xfrm>
            <a:prstGeom prst="rect">
              <a:avLst/>
            </a:prstGeom>
            <a:noFill/>
            <a:ln w="9525">
              <a:noFill/>
              <a:miter lim="800000"/>
              <a:headEnd/>
              <a:tailEnd/>
            </a:ln>
          </p:spPr>
          <p:txBody>
            <a:bodyPr wrap="none">
              <a:spAutoFit/>
            </a:bodyPr>
            <a:lstStyle/>
            <a:p>
              <a:pPr algn="ctr"/>
              <a:r>
                <a:rPr lang="en-US" sz="1000" b="1"/>
                <a:t>TP7</a:t>
              </a:r>
            </a:p>
          </p:txBody>
        </p:sp>
      </p:grpSp>
      <p:sp>
        <p:nvSpPr>
          <p:cNvPr id="43" name="Left Arrow 42"/>
          <p:cNvSpPr/>
          <p:nvPr/>
        </p:nvSpPr>
        <p:spPr bwMode="auto">
          <a:xfrm rot="559251">
            <a:off x="6038850" y="2933700"/>
            <a:ext cx="2447925" cy="304800"/>
          </a:xfrm>
          <a:prstGeom prst="leftArrow">
            <a:avLst/>
          </a:prstGeom>
          <a:solidFill>
            <a:srgbClr val="99FF9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50" dirty="0">
                <a:solidFill>
                  <a:schemeClr val="tx1"/>
                </a:solidFill>
              </a:rPr>
              <a:t>Monitoring</a:t>
            </a:r>
          </a:p>
        </p:txBody>
      </p:sp>
      <p:sp>
        <p:nvSpPr>
          <p:cNvPr id="44" name="Left Arrow 43"/>
          <p:cNvSpPr/>
          <p:nvPr/>
        </p:nvSpPr>
        <p:spPr bwMode="auto">
          <a:xfrm rot="559251">
            <a:off x="4754563" y="2630488"/>
            <a:ext cx="1284287" cy="304800"/>
          </a:xfrm>
          <a:prstGeom prst="leftArrow">
            <a:avLst/>
          </a:prstGeom>
          <a:solidFill>
            <a:srgbClr val="FFFF9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50" dirty="0">
                <a:solidFill>
                  <a:schemeClr val="tx1"/>
                </a:solidFill>
              </a:rPr>
              <a:t>Elevated Threat</a:t>
            </a:r>
          </a:p>
        </p:txBody>
      </p:sp>
      <p:sp>
        <p:nvSpPr>
          <p:cNvPr id="45" name="Left Arrow 44"/>
          <p:cNvSpPr/>
          <p:nvPr/>
        </p:nvSpPr>
        <p:spPr bwMode="auto">
          <a:xfrm rot="559251">
            <a:off x="3473450" y="2430463"/>
            <a:ext cx="1284288" cy="304800"/>
          </a:xfrm>
          <a:prstGeom prst="leftArrow">
            <a:avLst/>
          </a:prstGeom>
          <a:solidFill>
            <a:srgbClr val="FFCC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50" dirty="0">
                <a:solidFill>
                  <a:schemeClr val="tx1"/>
                </a:solidFill>
              </a:rPr>
              <a:t>Credible Threat</a:t>
            </a:r>
          </a:p>
        </p:txBody>
      </p:sp>
      <p:sp>
        <p:nvSpPr>
          <p:cNvPr id="46" name="Left Arrow 45"/>
          <p:cNvSpPr/>
          <p:nvPr/>
        </p:nvSpPr>
        <p:spPr bwMode="auto">
          <a:xfrm rot="2100000">
            <a:off x="2155825" y="1998663"/>
            <a:ext cx="1373188" cy="304800"/>
          </a:xfrm>
          <a:prstGeom prst="leftArrow">
            <a:avLst/>
          </a:prstGeom>
          <a:solidFill>
            <a:srgbClr val="CC66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50" dirty="0">
                <a:solidFill>
                  <a:schemeClr val="tx1"/>
                </a:solidFill>
              </a:rPr>
              <a:t>Incident Response</a:t>
            </a:r>
          </a:p>
        </p:txBody>
      </p:sp>
      <p:sp>
        <p:nvSpPr>
          <p:cNvPr id="76" name="Bent Arrow 75"/>
          <p:cNvSpPr/>
          <p:nvPr/>
        </p:nvSpPr>
        <p:spPr>
          <a:xfrm rot="18171676">
            <a:off x="1612106" y="669132"/>
            <a:ext cx="687387" cy="1054100"/>
          </a:xfrm>
          <a:prstGeom prst="bentArrow">
            <a:avLst>
              <a:gd name="adj1" fmla="val 21298"/>
              <a:gd name="adj2" fmla="val 25000"/>
              <a:gd name="adj3" fmla="val 25000"/>
              <a:gd name="adj4" fmla="val 43750"/>
            </a:avLst>
          </a:prstGeom>
          <a:solidFill>
            <a:srgbClr val="C0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26670" name="TextBox 77"/>
          <p:cNvSpPr txBox="1">
            <a:spLocks noChangeArrowheads="1"/>
          </p:cNvSpPr>
          <p:nvPr/>
        </p:nvSpPr>
        <p:spPr bwMode="auto">
          <a:xfrm rot="7026353">
            <a:off x="1448594" y="907256"/>
            <a:ext cx="409575" cy="246063"/>
          </a:xfrm>
          <a:prstGeom prst="rect">
            <a:avLst/>
          </a:prstGeom>
          <a:noFill/>
          <a:ln w="9525">
            <a:noFill/>
            <a:miter lim="800000"/>
            <a:headEnd/>
            <a:tailEnd/>
          </a:ln>
        </p:spPr>
        <p:txBody>
          <a:bodyPr wrap="none">
            <a:spAutoFit/>
          </a:bodyPr>
          <a:lstStyle/>
          <a:p>
            <a:r>
              <a:rPr lang="en-US" sz="1000"/>
              <a:t>Post</a:t>
            </a:r>
          </a:p>
        </p:txBody>
      </p:sp>
      <p:sp>
        <p:nvSpPr>
          <p:cNvPr id="26671" name="TextBox 78"/>
          <p:cNvSpPr txBox="1">
            <a:spLocks noChangeArrowheads="1"/>
          </p:cNvSpPr>
          <p:nvPr/>
        </p:nvSpPr>
        <p:spPr bwMode="auto">
          <a:xfrm rot="2014484">
            <a:off x="1470025" y="1260475"/>
            <a:ext cx="608013" cy="246063"/>
          </a:xfrm>
          <a:prstGeom prst="rect">
            <a:avLst/>
          </a:prstGeom>
          <a:noFill/>
          <a:ln w="9525">
            <a:noFill/>
            <a:miter lim="800000"/>
            <a:headEnd/>
            <a:tailEnd/>
          </a:ln>
        </p:spPr>
        <p:txBody>
          <a:bodyPr wrap="none">
            <a:spAutoFit/>
          </a:bodyPr>
          <a:lstStyle/>
          <a:p>
            <a:r>
              <a:rPr lang="en-US" sz="1000"/>
              <a:t>Incident</a:t>
            </a:r>
          </a:p>
        </p:txBody>
      </p:sp>
      <p:sp>
        <p:nvSpPr>
          <p:cNvPr id="78" name="TextBox 77"/>
          <p:cNvSpPr txBox="1"/>
          <p:nvPr/>
        </p:nvSpPr>
        <p:spPr>
          <a:xfrm>
            <a:off x="611681" y="0"/>
            <a:ext cx="7747185" cy="584775"/>
          </a:xfrm>
          <a:prstGeom prst="rect">
            <a:avLst/>
          </a:prstGeom>
          <a:noFill/>
        </p:spPr>
        <p:txBody>
          <a:bodyPr wrap="none" rtlCol="0">
            <a:spAutoFit/>
          </a:bodyPr>
          <a:lstStyle/>
          <a:p>
            <a:r>
              <a:rPr lang="en-US" sz="3200" dirty="0" smtClean="0"/>
              <a:t>FEMA Region VI Hurricane Trigger Points</a:t>
            </a:r>
            <a:endParaRPr lang="en-US" sz="3200"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p:cNvSpPr txBox="1"/>
          <p:nvPr/>
        </p:nvSpPr>
        <p:spPr>
          <a:xfrm>
            <a:off x="0" y="0"/>
            <a:ext cx="9144000" cy="584775"/>
          </a:xfrm>
          <a:prstGeom prst="rect">
            <a:avLst/>
          </a:prstGeom>
          <a:noFill/>
        </p:spPr>
        <p:txBody>
          <a:bodyPr wrap="square" rtlCol="0">
            <a:spAutoFit/>
          </a:bodyPr>
          <a:lstStyle/>
          <a:p>
            <a:pPr algn="ctr"/>
            <a:r>
              <a:rPr lang="en-US" sz="3200" dirty="0" smtClean="0"/>
              <a:t>Hurricane Madison</a:t>
            </a:r>
            <a:endParaRPr lang="en-US" sz="3200" dirty="0"/>
          </a:p>
        </p:txBody>
      </p:sp>
      <p:sp>
        <p:nvSpPr>
          <p:cNvPr id="6"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10</a:t>
            </a:r>
            <a:endParaRPr lang="en-US" sz="1200" dirty="0"/>
          </a:p>
        </p:txBody>
      </p:sp>
      <p:sp>
        <p:nvSpPr>
          <p:cNvPr id="5" name="Content Placeholder 4"/>
          <p:cNvSpPr>
            <a:spLocks noGrp="1"/>
          </p:cNvSpPr>
          <p:nvPr>
            <p:ph idx="1"/>
          </p:nvPr>
        </p:nvSpPr>
        <p:spPr/>
        <p:txBody>
          <a:bodyPr/>
          <a:lstStyle/>
          <a:p>
            <a:r>
              <a:rPr lang="en-US" dirty="0" smtClean="0"/>
              <a:t>Madison Video</a:t>
            </a:r>
          </a:p>
          <a:p>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457200" y="604421"/>
            <a:ext cx="8686800" cy="4524315"/>
          </a:xfrm>
          <a:prstGeom prst="rect">
            <a:avLst/>
          </a:prstGeom>
          <a:noFill/>
          <a:ln w="9525">
            <a:noFill/>
            <a:miter lim="800000"/>
            <a:headEnd/>
            <a:tailEnd/>
          </a:ln>
        </p:spPr>
        <p:txBody>
          <a:bodyPr wrap="square">
            <a:spAutoFit/>
          </a:bodyPr>
          <a:lstStyle/>
          <a:p>
            <a:pPr>
              <a:buFont typeface="Arial" charset="0"/>
              <a:buChar char="•"/>
            </a:pPr>
            <a:r>
              <a:rPr lang="en-US" dirty="0"/>
              <a:t> </a:t>
            </a:r>
            <a:r>
              <a:rPr lang="en-US" dirty="0" smtClean="0"/>
              <a:t>Order of Discussion</a:t>
            </a:r>
            <a:endParaRPr lang="en-US" dirty="0"/>
          </a:p>
          <a:p>
            <a:pPr>
              <a:buFont typeface="Arial" charset="0"/>
              <a:buChar char="•"/>
            </a:pPr>
            <a:endParaRPr lang="en-US" dirty="0"/>
          </a:p>
          <a:p>
            <a:pPr lvl="2">
              <a:buFont typeface="Arial" charset="0"/>
              <a:buChar char="•"/>
            </a:pPr>
            <a:r>
              <a:rPr lang="en-US" dirty="0"/>
              <a:t> </a:t>
            </a:r>
            <a:r>
              <a:rPr lang="en-US" dirty="0" smtClean="0"/>
              <a:t>Texas Division of Emergency Management  (TDEM)</a:t>
            </a:r>
          </a:p>
          <a:p>
            <a:pPr lvl="2">
              <a:buFont typeface="Arial" charset="0"/>
              <a:buChar char="•"/>
            </a:pPr>
            <a:endParaRPr lang="en-US" dirty="0" smtClean="0"/>
          </a:p>
          <a:p>
            <a:pPr lvl="2">
              <a:buFont typeface="Arial" charset="0"/>
              <a:buChar char="•"/>
            </a:pPr>
            <a:r>
              <a:rPr lang="en-US" dirty="0" smtClean="0"/>
              <a:t> Federal Emergency Management Agency (FEMA)</a:t>
            </a:r>
          </a:p>
          <a:p>
            <a:pPr lvl="2">
              <a:buFont typeface="Arial" charset="0"/>
              <a:buChar char="•"/>
            </a:pPr>
            <a:endParaRPr lang="en-US" dirty="0"/>
          </a:p>
          <a:p>
            <a:pPr lvl="2">
              <a:buFont typeface="Arial" charset="0"/>
              <a:buChar char="•"/>
            </a:pPr>
            <a:r>
              <a:rPr lang="en-US" dirty="0" smtClean="0"/>
              <a:t> Southwestern Division (SWD)</a:t>
            </a:r>
          </a:p>
          <a:p>
            <a:pPr lvl="3">
              <a:buFont typeface="Arial" pitchFamily="34" charset="0"/>
              <a:buChar char="•"/>
            </a:pPr>
            <a:r>
              <a:rPr lang="en-US" dirty="0" smtClean="0"/>
              <a:t> Galveston District (SWG)</a:t>
            </a:r>
          </a:p>
          <a:p>
            <a:pPr lvl="3">
              <a:buFont typeface="Arial" charset="0"/>
              <a:buChar char="•"/>
            </a:pPr>
            <a:r>
              <a:rPr lang="en-US" dirty="0" smtClean="0"/>
              <a:t> Fort Worth District (SWF)</a:t>
            </a:r>
          </a:p>
          <a:p>
            <a:pPr lvl="3">
              <a:buFont typeface="Arial" charset="0"/>
              <a:buChar char="•"/>
            </a:pPr>
            <a:r>
              <a:rPr lang="en-US" dirty="0" smtClean="0"/>
              <a:t> Tulsa District (SWT)</a:t>
            </a:r>
          </a:p>
          <a:p>
            <a:pPr lvl="3"/>
            <a:endParaRPr lang="en-US" dirty="0" smtClean="0"/>
          </a:p>
          <a:p>
            <a:pPr lvl="2">
              <a:buFont typeface="Arial" charset="0"/>
              <a:buChar char="•"/>
            </a:pPr>
            <a:r>
              <a:rPr lang="en-US" dirty="0" smtClean="0"/>
              <a:t> Private Sector Discussion</a:t>
            </a:r>
            <a:endParaRPr lang="en-US" dirty="0"/>
          </a:p>
        </p:txBody>
      </p:sp>
      <p:sp>
        <p:nvSpPr>
          <p:cNvPr id="31747"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11</a:t>
            </a:r>
            <a:endParaRPr lang="en-US" sz="1200" dirty="0"/>
          </a:p>
        </p:txBody>
      </p:sp>
      <p:sp>
        <p:nvSpPr>
          <p:cNvPr id="6" name="TextBox 5"/>
          <p:cNvSpPr txBox="1"/>
          <p:nvPr/>
        </p:nvSpPr>
        <p:spPr>
          <a:xfrm>
            <a:off x="0" y="0"/>
            <a:ext cx="9144000" cy="523220"/>
          </a:xfrm>
          <a:prstGeom prst="rect">
            <a:avLst/>
          </a:prstGeom>
          <a:noFill/>
        </p:spPr>
        <p:txBody>
          <a:bodyPr wrap="square" rtlCol="0">
            <a:spAutoFit/>
          </a:bodyPr>
          <a:lstStyle/>
          <a:p>
            <a:pPr algn="ctr"/>
            <a:r>
              <a:rPr lang="en-US" sz="2800" dirty="0" smtClean="0"/>
              <a:t>Discussion</a:t>
            </a: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40"/>
          <p:cNvSpPr>
            <a:spLocks noGrp="1"/>
          </p:cNvSpPr>
          <p:nvPr>
            <p:ph type="sldNum" sz="quarter" idx="4294967295"/>
          </p:nvPr>
        </p:nvSpPr>
        <p:spPr>
          <a:xfrm>
            <a:off x="7010400" y="6381750"/>
            <a:ext cx="2133600" cy="476250"/>
          </a:xfrm>
          <a:prstGeom prst="rect">
            <a:avLst/>
          </a:prstGeom>
        </p:spPr>
        <p:txBody>
          <a:bodyPr/>
          <a:lstStyle/>
          <a:p>
            <a:pPr>
              <a:defRPr/>
            </a:pPr>
            <a:fld id="{9D08495A-4156-485F-8F73-C0B06E1E2FE9}" type="slidenum">
              <a:rPr lang="en-US" smtClean="0">
                <a:solidFill>
                  <a:srgbClr val="000000"/>
                </a:solidFill>
              </a:rPr>
              <a:pPr>
                <a:defRPr/>
              </a:pPr>
              <a:t>18</a:t>
            </a:fld>
            <a:endParaRPr lang="en-US" dirty="0">
              <a:solidFill>
                <a:srgbClr val="000000"/>
              </a:solidFill>
            </a:endParaRPr>
          </a:p>
        </p:txBody>
      </p:sp>
      <p:graphicFrame>
        <p:nvGraphicFramePr>
          <p:cNvPr id="939010" name="Group 2"/>
          <p:cNvGraphicFramePr>
            <a:graphicFrameLocks noGrp="1"/>
          </p:cNvGraphicFramePr>
          <p:nvPr>
            <p:ph sz="half" idx="4294967295"/>
          </p:nvPr>
        </p:nvGraphicFramePr>
        <p:xfrm>
          <a:off x="0" y="-2"/>
          <a:ext cx="9144000" cy="6858001"/>
        </p:xfrm>
        <a:graphic>
          <a:graphicData uri="http://schemas.openxmlformats.org/drawingml/2006/table">
            <a:tbl>
              <a:tblPr/>
              <a:tblGrid>
                <a:gridCol w="1612670"/>
                <a:gridCol w="673330"/>
                <a:gridCol w="2233111"/>
                <a:gridCol w="2262689"/>
                <a:gridCol w="622070"/>
                <a:gridCol w="1740130"/>
              </a:tblGrid>
              <a:tr h="93136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p>
                      <a:pPr algn="ctr"/>
                      <a:r>
                        <a:rPr lang="en-US" sz="1200" b="1" dirty="0" smtClean="0">
                          <a:solidFill>
                            <a:srgbClr val="FF0000"/>
                          </a:solidFill>
                          <a:latin typeface="Times New Roman" pitchFamily="18" charset="0"/>
                        </a:rPr>
                        <a:t>SWD HQ</a:t>
                      </a:r>
                      <a:r>
                        <a:rPr lang="en-US" sz="1200" dirty="0" smtClean="0">
                          <a:solidFill>
                            <a:srgbClr val="000000"/>
                          </a:solidFill>
                          <a:latin typeface="Times New Roman"/>
                          <a:cs typeface="Arial" charset="0"/>
                        </a:rPr>
                        <a:t> </a:t>
                      </a:r>
                    </a:p>
                    <a:p>
                      <a:pPr algn="ctr"/>
                      <a:endParaRPr lang="en-US" sz="1200" dirty="0" smtClean="0">
                        <a:solidFill>
                          <a:srgbClr val="000000"/>
                        </a:solidFill>
                        <a:latin typeface="Times New Roman"/>
                        <a:cs typeface="Arial" charset="0"/>
                      </a:endParaRPr>
                    </a:p>
                    <a:p>
                      <a:pPr>
                        <a:buFont typeface="Arial" pitchFamily="34" charset="0"/>
                        <a:buChar char="•"/>
                      </a:pPr>
                      <a:r>
                        <a:rPr lang="en-US" sz="1200" baseline="0" dirty="0" smtClean="0">
                          <a:solidFill>
                            <a:srgbClr val="002F80"/>
                          </a:solidFill>
                          <a:latin typeface="Times New Roman"/>
                          <a:cs typeface="Arial" charset="0"/>
                        </a:rPr>
                        <a:t> EOC at Level I: Normal Operations</a:t>
                      </a:r>
                    </a:p>
                    <a:p>
                      <a:pPr>
                        <a:buFont typeface="Arial" pitchFamily="34" charset="0"/>
                        <a:buChar char="•"/>
                      </a:pPr>
                      <a:r>
                        <a:rPr lang="en-US" sz="1200" baseline="0" dirty="0" smtClean="0">
                          <a:solidFill>
                            <a:srgbClr val="002F80"/>
                          </a:solidFill>
                          <a:latin typeface="Times New Roman"/>
                          <a:cs typeface="Arial" charset="0"/>
                        </a:rPr>
                        <a:t> Monitor storm track</a:t>
                      </a:r>
                    </a:p>
                    <a:p>
                      <a:pPr>
                        <a:buFont typeface="Arial" pitchFamily="34" charset="0"/>
                        <a:buNone/>
                      </a:pPr>
                      <a:endParaRPr lang="en-US" sz="1200" baseline="0" dirty="0" smtClean="0">
                        <a:solidFill>
                          <a:srgbClr val="002F80"/>
                        </a:solidFill>
                        <a:latin typeface="Times New Roman"/>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4">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smtClean="0">
                          <a:ln>
                            <a:noFill/>
                          </a:ln>
                          <a:solidFill>
                            <a:srgbClr val="000063"/>
                          </a:solidFill>
                          <a:effectLst/>
                          <a:latin typeface="Times New Roman" pitchFamily="18" charset="0"/>
                        </a:rPr>
                        <a:t>SWD – Texas Response</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smtClean="0">
                          <a:ln>
                            <a:noFill/>
                          </a:ln>
                          <a:solidFill>
                            <a:srgbClr val="000063"/>
                          </a:solidFill>
                          <a:effectLst/>
                          <a:latin typeface="Times New Roman" pitchFamily="18" charset="0"/>
                        </a:rPr>
                        <a:t>L-144</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smtClean="0">
                          <a:ln>
                            <a:noFill/>
                          </a:ln>
                          <a:solidFill>
                            <a:srgbClr val="002F80"/>
                          </a:solidFill>
                          <a:effectLst/>
                          <a:latin typeface="Times New Roman" pitchFamily="18" charset="0"/>
                        </a:rPr>
                        <a:t>Normal Operations (Steady State)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rgbClr val="FF0000"/>
                          </a:solidFill>
                          <a:effectLst/>
                          <a:latin typeface="Times New Roman" pitchFamily="18" charset="0"/>
                        </a:rPr>
                        <a:t>FEMA R6</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1" i="0" u="none" strike="noStrike" cap="none" normalizeH="0" baseline="0" dirty="0" smtClean="0">
                          <a:ln>
                            <a:noFill/>
                          </a:ln>
                          <a:solidFill>
                            <a:srgbClr val="002F80"/>
                          </a:solidFill>
                          <a:effectLst/>
                          <a:latin typeface="Times New Roman" pitchFamily="18" charset="0"/>
                        </a:rPr>
                        <a:t> Steady State</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1" i="0" u="none" strike="noStrike" cap="none" normalizeH="0" baseline="0" dirty="0" smtClean="0">
                          <a:ln>
                            <a:noFill/>
                          </a:ln>
                          <a:solidFill>
                            <a:srgbClr val="002F80"/>
                          </a:solidFill>
                          <a:effectLst/>
                          <a:latin typeface="Times New Roman" pitchFamily="18" charset="0"/>
                        </a:rPr>
                        <a:t>Monitory storm track</a:t>
                      </a:r>
                      <a:endParaRPr kumimoji="0" lang="en-US" sz="1200" b="1" i="0" u="none" strike="noStrike" cap="none" normalizeH="0" baseline="0" dirty="0" smtClean="0">
                        <a:ln>
                          <a:noFill/>
                        </a:ln>
                        <a:solidFill>
                          <a:srgbClr val="000063"/>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3"/>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3"/>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789006">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3"/>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8"/>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37635">
                <a:tc gridSpan="2">
                  <a:txBody>
                    <a:body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rgbClr val="FF0000"/>
                          </a:solidFill>
                          <a:effectLst/>
                          <a:latin typeface="Times New Roman" pitchFamily="18" charset="0"/>
                        </a:rPr>
                        <a:t>Galveston District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EOC at Level I: Normal Operations </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Monitor storm track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Times New Roman" pitchFamily="18" charset="0"/>
                        <a:sym typeface="Wingdings" pitchFamily="2" charset="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rgbClr val="FF0000"/>
                          </a:solidFill>
                          <a:effectLst/>
                          <a:latin typeface="Times New Roman" pitchFamily="18" charset="0"/>
                          <a:ea typeface="+mn-ea"/>
                          <a:cs typeface="+mn-cs"/>
                        </a:rPr>
                        <a:t>Fort Worth District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EOC at Level I: Normal Operations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Monitor storm track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rgbClr val="FF0000"/>
                          </a:solidFill>
                          <a:effectLst/>
                          <a:latin typeface="Times New Roman" pitchFamily="18" charset="0"/>
                          <a:ea typeface="+mn-ea"/>
                          <a:cs typeface="+mn-cs"/>
                          <a:sym typeface="Wingdings" pitchFamily="2" charset="2"/>
                        </a:rPr>
                        <a:t>Tulsa District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EOC at Level I: Normal Operations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rgbClr val="FF0000"/>
                          </a:solidFill>
                          <a:effectLst/>
                          <a:latin typeface="Times New Roman" pitchFamily="18" charset="0"/>
                        </a:rPr>
                        <a:t>Little Rock District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EOC at Level I: Normal Operations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r>
            </a:tbl>
          </a:graphicData>
        </a:graphic>
      </p:graphicFrame>
      <p:pic>
        <p:nvPicPr>
          <p:cNvPr id="2075" name="Picture 26" descr="Fema Logo"/>
          <p:cNvPicPr>
            <a:picLocks noChangeAspect="1" noChangeArrowheads="1"/>
          </p:cNvPicPr>
          <p:nvPr/>
        </p:nvPicPr>
        <p:blipFill>
          <a:blip r:embed="rId3" cstate="screen"/>
          <a:srcRect/>
          <a:stretch>
            <a:fillRect/>
          </a:stretch>
        </p:blipFill>
        <p:spPr bwMode="auto">
          <a:xfrm>
            <a:off x="6303827" y="76200"/>
            <a:ext cx="722085" cy="676955"/>
          </a:xfrm>
          <a:prstGeom prst="rect">
            <a:avLst/>
          </a:prstGeom>
          <a:noFill/>
          <a:ln w="9525">
            <a:noFill/>
            <a:miter lim="800000"/>
            <a:headEnd/>
            <a:tailEnd/>
          </a:ln>
        </p:spPr>
      </p:pic>
      <p:sp>
        <p:nvSpPr>
          <p:cNvPr id="2077" name="Rectangle 28"/>
          <p:cNvSpPr>
            <a:spLocks noChangeArrowheads="1"/>
          </p:cNvSpPr>
          <p:nvPr/>
        </p:nvSpPr>
        <p:spPr bwMode="auto">
          <a:xfrm>
            <a:off x="2590800" y="0"/>
            <a:ext cx="4572000" cy="457200"/>
          </a:xfrm>
          <a:prstGeom prst="rect">
            <a:avLst/>
          </a:prstGeom>
          <a:noFill/>
          <a:ln w="9525">
            <a:noFill/>
            <a:miter lim="800000"/>
            <a:headEnd/>
            <a:tailEnd/>
          </a:ln>
        </p:spPr>
        <p:txBody>
          <a:bodyPr anchor="ctr"/>
          <a:lstStyle/>
          <a:p>
            <a:pPr algn="ctr"/>
            <a:endParaRPr lang="en-US" sz="2000" dirty="0">
              <a:solidFill>
                <a:srgbClr val="000063"/>
              </a:solidFill>
              <a:latin typeface="Times New Roman"/>
              <a:cs typeface="Arial" charset="0"/>
            </a:endParaRPr>
          </a:p>
        </p:txBody>
      </p:sp>
      <p:pic>
        <p:nvPicPr>
          <p:cNvPr id="43" name="Picture 4" descr="USACE_logo"/>
          <p:cNvPicPr>
            <a:picLocks noChangeAspect="1" noChangeArrowheads="1"/>
          </p:cNvPicPr>
          <p:nvPr/>
        </p:nvPicPr>
        <p:blipFill>
          <a:blip r:embed="rId4" cstate="print"/>
          <a:srcRect/>
          <a:stretch>
            <a:fillRect/>
          </a:stretch>
        </p:blipFill>
        <p:spPr bwMode="auto">
          <a:xfrm>
            <a:off x="1694580" y="76200"/>
            <a:ext cx="972420" cy="665162"/>
          </a:xfrm>
          <a:prstGeom prst="rect">
            <a:avLst/>
          </a:prstGeom>
          <a:noFill/>
          <a:ln w="9525">
            <a:noFill/>
            <a:miter lim="800000"/>
            <a:headEnd/>
            <a:tailEnd/>
          </a:ln>
        </p:spPr>
      </p:pic>
      <p:grpSp>
        <p:nvGrpSpPr>
          <p:cNvPr id="191" name="Group 190"/>
          <p:cNvGrpSpPr/>
          <p:nvPr/>
        </p:nvGrpSpPr>
        <p:grpSpPr>
          <a:xfrm>
            <a:off x="7391400" y="2432006"/>
            <a:ext cx="1905000" cy="1606594"/>
            <a:chOff x="7391400" y="2438400"/>
            <a:chExt cx="1905000" cy="1606594"/>
          </a:xfrm>
        </p:grpSpPr>
        <p:sp>
          <p:nvSpPr>
            <p:cNvPr id="104" name="Text Box 28"/>
            <p:cNvSpPr txBox="1">
              <a:spLocks noChangeArrowheads="1"/>
            </p:cNvSpPr>
            <p:nvPr/>
          </p:nvSpPr>
          <p:spPr bwMode="auto">
            <a:xfrm>
              <a:off x="7391400" y="2438400"/>
              <a:ext cx="1905000" cy="1606594"/>
            </a:xfrm>
            <a:prstGeom prst="rect">
              <a:avLst/>
            </a:prstGeom>
            <a:noFill/>
            <a:ln w="9525">
              <a:noFill/>
              <a:miter lim="800000"/>
              <a:headEnd/>
              <a:tailEnd/>
            </a:ln>
          </p:spPr>
          <p:txBody>
            <a:bodyPr wrap="square">
              <a:spAutoFit/>
            </a:bodyPr>
            <a:lstStyle/>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r>
                <a:rPr lang="en-US" sz="1200" b="1" dirty="0" smtClean="0">
                  <a:solidFill>
                    <a:srgbClr val="FF0000"/>
                  </a:solidFill>
                  <a:latin typeface="Times New Roman" pitchFamily="18" charset="0"/>
                </a:rPr>
                <a:t>TDEM</a:t>
              </a:r>
            </a:p>
            <a:p>
              <a:pPr lvl="0">
                <a:spcBef>
                  <a:spcPct val="20000"/>
                </a:spcBef>
                <a:buFontTx/>
                <a:buChar char="•"/>
              </a:pPr>
              <a:r>
                <a:rPr lang="en-US" sz="1200" dirty="0" smtClean="0">
                  <a:solidFill>
                    <a:srgbClr val="002F80"/>
                  </a:solidFill>
                  <a:latin typeface="Times New Roman" pitchFamily="18" charset="0"/>
                </a:rPr>
                <a:t> Monitors storm track</a:t>
              </a:r>
            </a:p>
            <a:p>
              <a:pPr lvl="0">
                <a:spcBef>
                  <a:spcPct val="20000"/>
                </a:spcBef>
              </a:pPr>
              <a:endParaRPr lang="en-US" sz="1200" dirty="0" smtClean="0">
                <a:solidFill>
                  <a:srgbClr val="002F80"/>
                </a:solidFill>
                <a:latin typeface="Times New Roman" pitchFamily="18" charset="0"/>
              </a:endParaRPr>
            </a:p>
          </p:txBody>
        </p:sp>
        <p:pic>
          <p:nvPicPr>
            <p:cNvPr id="53" name="Picture 2" descr="C:\Users\M0PDSG9D\Pictures\TDEM logo.gif"/>
            <p:cNvPicPr>
              <a:picLocks noChangeAspect="1" noChangeArrowheads="1"/>
            </p:cNvPicPr>
            <p:nvPr/>
          </p:nvPicPr>
          <p:blipFill>
            <a:blip r:embed="rId5" cstate="print"/>
            <a:srcRect/>
            <a:stretch>
              <a:fillRect/>
            </a:stretch>
          </p:blipFill>
          <p:spPr bwMode="auto">
            <a:xfrm>
              <a:off x="7924800" y="2514600"/>
              <a:ext cx="762000" cy="762000"/>
            </a:xfrm>
            <a:prstGeom prst="rect">
              <a:avLst/>
            </a:prstGeom>
            <a:noFill/>
          </p:spPr>
        </p:pic>
      </p:grpSp>
      <p:grpSp>
        <p:nvGrpSpPr>
          <p:cNvPr id="153" name="Group 152"/>
          <p:cNvGrpSpPr/>
          <p:nvPr/>
        </p:nvGrpSpPr>
        <p:grpSpPr>
          <a:xfrm>
            <a:off x="1676400" y="1066800"/>
            <a:ext cx="5740400" cy="3581400"/>
            <a:chOff x="304800" y="609600"/>
            <a:chExt cx="8610600" cy="6083300"/>
          </a:xfrm>
        </p:grpSpPr>
        <p:pic>
          <p:nvPicPr>
            <p:cNvPr id="154" name="Picture 97" descr="hurricane base map.jpg"/>
            <p:cNvPicPr>
              <a:picLocks noChangeAspect="1"/>
            </p:cNvPicPr>
            <p:nvPr/>
          </p:nvPicPr>
          <p:blipFill>
            <a:blip r:embed="rId6" cstate="print"/>
            <a:srcRect/>
            <a:stretch>
              <a:fillRect/>
            </a:stretch>
          </p:blipFill>
          <p:spPr bwMode="auto">
            <a:xfrm>
              <a:off x="304800" y="609600"/>
              <a:ext cx="8534400" cy="6083300"/>
            </a:xfrm>
            <a:prstGeom prst="rect">
              <a:avLst/>
            </a:prstGeom>
            <a:noFill/>
            <a:ln w="9525">
              <a:noFill/>
              <a:miter lim="800000"/>
              <a:headEnd/>
              <a:tailEnd/>
            </a:ln>
          </p:spPr>
        </p:pic>
        <p:pic>
          <p:nvPicPr>
            <p:cNvPr id="155" name="Picture 123" descr="Trigger Point Legend.png"/>
            <p:cNvPicPr>
              <a:picLocks noChangeAspect="1"/>
            </p:cNvPicPr>
            <p:nvPr/>
          </p:nvPicPr>
          <p:blipFill>
            <a:blip r:embed="rId7" cstate="print"/>
            <a:srcRect/>
            <a:stretch>
              <a:fillRect/>
            </a:stretch>
          </p:blipFill>
          <p:spPr bwMode="auto">
            <a:xfrm>
              <a:off x="7467600" y="5029200"/>
              <a:ext cx="1212850" cy="1603375"/>
            </a:xfrm>
            <a:prstGeom prst="rect">
              <a:avLst/>
            </a:prstGeom>
            <a:noFill/>
            <a:ln w="9525">
              <a:noFill/>
              <a:miter lim="800000"/>
              <a:headEnd/>
              <a:tailEnd/>
            </a:ln>
          </p:spPr>
        </p:pic>
        <p:sp>
          <p:nvSpPr>
            <p:cNvPr id="156" name="Rectangular Callout 155"/>
            <p:cNvSpPr/>
            <p:nvPr/>
          </p:nvSpPr>
          <p:spPr>
            <a:xfrm>
              <a:off x="6019800" y="4492557"/>
              <a:ext cx="2400300" cy="381000"/>
            </a:xfrm>
            <a:prstGeom prst="wedgeRectCallout">
              <a:avLst>
                <a:gd name="adj1" fmla="val 1150"/>
                <a:gd name="adj2" fmla="val -28317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900" dirty="0" smtClean="0">
                  <a:solidFill>
                    <a:sysClr val="windowText" lastClr="000000"/>
                  </a:solidFill>
                </a:rPr>
                <a:t>Galveston District (SWG) </a:t>
              </a:r>
              <a:endParaRPr lang="en-US" sz="900" dirty="0">
                <a:solidFill>
                  <a:sysClr val="windowText" lastClr="000000"/>
                </a:solidFill>
              </a:endParaRPr>
            </a:p>
            <a:p>
              <a:pPr>
                <a:defRPr/>
              </a:pPr>
              <a:endParaRPr lang="en-US" sz="900" dirty="0">
                <a:solidFill>
                  <a:sysClr val="windowText" lastClr="000000"/>
                </a:solidFill>
              </a:endParaRPr>
            </a:p>
          </p:txBody>
        </p:sp>
        <p:sp>
          <p:nvSpPr>
            <p:cNvPr id="157" name="Rectangular Callout 156"/>
            <p:cNvSpPr/>
            <p:nvPr/>
          </p:nvSpPr>
          <p:spPr>
            <a:xfrm>
              <a:off x="6858000" y="2209800"/>
              <a:ext cx="2057400" cy="609600"/>
            </a:xfrm>
            <a:prstGeom prst="wedgeRectCallout">
              <a:avLst>
                <a:gd name="adj1" fmla="val -90745"/>
                <a:gd name="adj2" fmla="val -127441"/>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900" dirty="0" smtClean="0">
                  <a:solidFill>
                    <a:sysClr val="windowText" lastClr="000000"/>
                  </a:solidFill>
                </a:rPr>
                <a:t>Southwestern Division (SWD)</a:t>
              </a:r>
              <a:endParaRPr lang="en-US" sz="900" dirty="0">
                <a:solidFill>
                  <a:sysClr val="windowText" lastClr="000000"/>
                </a:solidFill>
              </a:endParaRPr>
            </a:p>
            <a:p>
              <a:pPr>
                <a:defRPr/>
              </a:pPr>
              <a:endParaRPr lang="en-US" sz="900" dirty="0">
                <a:solidFill>
                  <a:sysClr val="windowText" lastClr="000000"/>
                </a:solidFill>
              </a:endParaRPr>
            </a:p>
          </p:txBody>
        </p:sp>
        <p:sp>
          <p:nvSpPr>
            <p:cNvPr id="158" name="Rectangular Callout 157"/>
            <p:cNvSpPr/>
            <p:nvPr/>
          </p:nvSpPr>
          <p:spPr>
            <a:xfrm>
              <a:off x="6210300" y="733749"/>
              <a:ext cx="1295400" cy="381000"/>
            </a:xfrm>
            <a:prstGeom prst="wedgeRectCallout">
              <a:avLst>
                <a:gd name="adj1" fmla="val -69224"/>
                <a:gd name="adj2" fmla="val 157107"/>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900" dirty="0">
                  <a:solidFill>
                    <a:sysClr val="windowText" lastClr="000000"/>
                  </a:solidFill>
                </a:rPr>
                <a:t>FEMA VI</a:t>
              </a:r>
            </a:p>
            <a:p>
              <a:pPr>
                <a:defRPr/>
              </a:pPr>
              <a:endParaRPr lang="en-US" sz="900" dirty="0">
                <a:solidFill>
                  <a:sysClr val="windowText" lastClr="000000"/>
                </a:solidFill>
              </a:endParaRPr>
            </a:p>
          </p:txBody>
        </p:sp>
        <p:sp>
          <p:nvSpPr>
            <p:cNvPr id="159" name="Rectangular Callout 158"/>
            <p:cNvSpPr/>
            <p:nvPr/>
          </p:nvSpPr>
          <p:spPr>
            <a:xfrm>
              <a:off x="4038600" y="838200"/>
              <a:ext cx="1447800" cy="533400"/>
            </a:xfrm>
            <a:prstGeom prst="wedgeRectCallout">
              <a:avLst>
                <a:gd name="adj1" fmla="val 80212"/>
                <a:gd name="adj2" fmla="val -104579"/>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900" dirty="0" smtClean="0">
                  <a:solidFill>
                    <a:sysClr val="windowText" lastClr="000000"/>
                  </a:solidFill>
                </a:rPr>
                <a:t>Tulsa District (SWT)</a:t>
              </a:r>
              <a:endParaRPr lang="en-US" sz="900" dirty="0">
                <a:solidFill>
                  <a:sysClr val="windowText" lastClr="000000"/>
                </a:solidFill>
              </a:endParaRPr>
            </a:p>
            <a:p>
              <a:pPr>
                <a:defRPr/>
              </a:pPr>
              <a:endParaRPr lang="en-US" sz="900" dirty="0">
                <a:solidFill>
                  <a:sysClr val="windowText" lastClr="000000"/>
                </a:solidFill>
              </a:endParaRPr>
            </a:p>
          </p:txBody>
        </p:sp>
        <p:sp>
          <p:nvSpPr>
            <p:cNvPr id="160" name="Rectangular Callout 159"/>
            <p:cNvSpPr/>
            <p:nvPr/>
          </p:nvSpPr>
          <p:spPr>
            <a:xfrm>
              <a:off x="6934200" y="1447799"/>
              <a:ext cx="1600200" cy="533401"/>
            </a:xfrm>
            <a:prstGeom prst="wedgeRectCallout">
              <a:avLst>
                <a:gd name="adj1" fmla="val 12274"/>
                <a:gd name="adj2" fmla="val -208558"/>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900" dirty="0" smtClean="0">
                  <a:solidFill>
                    <a:sysClr val="windowText" lastClr="000000"/>
                  </a:solidFill>
                </a:rPr>
                <a:t>Little Rock District (SWL)</a:t>
              </a:r>
              <a:endParaRPr lang="en-US" sz="900" dirty="0">
                <a:solidFill>
                  <a:sysClr val="windowText" lastClr="000000"/>
                </a:solidFill>
              </a:endParaRPr>
            </a:p>
          </p:txBody>
        </p:sp>
        <p:pic>
          <p:nvPicPr>
            <p:cNvPr id="161"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5943600" y="1676400"/>
              <a:ext cx="222250" cy="152400"/>
            </a:xfrm>
            <a:prstGeom prst="rect">
              <a:avLst/>
            </a:prstGeom>
            <a:noFill/>
            <a:ln w="9525">
              <a:noFill/>
              <a:miter lim="800000"/>
              <a:headEnd/>
              <a:tailEnd/>
            </a:ln>
          </p:spPr>
        </p:pic>
        <p:pic>
          <p:nvPicPr>
            <p:cNvPr id="162"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5410200" y="1828800"/>
              <a:ext cx="222250" cy="152400"/>
            </a:xfrm>
            <a:prstGeom prst="rect">
              <a:avLst/>
            </a:prstGeom>
            <a:noFill/>
            <a:ln w="9525">
              <a:noFill/>
              <a:miter lim="800000"/>
              <a:headEnd/>
              <a:tailEnd/>
            </a:ln>
          </p:spPr>
        </p:pic>
        <p:pic>
          <p:nvPicPr>
            <p:cNvPr id="163"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6934200" y="3810000"/>
              <a:ext cx="222250" cy="152400"/>
            </a:xfrm>
            <a:prstGeom prst="rect">
              <a:avLst/>
            </a:prstGeom>
            <a:noFill/>
            <a:ln w="9525">
              <a:noFill/>
              <a:miter lim="800000"/>
              <a:headEnd/>
              <a:tailEnd/>
            </a:ln>
          </p:spPr>
        </p:pic>
        <p:pic>
          <p:nvPicPr>
            <p:cNvPr id="165" name="Picture 4" descr="http://www.google.com/images?q=tbn:tSixPj7ZH-EkLM::upload.wikimedia.org/wikipedia/commons/thumb/4/4c/US_Department_of_Homeland_Security_Seal.svg/360px-US_Department_of_Homeland_Security_Seal.svg.png&amp;t=1&amp;h=78&amp;w=78&amp;usg=__7pE_2d0b8IU4LoJhsUjLOlBszzs=">
              <a:hlinkClick r:id="rId9"/>
            </p:cNvPr>
            <p:cNvPicPr>
              <a:picLocks noChangeAspect="1" noChangeArrowheads="1"/>
            </p:cNvPicPr>
            <p:nvPr/>
          </p:nvPicPr>
          <p:blipFill>
            <a:blip r:embed="rId10" cstate="print"/>
            <a:srcRect/>
            <a:stretch>
              <a:fillRect/>
            </a:stretch>
          </p:blipFill>
          <p:spPr bwMode="auto">
            <a:xfrm>
              <a:off x="5791200" y="1524000"/>
              <a:ext cx="171450" cy="171450"/>
            </a:xfrm>
            <a:prstGeom prst="rect">
              <a:avLst/>
            </a:prstGeom>
            <a:noFill/>
            <a:ln w="9525">
              <a:noFill/>
              <a:miter lim="800000"/>
              <a:headEnd/>
              <a:tailEnd/>
            </a:ln>
          </p:spPr>
        </p:pic>
        <p:pic>
          <p:nvPicPr>
            <p:cNvPr id="166"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4876800" y="3733800"/>
              <a:ext cx="222250" cy="152400"/>
            </a:xfrm>
            <a:prstGeom prst="rect">
              <a:avLst/>
            </a:prstGeom>
            <a:noFill/>
            <a:ln w="9525">
              <a:noFill/>
              <a:miter lim="800000"/>
              <a:headEnd/>
              <a:tailEnd/>
            </a:ln>
          </p:spPr>
        </p:pic>
        <p:pic>
          <p:nvPicPr>
            <p:cNvPr id="167"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6400800" y="3429000"/>
              <a:ext cx="222250" cy="152400"/>
            </a:xfrm>
            <a:prstGeom prst="rect">
              <a:avLst/>
            </a:prstGeom>
            <a:noFill/>
            <a:ln w="9525">
              <a:noFill/>
              <a:miter lim="800000"/>
              <a:headEnd/>
              <a:tailEnd/>
            </a:ln>
          </p:spPr>
        </p:pic>
        <p:pic>
          <p:nvPicPr>
            <p:cNvPr id="168"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7162800" y="3581400"/>
              <a:ext cx="222250" cy="152400"/>
            </a:xfrm>
            <a:prstGeom prst="rect">
              <a:avLst/>
            </a:prstGeom>
            <a:noFill/>
            <a:ln w="9525">
              <a:noFill/>
              <a:miter lim="800000"/>
              <a:headEnd/>
              <a:tailEnd/>
            </a:ln>
          </p:spPr>
        </p:pic>
        <p:pic>
          <p:nvPicPr>
            <p:cNvPr id="169"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6629400" y="3962400"/>
              <a:ext cx="222250" cy="152400"/>
            </a:xfrm>
            <a:prstGeom prst="rect">
              <a:avLst/>
            </a:prstGeom>
            <a:noFill/>
            <a:ln w="9525">
              <a:noFill/>
              <a:miter lim="800000"/>
              <a:headEnd/>
              <a:tailEnd/>
            </a:ln>
          </p:spPr>
        </p:pic>
        <p:pic>
          <p:nvPicPr>
            <p:cNvPr id="170"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6324600" y="4114800"/>
              <a:ext cx="222250" cy="152400"/>
            </a:xfrm>
            <a:prstGeom prst="rect">
              <a:avLst/>
            </a:prstGeom>
            <a:noFill/>
            <a:ln w="9525">
              <a:noFill/>
              <a:miter lim="800000"/>
              <a:headEnd/>
              <a:tailEnd/>
            </a:ln>
          </p:spPr>
        </p:pic>
        <p:pic>
          <p:nvPicPr>
            <p:cNvPr id="171"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5638800" y="4572000"/>
              <a:ext cx="222250" cy="152400"/>
            </a:xfrm>
            <a:prstGeom prst="rect">
              <a:avLst/>
            </a:prstGeom>
            <a:noFill/>
            <a:ln w="9525">
              <a:noFill/>
              <a:miter lim="800000"/>
              <a:headEnd/>
              <a:tailEnd/>
            </a:ln>
          </p:spPr>
        </p:pic>
        <p:pic>
          <p:nvPicPr>
            <p:cNvPr id="172"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5568950" y="4648200"/>
              <a:ext cx="222250" cy="152400"/>
            </a:xfrm>
            <a:prstGeom prst="rect">
              <a:avLst/>
            </a:prstGeom>
            <a:noFill/>
            <a:ln w="9525">
              <a:noFill/>
              <a:miter lim="800000"/>
              <a:headEnd/>
              <a:tailEnd/>
            </a:ln>
          </p:spPr>
        </p:pic>
        <p:pic>
          <p:nvPicPr>
            <p:cNvPr id="173"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5486400" y="5486400"/>
              <a:ext cx="222250" cy="152400"/>
            </a:xfrm>
            <a:prstGeom prst="rect">
              <a:avLst/>
            </a:prstGeom>
            <a:noFill/>
            <a:ln w="9525">
              <a:noFill/>
              <a:miter lim="800000"/>
              <a:headEnd/>
              <a:tailEnd/>
            </a:ln>
          </p:spPr>
        </p:pic>
        <p:sp>
          <p:nvSpPr>
            <p:cNvPr id="174" name="Rectangular Callout 173"/>
            <p:cNvSpPr/>
            <p:nvPr/>
          </p:nvSpPr>
          <p:spPr>
            <a:xfrm>
              <a:off x="3352800" y="2209800"/>
              <a:ext cx="3048000" cy="457200"/>
            </a:xfrm>
            <a:prstGeom prst="wedgeRectCallout">
              <a:avLst>
                <a:gd name="adj1" fmla="val 20919"/>
                <a:gd name="adj2" fmla="val -98408"/>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900" dirty="0" smtClean="0">
                  <a:solidFill>
                    <a:sysClr val="windowText" lastClr="000000"/>
                  </a:solidFill>
                </a:rPr>
                <a:t>Fort Worth District (SWF)</a:t>
              </a:r>
              <a:endParaRPr lang="en-US" sz="900" dirty="0">
                <a:solidFill>
                  <a:sysClr val="windowText" lastClr="000000"/>
                </a:solidFill>
              </a:endParaRPr>
            </a:p>
            <a:p>
              <a:pPr>
                <a:defRPr/>
              </a:pPr>
              <a:endParaRPr lang="en-US" sz="900" dirty="0">
                <a:solidFill>
                  <a:sysClr val="windowText" lastClr="000000"/>
                </a:solidFill>
              </a:endParaRPr>
            </a:p>
          </p:txBody>
        </p:sp>
        <p:pic>
          <p:nvPicPr>
            <p:cNvPr id="175" name="Picture 4" descr="http://www.google.com/images?q=tbn:tSixPj7ZH-EkLM::upload.wikimedia.org/wikipedia/commons/thumb/4/4c/US_Department_of_Homeland_Security_Seal.svg/360px-US_Department_of_Homeland_Security_Seal.svg.png&amp;t=1&amp;h=78&amp;w=78&amp;usg=__7pE_2d0b8IU4LoJhsUjLOlBszzs=">
              <a:hlinkClick r:id="rId9"/>
            </p:cNvPr>
            <p:cNvPicPr>
              <a:picLocks noChangeAspect="1" noChangeArrowheads="1"/>
            </p:cNvPicPr>
            <p:nvPr/>
          </p:nvPicPr>
          <p:blipFill>
            <a:blip r:embed="rId10" cstate="print"/>
            <a:srcRect/>
            <a:stretch>
              <a:fillRect/>
            </a:stretch>
          </p:blipFill>
          <p:spPr bwMode="auto">
            <a:xfrm>
              <a:off x="7086600" y="838200"/>
              <a:ext cx="247650" cy="247650"/>
            </a:xfrm>
            <a:prstGeom prst="rect">
              <a:avLst/>
            </a:prstGeom>
            <a:noFill/>
            <a:ln w="9525">
              <a:noFill/>
              <a:miter lim="800000"/>
              <a:headEnd/>
              <a:tailEnd/>
            </a:ln>
          </p:spPr>
        </p:pic>
        <p:pic>
          <p:nvPicPr>
            <p:cNvPr id="176"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7537451" y="2507408"/>
              <a:ext cx="311150" cy="212725"/>
            </a:xfrm>
            <a:prstGeom prst="rect">
              <a:avLst/>
            </a:prstGeom>
            <a:noFill/>
            <a:ln w="9525">
              <a:noFill/>
              <a:miter lim="800000"/>
              <a:headEnd/>
              <a:tailEnd/>
            </a:ln>
          </p:spPr>
        </p:pic>
        <p:sp>
          <p:nvSpPr>
            <p:cNvPr id="177" name="Rectangular Callout 176"/>
            <p:cNvSpPr/>
            <p:nvPr/>
          </p:nvSpPr>
          <p:spPr>
            <a:xfrm>
              <a:off x="609600" y="2819400"/>
              <a:ext cx="3200400" cy="609600"/>
            </a:xfrm>
            <a:prstGeom prst="wedgeRectCallout">
              <a:avLst>
                <a:gd name="adj1" fmla="val 99592"/>
                <a:gd name="adj2" fmla="val 14964"/>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900" dirty="0" smtClean="0">
                  <a:solidFill>
                    <a:sysClr val="windowText" lastClr="000000"/>
                  </a:solidFill>
                </a:rPr>
                <a:t>Texas Division of Emergency Management (TDEM)</a:t>
              </a:r>
              <a:endParaRPr lang="en-US" sz="900" dirty="0">
                <a:solidFill>
                  <a:sysClr val="windowText" lastClr="000000"/>
                </a:solidFill>
              </a:endParaRPr>
            </a:p>
            <a:p>
              <a:pPr>
                <a:defRPr/>
              </a:pPr>
              <a:endParaRPr lang="en-US" sz="900" dirty="0">
                <a:solidFill>
                  <a:srgbClr val="FF2121"/>
                </a:solidFill>
              </a:endParaRPr>
            </a:p>
            <a:p>
              <a:pPr>
                <a:defRPr/>
              </a:pPr>
              <a:endParaRPr lang="en-US" sz="900" dirty="0">
                <a:solidFill>
                  <a:sysClr val="windowText" lastClr="000000"/>
                </a:solidFill>
              </a:endParaRPr>
            </a:p>
            <a:p>
              <a:pPr>
                <a:defRPr/>
              </a:pPr>
              <a:endParaRPr lang="en-US" sz="900" dirty="0">
                <a:solidFill>
                  <a:sysClr val="windowText" lastClr="000000"/>
                </a:solidFill>
              </a:endParaRPr>
            </a:p>
          </p:txBody>
        </p:sp>
        <p:grpSp>
          <p:nvGrpSpPr>
            <p:cNvPr id="179" name="Group 108"/>
            <p:cNvGrpSpPr>
              <a:grpSpLocks/>
            </p:cNvGrpSpPr>
            <p:nvPr/>
          </p:nvGrpSpPr>
          <p:grpSpPr bwMode="auto">
            <a:xfrm>
              <a:off x="609600" y="1066800"/>
              <a:ext cx="1905000" cy="685800"/>
              <a:chOff x="609600" y="1066800"/>
              <a:chExt cx="1905000" cy="685800"/>
            </a:xfrm>
          </p:grpSpPr>
          <p:sp>
            <p:nvSpPr>
              <p:cNvPr id="184" name="Rectangular Callout 183"/>
              <p:cNvSpPr/>
              <p:nvPr/>
            </p:nvSpPr>
            <p:spPr>
              <a:xfrm>
                <a:off x="609600" y="1066800"/>
                <a:ext cx="1905000" cy="685800"/>
              </a:xfrm>
              <a:prstGeom prst="wedgeRectCallout">
                <a:avLst>
                  <a:gd name="adj1" fmla="val 11999"/>
                  <a:gd name="adj2" fmla="val -41185"/>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FEMA NRCC</a:t>
                </a:r>
              </a:p>
              <a:p>
                <a:pPr>
                  <a:defRPr/>
                </a:pPr>
                <a:r>
                  <a:rPr lang="en-US" sz="800" dirty="0">
                    <a:solidFill>
                      <a:sysClr val="windowText" lastClr="000000"/>
                    </a:solidFill>
                  </a:rPr>
                  <a:t>HQ USACE </a:t>
                </a:r>
              </a:p>
              <a:p>
                <a:pPr>
                  <a:defRPr/>
                </a:pPr>
                <a:r>
                  <a:rPr lang="en-US" sz="800" dirty="0">
                    <a:solidFill>
                      <a:sysClr val="windowText" lastClr="000000"/>
                    </a:solidFill>
                  </a:rPr>
                  <a:t>Washington, DC</a:t>
                </a:r>
              </a:p>
              <a:p>
                <a:pPr>
                  <a:defRPr/>
                </a:pPr>
                <a:endParaRPr lang="en-US" sz="800" dirty="0">
                  <a:solidFill>
                    <a:sysClr val="windowText" lastClr="000000"/>
                  </a:solidFill>
                </a:endParaRPr>
              </a:p>
            </p:txBody>
          </p:sp>
          <p:pic>
            <p:nvPicPr>
              <p:cNvPr id="185" name="Picture 4" descr="http://www.google.com/images?q=tbn:tSixPj7ZH-EkLM::upload.wikimedia.org/wikipedia/commons/thumb/4/4c/US_Department_of_Homeland_Security_Seal.svg/360px-US_Department_of_Homeland_Security_Seal.svg.png&amp;t=1&amp;h=78&amp;w=78&amp;usg=__7pE_2d0b8IU4LoJhsUjLOlBszzs=">
                <a:hlinkClick r:id="rId9"/>
              </p:cNvPr>
              <p:cNvPicPr>
                <a:picLocks noChangeAspect="1" noChangeArrowheads="1"/>
              </p:cNvPicPr>
              <p:nvPr/>
            </p:nvPicPr>
            <p:blipFill>
              <a:blip r:embed="rId10" cstate="print"/>
              <a:srcRect/>
              <a:stretch>
                <a:fillRect/>
              </a:stretch>
            </p:blipFill>
            <p:spPr bwMode="auto">
              <a:xfrm>
                <a:off x="1905000" y="1143000"/>
                <a:ext cx="247650" cy="247650"/>
              </a:xfrm>
              <a:prstGeom prst="rect">
                <a:avLst/>
              </a:prstGeom>
              <a:noFill/>
              <a:ln w="9525">
                <a:noFill/>
                <a:miter lim="800000"/>
                <a:headEnd/>
                <a:tailEnd/>
              </a:ln>
            </p:spPr>
          </p:pic>
          <p:pic>
            <p:nvPicPr>
              <p:cNvPr id="186"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1905000" y="1467395"/>
                <a:ext cx="311150" cy="213359"/>
              </a:xfrm>
              <a:prstGeom prst="rect">
                <a:avLst/>
              </a:prstGeom>
              <a:noFill/>
              <a:ln w="9525">
                <a:noFill/>
                <a:miter lim="800000"/>
                <a:headEnd/>
                <a:tailEnd/>
              </a:ln>
            </p:spPr>
          </p:pic>
        </p:grpSp>
        <p:pic>
          <p:nvPicPr>
            <p:cNvPr id="180"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5480051" y="2347686"/>
              <a:ext cx="311150" cy="212725"/>
            </a:xfrm>
            <a:prstGeom prst="rect">
              <a:avLst/>
            </a:prstGeom>
            <a:noFill/>
            <a:ln w="9525">
              <a:noFill/>
              <a:miter lim="800000"/>
              <a:headEnd/>
              <a:tailEnd/>
            </a:ln>
          </p:spPr>
        </p:pic>
        <p:pic>
          <p:nvPicPr>
            <p:cNvPr id="181"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4946650" y="1158875"/>
              <a:ext cx="311150" cy="212725"/>
            </a:xfrm>
            <a:prstGeom prst="rect">
              <a:avLst/>
            </a:prstGeom>
            <a:noFill/>
            <a:ln w="9525">
              <a:noFill/>
              <a:miter lim="800000"/>
              <a:headEnd/>
              <a:tailEnd/>
            </a:ln>
          </p:spPr>
        </p:pic>
        <p:pic>
          <p:nvPicPr>
            <p:cNvPr id="182"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8223251" y="1514216"/>
              <a:ext cx="311150" cy="212725"/>
            </a:xfrm>
            <a:prstGeom prst="rect">
              <a:avLst/>
            </a:prstGeom>
            <a:noFill/>
            <a:ln w="9525">
              <a:noFill/>
              <a:miter lim="800000"/>
              <a:headEnd/>
              <a:tailEnd/>
            </a:ln>
          </p:spPr>
        </p:pic>
        <p:pic>
          <p:nvPicPr>
            <p:cNvPr id="183" name="Picture 2" descr="P:\ADMIN\Labels, Business Cards, Clip Art &amp; Logos\USACE_logo_jpg.jpg"/>
            <p:cNvPicPr>
              <a:picLocks noChangeAspect="1" noChangeArrowheads="1"/>
            </p:cNvPicPr>
            <p:nvPr/>
          </p:nvPicPr>
          <p:blipFill>
            <a:blip r:embed="rId8" cstate="print"/>
            <a:srcRect/>
            <a:stretch>
              <a:fillRect/>
            </a:stretch>
          </p:blipFill>
          <p:spPr bwMode="auto">
            <a:xfrm>
              <a:off x="8108951" y="4558391"/>
              <a:ext cx="311150" cy="212725"/>
            </a:xfrm>
            <a:prstGeom prst="rect">
              <a:avLst/>
            </a:prstGeom>
            <a:noFill/>
            <a:ln w="9525">
              <a:noFill/>
              <a:miter lim="800000"/>
              <a:headEnd/>
              <a:tailEnd/>
            </a:ln>
          </p:spPr>
        </p:pic>
      </p:grpSp>
      <p:pic>
        <p:nvPicPr>
          <p:cNvPr id="187" name="Picture 2" descr="C:\Users\M0PDSG9D\Pictures\TDEM logo.gif"/>
          <p:cNvPicPr>
            <a:picLocks noChangeAspect="1" noChangeArrowheads="1"/>
          </p:cNvPicPr>
          <p:nvPr/>
        </p:nvPicPr>
        <p:blipFill>
          <a:blip r:embed="rId5" cstate="print"/>
          <a:srcRect/>
          <a:stretch>
            <a:fillRect/>
          </a:stretch>
        </p:blipFill>
        <p:spPr bwMode="auto">
          <a:xfrm>
            <a:off x="3505200" y="2362200"/>
            <a:ext cx="304800" cy="304800"/>
          </a:xfrm>
          <a:prstGeom prst="rect">
            <a:avLst/>
          </a:prstGeom>
          <a:noFill/>
        </p:spPr>
      </p:pic>
      <p:pic>
        <p:nvPicPr>
          <p:cNvPr id="188" name="Picture 2" descr="C:\Users\M0PDSG9D\Pictures\TDEM logo.gif"/>
          <p:cNvPicPr>
            <a:picLocks noChangeAspect="1" noChangeArrowheads="1"/>
          </p:cNvPicPr>
          <p:nvPr/>
        </p:nvPicPr>
        <p:blipFill>
          <a:blip r:embed="rId5" cstate="print"/>
          <a:srcRect/>
          <a:stretch>
            <a:fillRect/>
          </a:stretch>
        </p:blipFill>
        <p:spPr bwMode="auto">
          <a:xfrm>
            <a:off x="4953000" y="2514600"/>
            <a:ext cx="152400" cy="152400"/>
          </a:xfrm>
          <a:prstGeom prst="rect">
            <a:avLst/>
          </a:prstGeom>
          <a:noFill/>
        </p:spPr>
      </p:pic>
      <p:sp>
        <p:nvSpPr>
          <p:cNvPr id="189" name="TextBox 104"/>
          <p:cNvSpPr txBox="1">
            <a:spLocks noChangeArrowheads="1"/>
          </p:cNvSpPr>
          <p:nvPr/>
        </p:nvSpPr>
        <p:spPr bwMode="auto">
          <a:xfrm>
            <a:off x="2162304" y="3943147"/>
            <a:ext cx="2333496" cy="369332"/>
          </a:xfrm>
          <a:prstGeom prst="rect">
            <a:avLst/>
          </a:prstGeom>
          <a:noFill/>
          <a:ln w="9525">
            <a:noFill/>
            <a:miter lim="800000"/>
            <a:headEnd/>
            <a:tailEnd/>
          </a:ln>
        </p:spPr>
        <p:txBody>
          <a:bodyPr wrap="square">
            <a:spAutoFit/>
          </a:bodyPr>
          <a:lstStyle/>
          <a:p>
            <a:r>
              <a:rPr lang="en-US" sz="1800" dirty="0" smtClean="0"/>
              <a:t>L-144 – Steady State</a:t>
            </a:r>
            <a:endParaRPr lang="en-US" sz="1800" dirty="0"/>
          </a:p>
        </p:txBody>
      </p:sp>
      <p:sp>
        <p:nvSpPr>
          <p:cNvPr id="45"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12</a:t>
            </a:r>
            <a:endParaRPr lang="en-US" sz="12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04800" y="152400"/>
            <a:ext cx="8534400" cy="5334000"/>
          </a:xfrm>
          <a:prstGeom prst="rect">
            <a:avLst/>
          </a:prstGeom>
          <a:noFill/>
          <a:ln w="9525">
            <a:noFill/>
            <a:miter lim="800000"/>
            <a:headEnd/>
            <a:tailEnd/>
          </a:ln>
        </p:spPr>
      </p:pic>
      <p:sp>
        <p:nvSpPr>
          <p:cNvPr id="3"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13</a:t>
            </a:r>
            <a:endParaRPr lang="en-US" sz="1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40"/>
          <p:cNvSpPr>
            <a:spLocks noGrp="1"/>
          </p:cNvSpPr>
          <p:nvPr>
            <p:ph type="sldNum" sz="quarter" idx="4294967295"/>
          </p:nvPr>
        </p:nvSpPr>
        <p:spPr>
          <a:xfrm>
            <a:off x="7010400" y="6381750"/>
            <a:ext cx="2133600" cy="476250"/>
          </a:xfrm>
          <a:prstGeom prst="rect">
            <a:avLst/>
          </a:prstGeom>
        </p:spPr>
        <p:txBody>
          <a:bodyPr/>
          <a:lstStyle/>
          <a:p>
            <a:pPr>
              <a:defRPr/>
            </a:pPr>
            <a:fld id="{9D08495A-4156-485F-8F73-C0B06E1E2FE9}" type="slidenum">
              <a:rPr lang="en-US" smtClean="0">
                <a:solidFill>
                  <a:srgbClr val="000000"/>
                </a:solidFill>
              </a:rPr>
              <a:pPr>
                <a:defRPr/>
              </a:pPr>
              <a:t>20</a:t>
            </a:fld>
            <a:endParaRPr lang="en-US" dirty="0">
              <a:solidFill>
                <a:srgbClr val="000000"/>
              </a:solidFill>
            </a:endParaRPr>
          </a:p>
        </p:txBody>
      </p:sp>
      <p:graphicFrame>
        <p:nvGraphicFramePr>
          <p:cNvPr id="939010" name="Group 2"/>
          <p:cNvGraphicFramePr>
            <a:graphicFrameLocks noGrp="1"/>
          </p:cNvGraphicFramePr>
          <p:nvPr>
            <p:ph sz="half" idx="4294967295"/>
          </p:nvPr>
        </p:nvGraphicFramePr>
        <p:xfrm>
          <a:off x="0" y="-2"/>
          <a:ext cx="9144000" cy="6858001"/>
        </p:xfrm>
        <a:graphic>
          <a:graphicData uri="http://schemas.openxmlformats.org/drawingml/2006/table">
            <a:tbl>
              <a:tblPr/>
              <a:tblGrid>
                <a:gridCol w="1612670"/>
                <a:gridCol w="843581"/>
                <a:gridCol w="2062860"/>
                <a:gridCol w="1985638"/>
                <a:gridCol w="899121"/>
                <a:gridCol w="1740130"/>
              </a:tblGrid>
              <a:tr h="93136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p>
                      <a:pPr algn="ctr"/>
                      <a:r>
                        <a:rPr lang="en-US" sz="1200" b="1" dirty="0" smtClean="0">
                          <a:solidFill>
                            <a:srgbClr val="FF0000"/>
                          </a:solidFill>
                          <a:latin typeface="Times New Roman" pitchFamily="18" charset="0"/>
                        </a:rPr>
                        <a:t>SWD HQ</a:t>
                      </a:r>
                      <a:r>
                        <a:rPr lang="en-US" sz="1200" dirty="0" smtClean="0">
                          <a:solidFill>
                            <a:srgbClr val="000000"/>
                          </a:solidFill>
                          <a:latin typeface="Times New Roman"/>
                          <a:cs typeface="Arial" charset="0"/>
                        </a:rPr>
                        <a:t> </a:t>
                      </a:r>
                    </a:p>
                    <a:p>
                      <a:pPr algn="ctr"/>
                      <a:endParaRPr lang="en-US" sz="1200" dirty="0" smtClean="0">
                        <a:solidFill>
                          <a:srgbClr val="000000"/>
                        </a:solidFill>
                        <a:latin typeface="Times New Roman"/>
                        <a:cs typeface="Arial" charset="0"/>
                      </a:endParaRPr>
                    </a:p>
                    <a:p>
                      <a:pPr>
                        <a:buFontTx/>
                        <a:buChar char="•"/>
                      </a:pPr>
                      <a:r>
                        <a:rPr lang="en-US" sz="1200" baseline="0" dirty="0" smtClean="0">
                          <a:solidFill>
                            <a:srgbClr val="002F80"/>
                          </a:solidFill>
                          <a:latin typeface="Times New Roman"/>
                          <a:cs typeface="Arial" charset="0"/>
                        </a:rPr>
                        <a:t> </a:t>
                      </a:r>
                      <a:r>
                        <a:rPr lang="en-US" sz="1200" b="1" baseline="0" dirty="0" smtClean="0">
                          <a:solidFill>
                            <a:srgbClr val="002F80"/>
                          </a:solidFill>
                          <a:latin typeface="Times New Roman"/>
                          <a:cs typeface="Arial" charset="0"/>
                        </a:rPr>
                        <a:t>SWD continues to Monitor storm track.</a:t>
                      </a:r>
                    </a:p>
                    <a:p>
                      <a:pPr>
                        <a:buFontTx/>
                        <a:buNone/>
                      </a:pPr>
                      <a:r>
                        <a:rPr kumimoji="0" lang="en-US" sz="1200" b="1" i="0" u="none" strike="noStrike" cap="none" normalizeH="0" baseline="0" dirty="0" smtClean="0">
                          <a:ln>
                            <a:noFill/>
                          </a:ln>
                          <a:solidFill>
                            <a:srgbClr val="002F80"/>
                          </a:solidFill>
                          <a:effectLst/>
                          <a:latin typeface="Times New Roman"/>
                          <a:cs typeface="Arial" charset="0"/>
                        </a:rPr>
                        <a:t> Initiates Regional Calls with SWG EOC.</a:t>
                      </a:r>
                    </a:p>
                    <a:p>
                      <a:pPr>
                        <a:buFont typeface="Arial" pitchFamily="34" charset="0"/>
                        <a:buNone/>
                      </a:pPr>
                      <a:r>
                        <a:rPr kumimoji="0" lang="en-US" sz="1200" b="1" i="0" u="none" strike="noStrike" cap="none" normalizeH="0" baseline="0" dirty="0" smtClean="0">
                          <a:ln>
                            <a:noFill/>
                          </a:ln>
                          <a:solidFill>
                            <a:srgbClr val="002F80"/>
                          </a:solidFill>
                          <a:effectLst/>
                          <a:latin typeface="Times New Roman"/>
                          <a:cs typeface="Arial" charset="0"/>
                        </a:rPr>
                        <a:t> </a:t>
                      </a:r>
                    </a:p>
                    <a:p>
                      <a:pPr>
                        <a:buFont typeface="Arial" pitchFamily="34" charset="0"/>
                        <a:buChar char="•"/>
                      </a:pPr>
                      <a:r>
                        <a:rPr lang="en-US" sz="1200" baseline="0" dirty="0" smtClean="0">
                          <a:solidFill>
                            <a:srgbClr val="002F80"/>
                          </a:solidFill>
                          <a:latin typeface="Times New Roman"/>
                          <a:cs typeface="Arial" charset="0"/>
                        </a:rPr>
                        <a:t>SWD EOC at Level I : Normal Operations</a:t>
                      </a:r>
                    </a:p>
                    <a:p>
                      <a:pPr>
                        <a:buFont typeface="Arial" pitchFamily="34" charset="0"/>
                        <a:buChar char="•"/>
                      </a:pPr>
                      <a:endParaRPr lang="en-US" sz="1200" baseline="0" dirty="0" smtClean="0">
                        <a:solidFill>
                          <a:srgbClr val="002F80"/>
                        </a:solidFill>
                        <a:latin typeface="Times New Roman"/>
                        <a:cs typeface="Arial" charset="0"/>
                      </a:endParaRPr>
                    </a:p>
                    <a:p>
                      <a:pPr>
                        <a:buFont typeface="Arial" pitchFamily="34" charset="0"/>
                        <a:buChar char="•"/>
                      </a:pPr>
                      <a:r>
                        <a:rPr lang="en-US" sz="1200" baseline="0" dirty="0" smtClean="0">
                          <a:solidFill>
                            <a:srgbClr val="002F80"/>
                          </a:solidFill>
                          <a:latin typeface="Times New Roman"/>
                          <a:cs typeface="Arial" charset="0"/>
                        </a:rPr>
                        <a:t> </a:t>
                      </a:r>
                      <a:r>
                        <a:rPr kumimoji="0" lang="en-US" sz="1200" b="0" i="0" u="none" strike="noStrike" cap="none" normalizeH="0" baseline="0" dirty="0" smtClean="0">
                          <a:ln>
                            <a:noFill/>
                          </a:ln>
                          <a:solidFill>
                            <a:srgbClr val="002F80"/>
                          </a:solidFill>
                          <a:effectLst/>
                          <a:latin typeface="Times New Roman"/>
                          <a:cs typeface="Arial" charset="0"/>
                        </a:rPr>
                        <a:t>Participate on conference calls with HQUSACE,  FEMA  and TDEM.</a:t>
                      </a:r>
                      <a:r>
                        <a:rPr lang="en-US" sz="1200" baseline="0" dirty="0" smtClean="0">
                          <a:solidFill>
                            <a:srgbClr val="002F80"/>
                          </a:solidFill>
                          <a:latin typeface="Times New Roman"/>
                          <a:cs typeface="Arial" charset="0"/>
                        </a:rPr>
                        <a:t> </a:t>
                      </a:r>
                    </a:p>
                    <a:p>
                      <a:pPr>
                        <a:buFontTx/>
                        <a:buChar char="•"/>
                      </a:pPr>
                      <a:endParaRPr lang="en-US" sz="1200" baseline="0" dirty="0" smtClean="0">
                        <a:solidFill>
                          <a:srgbClr val="002F80"/>
                        </a:solidFill>
                        <a:latin typeface="Times New Roman"/>
                        <a:cs typeface="Arial" charset="0"/>
                      </a:endParaRPr>
                    </a:p>
                    <a:p>
                      <a:pPr>
                        <a:buFontTx/>
                        <a:buChar char="•"/>
                      </a:pPr>
                      <a:r>
                        <a:rPr lang="en-US" sz="1200" baseline="0" dirty="0" smtClean="0">
                          <a:solidFill>
                            <a:srgbClr val="002F80"/>
                          </a:solidFill>
                          <a:latin typeface="Times New Roman"/>
                          <a:cs typeface="Arial" charset="0"/>
                        </a:rPr>
                        <a:t> </a:t>
                      </a:r>
                      <a:r>
                        <a:rPr lang="en-US" sz="1200" b="1" baseline="0" dirty="0" smtClean="0">
                          <a:solidFill>
                            <a:srgbClr val="002F80"/>
                          </a:solidFill>
                          <a:latin typeface="Times New Roman"/>
                          <a:cs typeface="Arial" charset="0"/>
                        </a:rPr>
                        <a:t>BPT Deploy ESF#3 TL/ATL to RRCC and IOF (IMAT) as directed by FEMA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4">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smtClean="0">
                          <a:ln>
                            <a:noFill/>
                          </a:ln>
                          <a:solidFill>
                            <a:srgbClr val="000063"/>
                          </a:solidFill>
                          <a:effectLst/>
                          <a:latin typeface="Times New Roman" pitchFamily="18" charset="0"/>
                        </a:rPr>
                        <a:t>SWD – Texas Response</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smtClean="0">
                          <a:ln>
                            <a:noFill/>
                          </a:ln>
                          <a:solidFill>
                            <a:srgbClr val="000063"/>
                          </a:solidFill>
                          <a:effectLst/>
                          <a:latin typeface="Times New Roman" pitchFamily="18" charset="0"/>
                        </a:rPr>
                        <a:t>L-120 – L-96</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smtClean="0">
                          <a:ln>
                            <a:noFill/>
                          </a:ln>
                          <a:solidFill>
                            <a:srgbClr val="002F80"/>
                          </a:solidFill>
                          <a:effectLst/>
                          <a:latin typeface="Times New Roman" pitchFamily="18" charset="0"/>
                        </a:rPr>
                        <a:t>Normal Operations (Monitoring)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rgbClr val="FF0000"/>
                          </a:solidFill>
                          <a:effectLst/>
                          <a:latin typeface="Times New Roman" pitchFamily="18" charset="0"/>
                        </a:rPr>
                        <a:t>FEMA R6</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1" i="0" u="none" strike="noStrike" cap="none" normalizeH="0" baseline="0" dirty="0" smtClean="0">
                          <a:ln>
                            <a:noFill/>
                          </a:ln>
                          <a:solidFill>
                            <a:srgbClr val="002F80"/>
                          </a:solidFill>
                          <a:effectLst/>
                          <a:latin typeface="Times New Roman" pitchFamily="18" charset="0"/>
                        </a:rPr>
                        <a:t> RRCC Activates; Alerts specific ESFs </a:t>
                      </a:r>
                    </a:p>
                    <a:p>
                      <a:pPr marL="0" marR="0" lvl="0" indent="0" algn="l" defTabSz="914400" rtl="0" eaLnBrk="1" fontAlgn="base" latinLnBrk="0" hangingPunct="1">
                        <a:lnSpc>
                          <a:spcPct val="100000"/>
                        </a:lnSpc>
                        <a:spcBef>
                          <a:spcPct val="20000"/>
                        </a:spcBef>
                        <a:spcAft>
                          <a:spcPct val="0"/>
                        </a:spcAft>
                        <a:buClrTx/>
                        <a:buSzTx/>
                        <a:buFontTx/>
                        <a:buChar char="•"/>
                        <a:tabLst/>
                      </a:pPr>
                      <a:r>
                        <a:rPr lang="en-US" sz="1200" dirty="0" smtClean="0">
                          <a:solidFill>
                            <a:srgbClr val="002F80"/>
                          </a:solidFill>
                          <a:latin typeface="Times New Roman" pitchFamily="18" charset="0"/>
                        </a:rPr>
                        <a:t> Coordinate Regional Conference Calls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1" i="0" u="none" strike="noStrike" cap="none" normalizeH="0" baseline="0" dirty="0" smtClean="0">
                          <a:ln>
                            <a:noFill/>
                          </a:ln>
                          <a:solidFill>
                            <a:srgbClr val="002F80"/>
                          </a:solidFill>
                          <a:effectLst/>
                          <a:latin typeface="Times New Roman" pitchFamily="18" charset="0"/>
                        </a:rPr>
                        <a:t>Alert and deploy  Incident Management Assistance Team (IMAT) to Austin SOC</a:t>
                      </a:r>
                      <a:r>
                        <a:rPr kumimoji="0" lang="en-US" sz="1200" b="0" i="0" u="none" strike="noStrike" cap="none" normalizeH="0" baseline="0" dirty="0" smtClean="0">
                          <a:ln>
                            <a:noFill/>
                          </a:ln>
                          <a:solidFill>
                            <a:srgbClr val="002F80"/>
                          </a:solidFill>
                          <a:effectLst/>
                          <a:latin typeface="Times New Roman" pitchFamily="18" charset="0"/>
                        </a:rPr>
                        <a:t>.</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1" i="0" u="none" strike="noStrike" cap="none" normalizeH="0" baseline="0" dirty="0" smtClean="0">
                          <a:ln>
                            <a:noFill/>
                          </a:ln>
                          <a:solidFill>
                            <a:srgbClr val="002F80"/>
                          </a:solidFill>
                          <a:effectLst/>
                          <a:latin typeface="Times New Roman" pitchFamily="18" charset="0"/>
                        </a:rPr>
                        <a:t> Pre-</a:t>
                      </a:r>
                      <a:r>
                        <a:rPr kumimoji="0" lang="en-US" sz="1200" b="1" i="0" u="none" strike="noStrike" cap="none" normalizeH="0" baseline="0" dirty="0" err="1" smtClean="0">
                          <a:ln>
                            <a:noFill/>
                          </a:ln>
                          <a:solidFill>
                            <a:srgbClr val="002F80"/>
                          </a:solidFill>
                          <a:effectLst/>
                          <a:latin typeface="Times New Roman" pitchFamily="18" charset="0"/>
                        </a:rPr>
                        <a:t>dec</a:t>
                      </a:r>
                      <a:r>
                        <a:rPr kumimoji="0" lang="en-US" sz="1200" b="1" i="0" u="none" strike="noStrike" cap="none" normalizeH="0" baseline="0" dirty="0" smtClean="0">
                          <a:ln>
                            <a:noFill/>
                          </a:ln>
                          <a:solidFill>
                            <a:srgbClr val="002F80"/>
                          </a:solidFill>
                          <a:effectLst/>
                          <a:latin typeface="Times New Roman" pitchFamily="18" charset="0"/>
                        </a:rPr>
                        <a:t> MAs (Power/Commodities) </a:t>
                      </a:r>
                      <a:endParaRPr kumimoji="0" lang="en-US" sz="1200" b="1" i="0" u="none" strike="noStrike" cap="none" normalizeH="0" baseline="0" dirty="0" smtClean="0">
                        <a:ln>
                          <a:noFill/>
                        </a:ln>
                        <a:solidFill>
                          <a:srgbClr val="000063"/>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3"/>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3"/>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789006">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3"/>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8"/>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37635">
                <a:tc gridSpan="2">
                  <a:txBody>
                    <a:body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rgbClr val="FF0000"/>
                          </a:solidFill>
                          <a:effectLst/>
                          <a:latin typeface="Times New Roman" pitchFamily="18" charset="0"/>
                        </a:rPr>
                        <a:t>Galveston District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EOC activated - to Level II: (Emergency Watch)</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Monitor Storm track and prepare for potential Texas Coast Strike</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Be prepared for a Texas Strike</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BPT request to deploy SWF for potential handoff of FEMA Missions</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BPT request Commodities team replacement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0" i="0" u="none" strike="noStrike" cap="none" normalizeH="0" baseline="0" dirty="0" smtClean="0">
                          <a:ln>
                            <a:noFill/>
                          </a:ln>
                          <a:solidFill>
                            <a:schemeClr val="tx1"/>
                          </a:solidFill>
                          <a:effectLst/>
                          <a:latin typeface="Times New Roman" pitchFamily="18" charset="0"/>
                        </a:rPr>
                        <a:t>BPT request  additional teams per Pre-</a:t>
                      </a:r>
                      <a:r>
                        <a:rPr kumimoji="0" lang="en-US" sz="1000" b="0" i="0" u="none" strike="noStrike" cap="none" normalizeH="0" baseline="0" dirty="0" err="1" smtClean="0">
                          <a:ln>
                            <a:noFill/>
                          </a:ln>
                          <a:solidFill>
                            <a:schemeClr val="tx1"/>
                          </a:solidFill>
                          <a:effectLst/>
                          <a:latin typeface="Times New Roman" pitchFamily="18" charset="0"/>
                        </a:rPr>
                        <a:t>dec</a:t>
                      </a:r>
                      <a:r>
                        <a:rPr kumimoji="0" lang="en-US" sz="1000" b="0" i="0" u="none" strike="noStrike" cap="none" normalizeH="0" baseline="0" dirty="0" smtClean="0">
                          <a:ln>
                            <a:noFill/>
                          </a:ln>
                          <a:solidFill>
                            <a:schemeClr val="tx1"/>
                          </a:solidFill>
                          <a:effectLst/>
                          <a:latin typeface="Times New Roman" pitchFamily="18" charset="0"/>
                        </a:rPr>
                        <a:t> MA.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Times New Roman" pitchFamily="18" charset="0"/>
                        <a:sym typeface="Wingdings" pitchFamily="2" charset="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rgbClr val="FF0000"/>
                          </a:solidFill>
                          <a:effectLst/>
                          <a:latin typeface="Times New Roman" pitchFamily="18" charset="0"/>
                          <a:ea typeface="+mn-ea"/>
                          <a:cs typeface="+mn-cs"/>
                        </a:rPr>
                        <a:t>Fort Worth District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EOC at Level I: Normal Operations (Monitoring)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Monitor situation and provide updates to Command Staff, EOC cadre, Debris PRT and RRV06 team.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1" i="0" u="none" strike="noStrike" cap="none" normalizeH="0" baseline="0" dirty="0" smtClean="0">
                          <a:ln>
                            <a:noFill/>
                          </a:ln>
                          <a:solidFill>
                            <a:schemeClr val="tx1"/>
                          </a:solidFill>
                          <a:effectLst/>
                          <a:latin typeface="Times New Roman" pitchFamily="18" charset="0"/>
                        </a:rPr>
                        <a:t>BPT deploy ADVON  Team to San Antonio for potential mission transition from SWG.</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0" i="0" u="none" strike="noStrike" cap="none" normalizeH="0" baseline="0" dirty="0" smtClean="0">
                          <a:ln>
                            <a:noFill/>
                          </a:ln>
                          <a:solidFill>
                            <a:schemeClr val="tx1"/>
                          </a:solidFill>
                          <a:effectLst/>
                          <a:latin typeface="Times New Roman" pitchFamily="18" charset="0"/>
                        </a:rPr>
                        <a:t>Verify Debris ACI contracts.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 Coordinate with SWG.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rgbClr val="FF0000"/>
                          </a:solidFill>
                          <a:effectLst/>
                          <a:latin typeface="Times New Roman" pitchFamily="18" charset="0"/>
                          <a:ea typeface="+mn-ea"/>
                          <a:cs typeface="+mn-cs"/>
                          <a:sym typeface="Wingdings" pitchFamily="2" charset="2"/>
                        </a:rPr>
                        <a:t>Tulsa District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EOC at Level I: Normal Operations (Monitoring)</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Monitor Storm track and prepare teams for potential deployment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BPT deploy Power PRT Management Cell to IOF as required. </a:t>
                      </a:r>
                      <a:r>
                        <a:rPr kumimoji="0" lang="en-US" sz="1000" b="0" i="0" u="none" strike="noStrike" cap="none" normalizeH="0" baseline="0" dirty="0" smtClean="0">
                          <a:ln>
                            <a:noFill/>
                          </a:ln>
                          <a:solidFill>
                            <a:schemeClr val="tx1"/>
                          </a:solidFill>
                          <a:effectLst/>
                          <a:latin typeface="Times New Roman" pitchFamily="18" charset="0"/>
                        </a:rPr>
                        <a:t>Notify Pittsburg District of potential power mission.</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Verify ACI contracts and 249th and Power Team movements.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rgbClr val="FF0000"/>
                          </a:solidFill>
                          <a:effectLst/>
                          <a:latin typeface="Times New Roman" pitchFamily="18" charset="0"/>
                        </a:rPr>
                        <a:t>Little Rock District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EOC at Level I: Normal Operations (Monitoring)</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Monitor Storm track and prepare teams for potential deployment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BPT deploy  Temporary</a:t>
                      </a: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 Roofing Management Cell to IOF as required.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r>
            </a:tbl>
          </a:graphicData>
        </a:graphic>
      </p:graphicFrame>
      <p:pic>
        <p:nvPicPr>
          <p:cNvPr id="2075" name="Picture 26" descr="Fema Logo"/>
          <p:cNvPicPr>
            <a:picLocks noChangeAspect="1" noChangeArrowheads="1"/>
          </p:cNvPicPr>
          <p:nvPr/>
        </p:nvPicPr>
        <p:blipFill>
          <a:blip r:embed="rId3" cstate="screen"/>
          <a:srcRect/>
          <a:stretch>
            <a:fillRect/>
          </a:stretch>
        </p:blipFill>
        <p:spPr bwMode="auto">
          <a:xfrm>
            <a:off x="6303827" y="76200"/>
            <a:ext cx="722085" cy="676955"/>
          </a:xfrm>
          <a:prstGeom prst="rect">
            <a:avLst/>
          </a:prstGeom>
          <a:noFill/>
          <a:ln w="9525">
            <a:noFill/>
            <a:miter lim="800000"/>
            <a:headEnd/>
            <a:tailEnd/>
          </a:ln>
        </p:spPr>
      </p:pic>
      <p:sp>
        <p:nvSpPr>
          <p:cNvPr id="2077" name="Rectangle 28"/>
          <p:cNvSpPr>
            <a:spLocks noChangeArrowheads="1"/>
          </p:cNvSpPr>
          <p:nvPr/>
        </p:nvSpPr>
        <p:spPr bwMode="auto">
          <a:xfrm>
            <a:off x="2590800" y="0"/>
            <a:ext cx="4572000" cy="457200"/>
          </a:xfrm>
          <a:prstGeom prst="rect">
            <a:avLst/>
          </a:prstGeom>
          <a:noFill/>
          <a:ln w="9525">
            <a:noFill/>
            <a:miter lim="800000"/>
            <a:headEnd/>
            <a:tailEnd/>
          </a:ln>
        </p:spPr>
        <p:txBody>
          <a:bodyPr anchor="ctr"/>
          <a:lstStyle/>
          <a:p>
            <a:pPr algn="ctr"/>
            <a:endParaRPr lang="en-US" sz="2000" dirty="0">
              <a:solidFill>
                <a:srgbClr val="000063"/>
              </a:solidFill>
              <a:latin typeface="Times New Roman"/>
              <a:cs typeface="Arial" charset="0"/>
            </a:endParaRPr>
          </a:p>
        </p:txBody>
      </p:sp>
      <p:pic>
        <p:nvPicPr>
          <p:cNvPr id="43" name="Picture 4" descr="USACE_logo"/>
          <p:cNvPicPr>
            <a:picLocks noChangeAspect="1" noChangeArrowheads="1"/>
          </p:cNvPicPr>
          <p:nvPr/>
        </p:nvPicPr>
        <p:blipFill>
          <a:blip r:embed="rId4" cstate="print"/>
          <a:srcRect/>
          <a:stretch>
            <a:fillRect/>
          </a:stretch>
        </p:blipFill>
        <p:spPr bwMode="auto">
          <a:xfrm>
            <a:off x="1694580" y="76200"/>
            <a:ext cx="972420" cy="665162"/>
          </a:xfrm>
          <a:prstGeom prst="rect">
            <a:avLst/>
          </a:prstGeom>
          <a:noFill/>
          <a:ln w="9525">
            <a:noFill/>
            <a:miter lim="800000"/>
            <a:headEnd/>
            <a:tailEnd/>
          </a:ln>
        </p:spPr>
      </p:pic>
      <p:sp>
        <p:nvSpPr>
          <p:cNvPr id="104" name="Text Box 28"/>
          <p:cNvSpPr txBox="1">
            <a:spLocks noChangeArrowheads="1"/>
          </p:cNvSpPr>
          <p:nvPr/>
        </p:nvSpPr>
        <p:spPr bwMode="auto">
          <a:xfrm>
            <a:off x="7391400" y="2438400"/>
            <a:ext cx="1905000" cy="1981200"/>
          </a:xfrm>
          <a:prstGeom prst="rect">
            <a:avLst/>
          </a:prstGeom>
          <a:noFill/>
          <a:ln w="9525">
            <a:noFill/>
            <a:miter lim="800000"/>
            <a:headEnd/>
            <a:tailEnd/>
          </a:ln>
        </p:spPr>
        <p:txBody>
          <a:bodyPr wrap="square">
            <a:spAutoFit/>
          </a:bodyPr>
          <a:lstStyle/>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r>
              <a:rPr lang="en-US" sz="1200" b="1" dirty="0" smtClean="0">
                <a:solidFill>
                  <a:srgbClr val="FF0000"/>
                </a:solidFill>
                <a:latin typeface="Times New Roman" pitchFamily="18" charset="0"/>
              </a:rPr>
              <a:t>TDEM</a:t>
            </a:r>
          </a:p>
          <a:p>
            <a:pPr lvl="0">
              <a:spcBef>
                <a:spcPct val="20000"/>
              </a:spcBef>
              <a:buFontTx/>
              <a:buChar char="•"/>
            </a:pPr>
            <a:r>
              <a:rPr lang="en-US" sz="1200" dirty="0" smtClean="0">
                <a:solidFill>
                  <a:srgbClr val="002F80"/>
                </a:solidFill>
                <a:latin typeface="Times New Roman" pitchFamily="18" charset="0"/>
              </a:rPr>
              <a:t> Monitors storm track</a:t>
            </a:r>
          </a:p>
          <a:p>
            <a:pPr lvl="0">
              <a:spcBef>
                <a:spcPct val="20000"/>
              </a:spcBef>
              <a:buFontTx/>
              <a:buChar char="•"/>
            </a:pPr>
            <a:r>
              <a:rPr lang="en-US" sz="1200" dirty="0" smtClean="0">
                <a:solidFill>
                  <a:srgbClr val="002F80"/>
                </a:solidFill>
                <a:latin typeface="Times New Roman" pitchFamily="18" charset="0"/>
              </a:rPr>
              <a:t> Conducts Regional Calls</a:t>
            </a:r>
          </a:p>
          <a:p>
            <a:pPr lvl="0">
              <a:spcBef>
                <a:spcPct val="20000"/>
              </a:spcBef>
              <a:buFontTx/>
              <a:buChar char="•"/>
            </a:pPr>
            <a:r>
              <a:rPr lang="en-US" sz="1200" dirty="0" smtClean="0">
                <a:solidFill>
                  <a:srgbClr val="002F80"/>
                </a:solidFill>
                <a:latin typeface="Times New Roman" pitchFamily="18" charset="0"/>
              </a:rPr>
              <a:t> Elevate SOC Level</a:t>
            </a:r>
          </a:p>
          <a:p>
            <a:pPr lvl="0">
              <a:spcBef>
                <a:spcPct val="20000"/>
              </a:spcBef>
              <a:buFontTx/>
              <a:buChar char="•"/>
            </a:pPr>
            <a:r>
              <a:rPr lang="en-US" sz="1200" dirty="0" smtClean="0">
                <a:solidFill>
                  <a:srgbClr val="002F80"/>
                </a:solidFill>
                <a:latin typeface="Times New Roman" pitchFamily="18" charset="0"/>
              </a:rPr>
              <a:t>Request IMAT</a:t>
            </a:r>
          </a:p>
        </p:txBody>
      </p:sp>
      <p:grpSp>
        <p:nvGrpSpPr>
          <p:cNvPr id="106" name="Group 105"/>
          <p:cNvGrpSpPr/>
          <p:nvPr/>
        </p:nvGrpSpPr>
        <p:grpSpPr>
          <a:xfrm>
            <a:off x="1676401" y="1066800"/>
            <a:ext cx="5638800" cy="3581400"/>
            <a:chOff x="381000" y="609600"/>
            <a:chExt cx="8875346" cy="5969000"/>
          </a:xfrm>
        </p:grpSpPr>
        <p:grpSp>
          <p:nvGrpSpPr>
            <p:cNvPr id="107" name="Group 113"/>
            <p:cNvGrpSpPr/>
            <p:nvPr/>
          </p:nvGrpSpPr>
          <p:grpSpPr>
            <a:xfrm>
              <a:off x="381000" y="609600"/>
              <a:ext cx="8875346" cy="5969000"/>
              <a:chOff x="228600" y="685800"/>
              <a:chExt cx="8875346" cy="5969000"/>
            </a:xfrm>
          </p:grpSpPr>
          <p:grpSp>
            <p:nvGrpSpPr>
              <p:cNvPr id="109" name="Group 112"/>
              <p:cNvGrpSpPr/>
              <p:nvPr/>
            </p:nvGrpSpPr>
            <p:grpSpPr>
              <a:xfrm>
                <a:off x="228600" y="685800"/>
                <a:ext cx="8875346" cy="5969000"/>
                <a:chOff x="228600" y="685800"/>
                <a:chExt cx="8875346" cy="5969000"/>
              </a:xfrm>
            </p:grpSpPr>
            <p:grpSp>
              <p:nvGrpSpPr>
                <p:cNvPr id="112" name="Group 111"/>
                <p:cNvGrpSpPr/>
                <p:nvPr/>
              </p:nvGrpSpPr>
              <p:grpSpPr>
                <a:xfrm>
                  <a:off x="228600" y="685800"/>
                  <a:ext cx="8875346" cy="5969000"/>
                  <a:chOff x="228600" y="685800"/>
                  <a:chExt cx="8875346" cy="5969000"/>
                </a:xfrm>
              </p:grpSpPr>
              <p:pic>
                <p:nvPicPr>
                  <p:cNvPr id="116" name="Picture 97" descr="hurricane base map.jpg"/>
                  <p:cNvPicPr>
                    <a:picLocks noChangeAspect="1"/>
                  </p:cNvPicPr>
                  <p:nvPr/>
                </p:nvPicPr>
                <p:blipFill>
                  <a:blip r:embed="rId5" cstate="print"/>
                  <a:srcRect/>
                  <a:stretch>
                    <a:fillRect/>
                  </a:stretch>
                </p:blipFill>
                <p:spPr bwMode="auto">
                  <a:xfrm>
                    <a:off x="228600" y="685800"/>
                    <a:ext cx="8875346" cy="5969000"/>
                  </a:xfrm>
                  <a:prstGeom prst="rect">
                    <a:avLst/>
                  </a:prstGeom>
                  <a:noFill/>
                  <a:ln w="9525">
                    <a:noFill/>
                    <a:miter lim="800000"/>
                    <a:headEnd/>
                    <a:tailEnd/>
                  </a:ln>
                </p:spPr>
              </p:pic>
              <p:pic>
                <p:nvPicPr>
                  <p:cNvPr id="117" name="Picture 123" descr="Trigger Point Legend.png"/>
                  <p:cNvPicPr>
                    <a:picLocks noChangeAspect="1"/>
                  </p:cNvPicPr>
                  <p:nvPr/>
                </p:nvPicPr>
                <p:blipFill>
                  <a:blip r:embed="rId6" cstate="print"/>
                  <a:srcRect/>
                  <a:stretch>
                    <a:fillRect/>
                  </a:stretch>
                </p:blipFill>
                <p:spPr bwMode="auto">
                  <a:xfrm>
                    <a:off x="7891094" y="5051425"/>
                    <a:ext cx="1212851" cy="1603375"/>
                  </a:xfrm>
                  <a:prstGeom prst="rect">
                    <a:avLst/>
                  </a:prstGeom>
                  <a:noFill/>
                  <a:ln w="9525">
                    <a:noFill/>
                    <a:miter lim="800000"/>
                    <a:headEnd/>
                    <a:tailEnd/>
                  </a:ln>
                </p:spPr>
              </p:pic>
              <p:sp>
                <p:nvSpPr>
                  <p:cNvPr id="118" name="Rectangular Callout 117"/>
                  <p:cNvSpPr/>
                  <p:nvPr/>
                </p:nvSpPr>
                <p:spPr>
                  <a:xfrm>
                    <a:off x="6382173" y="4447162"/>
                    <a:ext cx="2366758" cy="533401"/>
                  </a:xfrm>
                  <a:prstGeom prst="wedgeRectCallout">
                    <a:avLst>
                      <a:gd name="adj1" fmla="val -9572"/>
                      <a:gd name="adj2" fmla="val -151306"/>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SWG </a:t>
                    </a:r>
                  </a:p>
                  <a:p>
                    <a:pPr>
                      <a:defRPr/>
                    </a:pPr>
                    <a:r>
                      <a:rPr lang="en-US" sz="800" dirty="0" smtClean="0">
                        <a:solidFill>
                          <a:srgbClr val="0000FF"/>
                        </a:solidFill>
                      </a:rPr>
                      <a:t>Level II – Emergency Watch</a:t>
                    </a:r>
                    <a:endParaRPr lang="en-US" sz="800" dirty="0">
                      <a:solidFill>
                        <a:srgbClr val="0000FF"/>
                      </a:solidFill>
                    </a:endParaRPr>
                  </a:p>
                </p:txBody>
              </p:sp>
              <p:sp>
                <p:nvSpPr>
                  <p:cNvPr id="119" name="Rectangular Callout 118"/>
                  <p:cNvSpPr/>
                  <p:nvPr/>
                </p:nvSpPr>
                <p:spPr>
                  <a:xfrm>
                    <a:off x="3599632" y="1574800"/>
                    <a:ext cx="826765" cy="254000"/>
                  </a:xfrm>
                  <a:prstGeom prst="wedgeRectCallout">
                    <a:avLst>
                      <a:gd name="adj1" fmla="val 180514"/>
                      <a:gd name="adj2" fmla="val 84378"/>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ysClr val="windowText" lastClr="000000"/>
                        </a:solidFill>
                      </a:rPr>
                      <a:t>SWF</a:t>
                    </a:r>
                    <a:endParaRPr lang="en-US" sz="800" dirty="0">
                      <a:solidFill>
                        <a:sysClr val="windowText" lastClr="000000"/>
                      </a:solidFill>
                    </a:endParaRPr>
                  </a:p>
                </p:txBody>
              </p:sp>
              <p:sp>
                <p:nvSpPr>
                  <p:cNvPr id="120" name="Rectangular Callout 119"/>
                  <p:cNvSpPr/>
                  <p:nvPr/>
                </p:nvSpPr>
                <p:spPr>
                  <a:xfrm>
                    <a:off x="6629399" y="2174132"/>
                    <a:ext cx="1764518" cy="457200"/>
                  </a:xfrm>
                  <a:prstGeom prst="wedgeRectCallout">
                    <a:avLst>
                      <a:gd name="adj1" fmla="val -77920"/>
                      <a:gd name="adj2" fmla="val -138250"/>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SWD</a:t>
                    </a:r>
                  </a:p>
                  <a:p>
                    <a:pPr>
                      <a:defRPr/>
                    </a:pPr>
                    <a:r>
                      <a:rPr lang="en-US" sz="800" dirty="0" smtClean="0">
                        <a:solidFill>
                          <a:srgbClr val="0000FF"/>
                        </a:solidFill>
                      </a:rPr>
                      <a:t>Level I - Monitoring</a:t>
                    </a:r>
                    <a:endParaRPr lang="en-US" sz="800" dirty="0">
                      <a:solidFill>
                        <a:srgbClr val="0000FF"/>
                      </a:solidFill>
                    </a:endParaRPr>
                  </a:p>
                  <a:p>
                    <a:pPr>
                      <a:defRPr/>
                    </a:pPr>
                    <a:endParaRPr lang="en-US" sz="800" dirty="0">
                      <a:solidFill>
                        <a:sysClr val="windowText" lastClr="000000"/>
                      </a:solidFill>
                    </a:endParaRPr>
                  </a:p>
                </p:txBody>
              </p:sp>
              <p:sp>
                <p:nvSpPr>
                  <p:cNvPr id="121" name="Rectangular Callout 120"/>
                  <p:cNvSpPr/>
                  <p:nvPr/>
                </p:nvSpPr>
                <p:spPr>
                  <a:xfrm>
                    <a:off x="3423725" y="2286003"/>
                    <a:ext cx="1523416" cy="345331"/>
                  </a:xfrm>
                  <a:prstGeom prst="wedgeRectCallout">
                    <a:avLst>
                      <a:gd name="adj1" fmla="val 81716"/>
                      <a:gd name="adj2" fmla="val 201994"/>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ysClr val="windowText" lastClr="000000"/>
                        </a:solidFill>
                      </a:rPr>
                      <a:t>TXDEM </a:t>
                    </a:r>
                    <a:r>
                      <a:rPr lang="en-US" sz="800" dirty="0" smtClean="0">
                        <a:solidFill>
                          <a:srgbClr val="0000FF"/>
                        </a:solidFill>
                      </a:rPr>
                      <a:t>SOC </a:t>
                    </a:r>
                    <a:endParaRPr lang="en-US" sz="800" dirty="0">
                      <a:solidFill>
                        <a:srgbClr val="0000FF"/>
                      </a:solidFill>
                    </a:endParaRPr>
                  </a:p>
                  <a:p>
                    <a:pPr>
                      <a:defRPr/>
                    </a:pPr>
                    <a:endParaRPr lang="en-US" sz="800" dirty="0">
                      <a:solidFill>
                        <a:sysClr val="windowText" lastClr="000000"/>
                      </a:solidFill>
                    </a:endParaRPr>
                  </a:p>
                  <a:p>
                    <a:pPr>
                      <a:defRPr/>
                    </a:pPr>
                    <a:endParaRPr lang="en-US" sz="800" dirty="0">
                      <a:solidFill>
                        <a:sysClr val="windowText" lastClr="000000"/>
                      </a:solidFill>
                    </a:endParaRPr>
                  </a:p>
                </p:txBody>
              </p:sp>
              <p:sp>
                <p:nvSpPr>
                  <p:cNvPr id="122" name="Rectangular Callout 121"/>
                  <p:cNvSpPr/>
                  <p:nvPr/>
                </p:nvSpPr>
                <p:spPr>
                  <a:xfrm>
                    <a:off x="6210300" y="762001"/>
                    <a:ext cx="1545492" cy="572310"/>
                  </a:xfrm>
                  <a:prstGeom prst="wedgeRectCallout">
                    <a:avLst>
                      <a:gd name="adj1" fmla="val -73013"/>
                      <a:gd name="adj2" fmla="val 100314"/>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FEMA VI</a:t>
                    </a:r>
                  </a:p>
                  <a:p>
                    <a:pPr>
                      <a:defRPr/>
                    </a:pPr>
                    <a:r>
                      <a:rPr lang="en-US" sz="800" dirty="0">
                        <a:solidFill>
                          <a:srgbClr val="0000FF"/>
                        </a:solidFill>
                      </a:rPr>
                      <a:t>RRCC Activated </a:t>
                    </a:r>
                  </a:p>
                  <a:p>
                    <a:pPr>
                      <a:defRPr/>
                    </a:pPr>
                    <a:endParaRPr lang="en-US" sz="800" dirty="0">
                      <a:solidFill>
                        <a:sysClr val="windowText" lastClr="000000"/>
                      </a:solidFill>
                    </a:endParaRPr>
                  </a:p>
                </p:txBody>
              </p:sp>
              <p:sp>
                <p:nvSpPr>
                  <p:cNvPr id="123" name="Rectangular Callout 122"/>
                  <p:cNvSpPr/>
                  <p:nvPr/>
                </p:nvSpPr>
                <p:spPr>
                  <a:xfrm>
                    <a:off x="3711331" y="1066805"/>
                    <a:ext cx="1014111" cy="253997"/>
                  </a:xfrm>
                  <a:prstGeom prst="wedgeRectCallout">
                    <a:avLst>
                      <a:gd name="adj1" fmla="val 104250"/>
                      <a:gd name="adj2" fmla="val -160887"/>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SWT</a:t>
                    </a:r>
                  </a:p>
                  <a:p>
                    <a:pPr>
                      <a:defRPr/>
                    </a:pPr>
                    <a:endParaRPr lang="en-US" sz="800" dirty="0" smtClean="0">
                      <a:solidFill>
                        <a:srgbClr val="0000FF"/>
                      </a:solidFill>
                    </a:endParaRPr>
                  </a:p>
                  <a:p>
                    <a:pPr>
                      <a:defRPr/>
                    </a:pPr>
                    <a:endParaRPr lang="en-US" sz="800" dirty="0">
                      <a:solidFill>
                        <a:sysClr val="windowText" lastClr="000000"/>
                      </a:solidFill>
                    </a:endParaRPr>
                  </a:p>
                </p:txBody>
              </p:sp>
              <p:sp>
                <p:nvSpPr>
                  <p:cNvPr id="124" name="Rectangular Callout 123"/>
                  <p:cNvSpPr/>
                  <p:nvPr/>
                </p:nvSpPr>
                <p:spPr>
                  <a:xfrm>
                    <a:off x="7799029" y="1447800"/>
                    <a:ext cx="825167" cy="254000"/>
                  </a:xfrm>
                  <a:prstGeom prst="wedgeRectCallout">
                    <a:avLst>
                      <a:gd name="adj1" fmla="val -40939"/>
                      <a:gd name="adj2" fmla="val -323649"/>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SWL</a:t>
                    </a:r>
                  </a:p>
                  <a:p>
                    <a:pPr>
                      <a:defRPr/>
                    </a:pPr>
                    <a:endParaRPr lang="en-US" sz="800" dirty="0">
                      <a:solidFill>
                        <a:sysClr val="windowText" lastClr="000000"/>
                      </a:solidFill>
                    </a:endParaRPr>
                  </a:p>
                </p:txBody>
              </p:sp>
              <p:pic>
                <p:nvPicPr>
                  <p:cNvPr id="125"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8290006" y="1464013"/>
                    <a:ext cx="222250" cy="152400"/>
                  </a:xfrm>
                  <a:prstGeom prst="rect">
                    <a:avLst/>
                  </a:prstGeom>
                  <a:noFill/>
                  <a:ln w="9525">
                    <a:noFill/>
                    <a:miter lim="800000"/>
                    <a:headEnd/>
                    <a:tailEnd/>
                  </a:ln>
                </p:spPr>
              </p:pic>
              <p:pic>
                <p:nvPicPr>
                  <p:cNvPr id="126"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324084" y="1066800"/>
                    <a:ext cx="222250" cy="152400"/>
                  </a:xfrm>
                  <a:prstGeom prst="rect">
                    <a:avLst/>
                  </a:prstGeom>
                  <a:noFill/>
                  <a:ln w="9525">
                    <a:noFill/>
                    <a:miter lim="800000"/>
                    <a:headEnd/>
                    <a:tailEnd/>
                  </a:ln>
                </p:spPr>
              </p:pic>
              <p:pic>
                <p:nvPicPr>
                  <p:cNvPr id="127"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410200" y="1828800"/>
                    <a:ext cx="222250" cy="152400"/>
                  </a:xfrm>
                  <a:prstGeom prst="rect">
                    <a:avLst/>
                  </a:prstGeom>
                  <a:noFill/>
                  <a:ln w="9525">
                    <a:noFill/>
                    <a:miter lim="800000"/>
                    <a:headEnd/>
                    <a:tailEnd/>
                  </a:ln>
                </p:spPr>
              </p:pic>
              <p:pic>
                <p:nvPicPr>
                  <p:cNvPr id="128"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7224964" y="3798651"/>
                    <a:ext cx="222250" cy="152400"/>
                  </a:xfrm>
                  <a:prstGeom prst="rect">
                    <a:avLst/>
                  </a:prstGeom>
                  <a:noFill/>
                  <a:ln w="9525">
                    <a:noFill/>
                    <a:miter lim="800000"/>
                    <a:headEnd/>
                    <a:tailEnd/>
                  </a:ln>
                </p:spPr>
              </p:pic>
              <p:pic>
                <p:nvPicPr>
                  <p:cNvPr id="129" name="Picture 4" descr="http://www.google.com/images?q=tbn:tSixPj7ZH-EkLM::upload.wikimedia.org/wikipedia/commons/thumb/4/4c/US_Department_of_Homeland_Security_Seal.svg/360px-US_Department_of_Homeland_Security_Seal.svg.png&amp;t=1&amp;h=78&amp;w=78&amp;usg=__7pE_2d0b8IU4LoJhsUjLOlBszzs=">
                    <a:hlinkClick r:id="rId8"/>
                  </p:cNvPr>
                  <p:cNvPicPr>
                    <a:picLocks noChangeAspect="1" noChangeArrowheads="1"/>
                  </p:cNvPicPr>
                  <p:nvPr/>
                </p:nvPicPr>
                <p:blipFill>
                  <a:blip r:embed="rId9" cstate="print"/>
                  <a:srcRect/>
                  <a:stretch>
                    <a:fillRect/>
                  </a:stretch>
                </p:blipFill>
                <p:spPr bwMode="auto">
                  <a:xfrm>
                    <a:off x="5791200" y="1524000"/>
                    <a:ext cx="171450" cy="171450"/>
                  </a:xfrm>
                  <a:prstGeom prst="rect">
                    <a:avLst/>
                  </a:prstGeom>
                  <a:noFill/>
                  <a:ln w="9525">
                    <a:noFill/>
                    <a:miter lim="800000"/>
                    <a:headEnd/>
                    <a:tailEnd/>
                  </a:ln>
                </p:spPr>
              </p:pic>
              <p:pic>
                <p:nvPicPr>
                  <p:cNvPr id="131"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876800" y="3733800"/>
                    <a:ext cx="222250" cy="152400"/>
                  </a:xfrm>
                  <a:prstGeom prst="rect">
                    <a:avLst/>
                  </a:prstGeom>
                  <a:noFill/>
                  <a:ln w="9525">
                    <a:noFill/>
                    <a:miter lim="800000"/>
                    <a:headEnd/>
                    <a:tailEnd/>
                  </a:ln>
                </p:spPr>
              </p:pic>
              <p:pic>
                <p:nvPicPr>
                  <p:cNvPr id="132"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988288" y="4447162"/>
                    <a:ext cx="222250" cy="152400"/>
                  </a:xfrm>
                  <a:prstGeom prst="rect">
                    <a:avLst/>
                  </a:prstGeom>
                  <a:noFill/>
                  <a:ln w="9525">
                    <a:noFill/>
                    <a:miter lim="800000"/>
                    <a:headEnd/>
                    <a:tailEnd/>
                  </a:ln>
                </p:spPr>
              </p:pic>
              <p:pic>
                <p:nvPicPr>
                  <p:cNvPr id="133"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705600" y="3962400"/>
                    <a:ext cx="222250" cy="152400"/>
                  </a:xfrm>
                  <a:prstGeom prst="rect">
                    <a:avLst/>
                  </a:prstGeom>
                  <a:noFill/>
                  <a:ln w="9525">
                    <a:noFill/>
                    <a:miter lim="800000"/>
                    <a:headEnd/>
                    <a:tailEnd/>
                  </a:ln>
                </p:spPr>
              </p:pic>
              <p:pic>
                <p:nvPicPr>
                  <p:cNvPr id="134"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324600" y="4114800"/>
                    <a:ext cx="222250" cy="152400"/>
                  </a:xfrm>
                  <a:prstGeom prst="rect">
                    <a:avLst/>
                  </a:prstGeom>
                  <a:noFill/>
                  <a:ln w="9525">
                    <a:noFill/>
                    <a:miter lim="800000"/>
                    <a:headEnd/>
                    <a:tailEnd/>
                  </a:ln>
                </p:spPr>
              </p:pic>
              <p:pic>
                <p:nvPicPr>
                  <p:cNvPr id="135"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638800" y="4572000"/>
                    <a:ext cx="222250" cy="152400"/>
                  </a:xfrm>
                  <a:prstGeom prst="rect">
                    <a:avLst/>
                  </a:prstGeom>
                  <a:noFill/>
                  <a:ln w="9525">
                    <a:noFill/>
                    <a:miter lim="800000"/>
                    <a:headEnd/>
                    <a:tailEnd/>
                  </a:ln>
                </p:spPr>
              </p:pic>
              <p:pic>
                <p:nvPicPr>
                  <p:cNvPr id="136"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562600" y="4648200"/>
                    <a:ext cx="222250" cy="152400"/>
                  </a:xfrm>
                  <a:prstGeom prst="rect">
                    <a:avLst/>
                  </a:prstGeom>
                  <a:noFill/>
                  <a:ln w="9525">
                    <a:noFill/>
                    <a:miter lim="800000"/>
                    <a:headEnd/>
                    <a:tailEnd/>
                  </a:ln>
                </p:spPr>
              </p:pic>
              <p:pic>
                <p:nvPicPr>
                  <p:cNvPr id="137"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486400" y="5638800"/>
                    <a:ext cx="222250" cy="152400"/>
                  </a:xfrm>
                  <a:prstGeom prst="rect">
                    <a:avLst/>
                  </a:prstGeom>
                  <a:noFill/>
                  <a:ln w="9525">
                    <a:noFill/>
                    <a:miter lim="800000"/>
                    <a:headEnd/>
                    <a:tailEnd/>
                  </a:ln>
                </p:spPr>
              </p:pic>
              <p:sp>
                <p:nvSpPr>
                  <p:cNvPr id="139" name="TextBox 104"/>
                  <p:cNvSpPr txBox="1">
                    <a:spLocks noChangeArrowheads="1"/>
                  </p:cNvSpPr>
                  <p:nvPr/>
                </p:nvSpPr>
                <p:spPr bwMode="auto">
                  <a:xfrm>
                    <a:off x="993400" y="5479711"/>
                    <a:ext cx="2666999" cy="628650"/>
                  </a:xfrm>
                  <a:prstGeom prst="rect">
                    <a:avLst/>
                  </a:prstGeom>
                  <a:noFill/>
                  <a:ln w="9525">
                    <a:noFill/>
                    <a:miter lim="800000"/>
                    <a:headEnd/>
                    <a:tailEnd/>
                  </a:ln>
                </p:spPr>
                <p:txBody>
                  <a:bodyPr>
                    <a:spAutoFit/>
                  </a:bodyPr>
                  <a:lstStyle/>
                  <a:p>
                    <a:r>
                      <a:rPr lang="en-US" sz="1800" dirty="0" smtClean="0"/>
                      <a:t>L-120 </a:t>
                    </a:r>
                    <a:r>
                      <a:rPr lang="en-US" sz="1800" dirty="0"/>
                      <a:t>– </a:t>
                    </a:r>
                    <a:r>
                      <a:rPr lang="en-US" sz="1800" dirty="0" smtClean="0"/>
                      <a:t>L-96</a:t>
                    </a:r>
                    <a:endParaRPr lang="en-US" sz="1800" dirty="0"/>
                  </a:p>
                </p:txBody>
              </p:sp>
              <p:sp>
                <p:nvSpPr>
                  <p:cNvPr id="140" name="Rectangular Callout 139"/>
                  <p:cNvSpPr/>
                  <p:nvPr/>
                </p:nvSpPr>
                <p:spPr>
                  <a:xfrm>
                    <a:off x="297603" y="945203"/>
                    <a:ext cx="2209800" cy="1945532"/>
                  </a:xfrm>
                  <a:prstGeom prst="wedgeRectCallout">
                    <a:avLst>
                      <a:gd name="adj1" fmla="val 21666"/>
                      <a:gd name="adj2" fmla="val -47156"/>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1050" dirty="0" smtClean="0">
                        <a:solidFill>
                          <a:sysClr val="windowText" lastClr="000000"/>
                        </a:solidFill>
                      </a:rPr>
                      <a:t>HQ USACE OFFICES</a:t>
                    </a:r>
                  </a:p>
                  <a:p>
                    <a:pPr>
                      <a:defRPr/>
                    </a:pPr>
                    <a:r>
                      <a:rPr lang="en-US" sz="800" dirty="0" smtClean="0">
                        <a:solidFill>
                          <a:sysClr val="windowText" lastClr="000000"/>
                        </a:solidFill>
                      </a:rPr>
                      <a:t>Washington, DC</a:t>
                    </a:r>
                  </a:p>
                  <a:p>
                    <a:pPr>
                      <a:defRPr/>
                    </a:pPr>
                    <a:endParaRPr lang="en-US" sz="1050" dirty="0" smtClean="0">
                      <a:solidFill>
                        <a:sysClr val="windowText" lastClr="000000"/>
                      </a:solidFill>
                    </a:endParaRPr>
                  </a:p>
                  <a:p>
                    <a:pPr>
                      <a:defRPr/>
                    </a:pPr>
                    <a:r>
                      <a:rPr lang="en-US" sz="1050" dirty="0" smtClean="0">
                        <a:solidFill>
                          <a:sysClr val="windowText" lastClr="000000"/>
                        </a:solidFill>
                      </a:rPr>
                      <a:t>FEMA </a:t>
                    </a:r>
                    <a:r>
                      <a:rPr lang="en-US" sz="1050" dirty="0">
                        <a:solidFill>
                          <a:sysClr val="windowText" lastClr="000000"/>
                        </a:solidFill>
                      </a:rPr>
                      <a:t>NRCC</a:t>
                    </a:r>
                  </a:p>
                  <a:p>
                    <a:pPr>
                      <a:defRPr/>
                    </a:pPr>
                    <a:r>
                      <a:rPr lang="en-US" sz="800" dirty="0" smtClean="0">
                        <a:solidFill>
                          <a:srgbClr val="0000FF"/>
                        </a:solidFill>
                      </a:rPr>
                      <a:t>NRCC Activated</a:t>
                    </a:r>
                    <a:endParaRPr lang="en-US" sz="800" dirty="0">
                      <a:solidFill>
                        <a:srgbClr val="0000FF"/>
                      </a:solidFill>
                    </a:endParaRPr>
                  </a:p>
                  <a:p>
                    <a:pPr>
                      <a:defRPr/>
                    </a:pPr>
                    <a:r>
                      <a:rPr lang="en-US" sz="800" dirty="0">
                        <a:solidFill>
                          <a:srgbClr val="0000FF"/>
                        </a:solidFill>
                      </a:rPr>
                      <a:t>ESF #3 TL/ATL</a:t>
                    </a:r>
                  </a:p>
                  <a:p>
                    <a:pPr>
                      <a:defRPr/>
                    </a:pPr>
                    <a:r>
                      <a:rPr lang="en-US" sz="800" dirty="0">
                        <a:solidFill>
                          <a:srgbClr val="0000FF"/>
                        </a:solidFill>
                      </a:rPr>
                      <a:t>National Ice and Water AO</a:t>
                    </a:r>
                  </a:p>
                </p:txBody>
              </p:sp>
              <p:pic>
                <p:nvPicPr>
                  <p:cNvPr id="141" name="Picture 4" descr="http://www.google.com/images?q=tbn:tSixPj7ZH-EkLM::upload.wikimedia.org/wikipedia/commons/thumb/4/4c/US_Department_of_Homeland_Security_Seal.svg/360px-US_Department_of_Homeland_Security_Seal.svg.png&amp;t=1&amp;h=78&amp;w=78&amp;usg=__7pE_2d0b8IU4LoJhsUjLOlBszzs=">
                    <a:hlinkClick r:id="rId8"/>
                  </p:cNvPr>
                  <p:cNvPicPr>
                    <a:picLocks noChangeAspect="1" noChangeArrowheads="1"/>
                  </p:cNvPicPr>
                  <p:nvPr/>
                </p:nvPicPr>
                <p:blipFill>
                  <a:blip r:embed="rId9" cstate="print"/>
                  <a:srcRect/>
                  <a:stretch>
                    <a:fillRect/>
                  </a:stretch>
                </p:blipFill>
                <p:spPr bwMode="auto">
                  <a:xfrm>
                    <a:off x="1666144" y="1982821"/>
                    <a:ext cx="247649" cy="247649"/>
                  </a:xfrm>
                  <a:prstGeom prst="rect">
                    <a:avLst/>
                  </a:prstGeom>
                  <a:noFill/>
                  <a:ln w="9525">
                    <a:noFill/>
                    <a:miter lim="800000"/>
                    <a:headEnd/>
                    <a:tailEnd/>
                  </a:ln>
                </p:spPr>
              </p:pic>
              <p:pic>
                <p:nvPicPr>
                  <p:cNvPr id="142"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1602642" y="1074906"/>
                    <a:ext cx="311150" cy="214313"/>
                  </a:xfrm>
                  <a:prstGeom prst="rect">
                    <a:avLst/>
                  </a:prstGeom>
                  <a:noFill/>
                  <a:ln w="9525">
                    <a:noFill/>
                    <a:miter lim="800000"/>
                    <a:headEnd/>
                    <a:tailEnd/>
                  </a:ln>
                </p:spPr>
              </p:pic>
              <p:sp>
                <p:nvSpPr>
                  <p:cNvPr id="143" name="TextBox 104"/>
                  <p:cNvSpPr txBox="1">
                    <a:spLocks noChangeArrowheads="1"/>
                  </p:cNvSpPr>
                  <p:nvPr/>
                </p:nvSpPr>
                <p:spPr bwMode="auto">
                  <a:xfrm>
                    <a:off x="701950" y="5946134"/>
                    <a:ext cx="3550139" cy="576262"/>
                  </a:xfrm>
                  <a:prstGeom prst="rect">
                    <a:avLst/>
                  </a:prstGeom>
                  <a:noFill/>
                  <a:ln w="9525">
                    <a:noFill/>
                    <a:miter lim="800000"/>
                    <a:headEnd/>
                    <a:tailEnd/>
                  </a:ln>
                </p:spPr>
                <p:txBody>
                  <a:bodyPr wrap="square">
                    <a:spAutoFit/>
                  </a:bodyPr>
                  <a:lstStyle/>
                  <a:p>
                    <a:r>
                      <a:rPr lang="en-US" sz="1600" dirty="0" smtClean="0"/>
                      <a:t>Phase 1a – Monitoring</a:t>
                    </a:r>
                    <a:endParaRPr lang="en-US" sz="1600" dirty="0"/>
                  </a:p>
                </p:txBody>
              </p:sp>
            </p:grpSp>
            <p:pic>
              <p:nvPicPr>
                <p:cNvPr id="113" name="Picture 2" descr="http://www.google.com/images?q=tbn:ATZn784RQ7XqfM::www.theus50.com/images/state-seals/texas-seal.jpg&amp;t=1&amp;h=94&amp;w=94&amp;usg=__9OtdTc4z3I_sebr2tZyflL8_jvY=">
                  <a:hlinkClick r:id="rId10"/>
                </p:cNvPr>
                <p:cNvPicPr>
                  <a:picLocks noChangeAspect="1" noChangeArrowheads="1"/>
                </p:cNvPicPr>
                <p:nvPr/>
              </p:nvPicPr>
              <p:blipFill>
                <a:blip r:embed="rId11" cstate="print"/>
                <a:srcRect/>
                <a:stretch>
                  <a:fillRect/>
                </a:stretch>
              </p:blipFill>
              <p:spPr bwMode="auto">
                <a:xfrm>
                  <a:off x="5410200" y="3124200"/>
                  <a:ext cx="133350" cy="133350"/>
                </a:xfrm>
                <a:prstGeom prst="rect">
                  <a:avLst/>
                </a:prstGeom>
                <a:noFill/>
                <a:ln w="9525">
                  <a:noFill/>
                  <a:miter lim="800000"/>
                  <a:headEnd/>
                  <a:tailEnd/>
                </a:ln>
              </p:spPr>
            </p:pic>
            <p:pic>
              <p:nvPicPr>
                <p:cNvPr id="114" name="Picture 4" descr="http://www.google.com/images?q=tbn:tSixPj7ZH-EkLM::upload.wikimedia.org/wikipedia/commons/thumb/4/4c/US_Department_of_Homeland_Security_Seal.svg/360px-US_Department_of_Homeland_Security_Seal.svg.png&amp;t=1&amp;h=78&amp;w=78&amp;usg=__7pE_2d0b8IU4LoJhsUjLOlBszzs=">
                  <a:hlinkClick r:id="rId8"/>
                </p:cNvPr>
                <p:cNvPicPr>
                  <a:picLocks noChangeAspect="1" noChangeArrowheads="1"/>
                </p:cNvPicPr>
                <p:nvPr/>
              </p:nvPicPr>
              <p:blipFill>
                <a:blip r:embed="rId9" cstate="print"/>
                <a:srcRect/>
                <a:stretch>
                  <a:fillRect/>
                </a:stretch>
              </p:blipFill>
              <p:spPr bwMode="auto">
                <a:xfrm>
                  <a:off x="5257800" y="3200400"/>
                  <a:ext cx="171450" cy="171450"/>
                </a:xfrm>
                <a:prstGeom prst="rect">
                  <a:avLst/>
                </a:prstGeom>
                <a:noFill/>
                <a:ln w="9525">
                  <a:noFill/>
                  <a:miter lim="800000"/>
                  <a:headEnd/>
                  <a:tailEnd/>
                </a:ln>
              </p:spPr>
            </p:pic>
            <p:pic>
              <p:nvPicPr>
                <p:cNvPr id="115" name="Picture 4" descr="http://www.google.com/images?q=tbn:tSixPj7ZH-EkLM::upload.wikimedia.org/wikipedia/commons/thumb/4/4c/US_Department_of_Homeland_Security_Seal.svg/360px-US_Department_of_Homeland_Security_Seal.svg.png&amp;t=1&amp;h=78&amp;w=78&amp;usg=__7pE_2d0b8IU4LoJhsUjLOlBszzs=">
                  <a:hlinkClick r:id="rId8"/>
                </p:cNvPr>
                <p:cNvPicPr>
                  <a:picLocks noChangeAspect="1" noChangeArrowheads="1"/>
                </p:cNvPicPr>
                <p:nvPr/>
              </p:nvPicPr>
              <p:blipFill>
                <a:blip r:embed="rId9" cstate="print"/>
                <a:srcRect/>
                <a:stretch>
                  <a:fillRect/>
                </a:stretch>
              </p:blipFill>
              <p:spPr bwMode="auto">
                <a:xfrm>
                  <a:off x="5382358" y="3627201"/>
                  <a:ext cx="171450" cy="171450"/>
                </a:xfrm>
                <a:prstGeom prst="rect">
                  <a:avLst/>
                </a:prstGeom>
                <a:noFill/>
                <a:ln w="9525">
                  <a:noFill/>
                  <a:miter lim="800000"/>
                  <a:headEnd/>
                  <a:tailEnd/>
                </a:ln>
              </p:spPr>
            </p:pic>
          </p:grpSp>
          <p:pic>
            <p:nvPicPr>
              <p:cNvPr id="11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943600" y="1676400"/>
                <a:ext cx="222250" cy="152400"/>
              </a:xfrm>
              <a:prstGeom prst="rect">
                <a:avLst/>
              </a:prstGeom>
              <a:noFill/>
              <a:ln w="9525">
                <a:noFill/>
                <a:miter lim="800000"/>
                <a:headEnd/>
                <a:tailEnd/>
              </a:ln>
            </p:spPr>
          </p:pic>
          <p:pic>
            <p:nvPicPr>
              <p:cNvPr id="111" name="Picture 4" descr="http://www.google.com/images?q=tbn:tSixPj7ZH-EkLM::upload.wikimedia.org/wikipedia/commons/thumb/4/4c/US_Department_of_Homeland_Security_Seal.svg/360px-US_Department_of_Homeland_Security_Seal.svg.png&amp;t=1&amp;h=78&amp;w=78&amp;usg=__7pE_2d0b8IU4LoJhsUjLOlBszzs=">
                <a:hlinkClick r:id="rId8"/>
              </p:cNvPr>
              <p:cNvPicPr>
                <a:picLocks noChangeAspect="1" noChangeArrowheads="1"/>
              </p:cNvPicPr>
              <p:nvPr/>
            </p:nvPicPr>
            <p:blipFill>
              <a:blip r:embed="rId9" cstate="print"/>
              <a:srcRect/>
              <a:stretch>
                <a:fillRect/>
              </a:stretch>
            </p:blipFill>
            <p:spPr bwMode="auto">
              <a:xfrm>
                <a:off x="7086600" y="838200"/>
                <a:ext cx="247650" cy="247650"/>
              </a:xfrm>
              <a:prstGeom prst="rect">
                <a:avLst/>
              </a:prstGeom>
              <a:noFill/>
              <a:ln w="9525">
                <a:noFill/>
                <a:miter lim="800000"/>
                <a:headEnd/>
                <a:tailEnd/>
              </a:ln>
            </p:spPr>
          </p:pic>
        </p:grpSp>
        <p:pic>
          <p:nvPicPr>
            <p:cNvPr id="108"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400800" y="3429000"/>
              <a:ext cx="222250" cy="152400"/>
            </a:xfrm>
            <a:prstGeom prst="rect">
              <a:avLst/>
            </a:prstGeom>
            <a:noFill/>
            <a:ln w="9525">
              <a:noFill/>
              <a:miter lim="800000"/>
              <a:headEnd/>
              <a:tailEnd/>
            </a:ln>
          </p:spPr>
        </p:pic>
      </p:grpSp>
      <p:pic>
        <p:nvPicPr>
          <p:cNvPr id="49" name="Picture 2" descr="http://www.google.com/images?q=tbn:ATZn784RQ7XqfM::www.theus50.com/images/state-seals/texas-seal.jpg&amp;t=1&amp;h=94&amp;w=94&amp;usg=__9OtdTc4z3I_sebr2tZyflL8_jvY=">
            <a:hlinkClick r:id="rId10"/>
          </p:cNvPr>
          <p:cNvPicPr>
            <a:picLocks noChangeAspect="1" noChangeArrowheads="1"/>
          </p:cNvPicPr>
          <p:nvPr/>
        </p:nvPicPr>
        <p:blipFill>
          <a:blip r:embed="rId11" cstate="print"/>
          <a:srcRect/>
          <a:stretch>
            <a:fillRect/>
          </a:stretch>
        </p:blipFill>
        <p:spPr bwMode="auto">
          <a:xfrm>
            <a:off x="4502404" y="2076779"/>
            <a:ext cx="145796" cy="133021"/>
          </a:xfrm>
          <a:prstGeom prst="rect">
            <a:avLst/>
          </a:prstGeom>
          <a:noFill/>
          <a:ln w="9525">
            <a:noFill/>
            <a:miter lim="800000"/>
            <a:headEnd/>
            <a:tailEnd/>
          </a:ln>
        </p:spPr>
      </p:pic>
      <p:pic>
        <p:nvPicPr>
          <p:cNvPr id="5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172200" y="1981200"/>
            <a:ext cx="143111" cy="89535"/>
          </a:xfrm>
          <a:prstGeom prst="rect">
            <a:avLst/>
          </a:prstGeom>
          <a:noFill/>
          <a:ln w="9525">
            <a:noFill/>
            <a:miter lim="800000"/>
            <a:headEnd/>
            <a:tailEnd/>
          </a:ln>
        </p:spPr>
      </p:pic>
      <p:pic>
        <p:nvPicPr>
          <p:cNvPr id="51"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191000" y="1600200"/>
            <a:ext cx="143111" cy="89535"/>
          </a:xfrm>
          <a:prstGeom prst="rect">
            <a:avLst/>
          </a:prstGeom>
          <a:noFill/>
          <a:ln w="9525">
            <a:noFill/>
            <a:miter lim="800000"/>
            <a:headEnd/>
            <a:tailEnd/>
          </a:ln>
        </p:spPr>
      </p:pic>
      <p:sp>
        <p:nvSpPr>
          <p:cNvPr id="52" name="Rectangular Callout 51"/>
          <p:cNvSpPr/>
          <p:nvPr/>
        </p:nvSpPr>
        <p:spPr>
          <a:xfrm>
            <a:off x="3429000" y="2514600"/>
            <a:ext cx="983220" cy="228600"/>
          </a:xfrm>
          <a:prstGeom prst="wedgeRectCallout">
            <a:avLst>
              <a:gd name="adj1" fmla="val 101192"/>
              <a:gd name="adj2" fmla="val -4222"/>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rgbClr val="0000FF"/>
                </a:solidFill>
              </a:rPr>
              <a:t>FEMA </a:t>
            </a:r>
            <a:r>
              <a:rPr lang="en-US" sz="800" dirty="0">
                <a:solidFill>
                  <a:srgbClr val="0000FF"/>
                </a:solidFill>
              </a:rPr>
              <a:t>VI </a:t>
            </a:r>
            <a:r>
              <a:rPr lang="en-US" sz="800" dirty="0" smtClean="0">
                <a:solidFill>
                  <a:srgbClr val="0000FF"/>
                </a:solidFill>
              </a:rPr>
              <a:t>IMAT</a:t>
            </a:r>
            <a:endParaRPr lang="en-US" sz="800" dirty="0">
              <a:solidFill>
                <a:srgbClr val="0000FF"/>
              </a:solidFill>
            </a:endParaRPr>
          </a:p>
        </p:txBody>
      </p:sp>
      <p:pic>
        <p:nvPicPr>
          <p:cNvPr id="48" name="Picture 4" descr="http://www.google.com/images?q=tbn:tSixPj7ZH-EkLM::upload.wikimedia.org/wikipedia/commons/thumb/4/4c/US_Department_of_Homeland_Security_Seal.svg/360px-US_Department_of_Homeland_Security_Seal.svg.png&amp;t=1&amp;h=78&amp;w=78&amp;usg=__7pE_2d0b8IU4LoJhsUjLOlBszzs=">
            <a:hlinkClick r:id="rId8"/>
          </p:cNvPr>
          <p:cNvPicPr>
            <a:picLocks noChangeAspect="1" noChangeArrowheads="1"/>
          </p:cNvPicPr>
          <p:nvPr/>
        </p:nvPicPr>
        <p:blipFill>
          <a:blip r:embed="rId9" cstate="print"/>
          <a:srcRect/>
          <a:stretch>
            <a:fillRect/>
          </a:stretch>
        </p:blipFill>
        <p:spPr bwMode="auto">
          <a:xfrm>
            <a:off x="4191000" y="2590800"/>
            <a:ext cx="159466" cy="145494"/>
          </a:xfrm>
          <a:prstGeom prst="rect">
            <a:avLst/>
          </a:prstGeom>
          <a:noFill/>
          <a:ln w="9525">
            <a:noFill/>
            <a:miter lim="800000"/>
            <a:headEnd/>
            <a:tailEnd/>
          </a:ln>
        </p:spPr>
      </p:pic>
      <p:pic>
        <p:nvPicPr>
          <p:cNvPr id="53" name="Picture 2" descr="C:\Users\M0PDSG9D\Pictures\TDEM logo.gif"/>
          <p:cNvPicPr>
            <a:picLocks noChangeAspect="1" noChangeArrowheads="1"/>
          </p:cNvPicPr>
          <p:nvPr/>
        </p:nvPicPr>
        <p:blipFill>
          <a:blip r:embed="rId12" cstate="print"/>
          <a:srcRect/>
          <a:stretch>
            <a:fillRect/>
          </a:stretch>
        </p:blipFill>
        <p:spPr bwMode="auto">
          <a:xfrm>
            <a:off x="7848600" y="2514600"/>
            <a:ext cx="762000" cy="762000"/>
          </a:xfrm>
          <a:prstGeom prst="rect">
            <a:avLst/>
          </a:prstGeom>
          <a:noFill/>
        </p:spPr>
      </p:pic>
      <p:sp>
        <p:nvSpPr>
          <p:cNvPr id="54" name="TextBox 3"/>
          <p:cNvSpPr txBox="1">
            <a:spLocks noChangeArrowheads="1"/>
          </p:cNvSpPr>
          <p:nvPr/>
        </p:nvSpPr>
        <p:spPr bwMode="auto">
          <a:xfrm>
            <a:off x="8305800" y="6581775"/>
            <a:ext cx="838200" cy="276225"/>
          </a:xfrm>
          <a:prstGeom prst="rect">
            <a:avLst/>
          </a:prstGeom>
          <a:noFill/>
          <a:ln w="9525">
            <a:noFill/>
            <a:miter lim="800000"/>
            <a:headEnd/>
            <a:tailEnd/>
          </a:ln>
        </p:spPr>
        <p:txBody>
          <a:bodyPr>
            <a:spAutoFit/>
          </a:bodyPr>
          <a:lstStyle/>
          <a:p>
            <a:pPr algn="ctr"/>
            <a:r>
              <a:rPr lang="en-US" sz="1200" dirty="0" smtClean="0"/>
              <a:t>14</a:t>
            </a:r>
            <a:endParaRPr lang="en-US" sz="12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73874" y="76200"/>
            <a:ext cx="8589126" cy="5410199"/>
          </a:xfrm>
          <a:prstGeom prst="rect">
            <a:avLst/>
          </a:prstGeom>
          <a:noFill/>
          <a:ln w="9525">
            <a:noFill/>
            <a:miter lim="800000"/>
            <a:headEnd/>
            <a:tailEnd/>
          </a:ln>
        </p:spPr>
      </p:pic>
      <p:sp>
        <p:nvSpPr>
          <p:cNvPr id="3"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15</a:t>
            </a:r>
            <a:endParaRPr lang="en-US" sz="1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40"/>
          <p:cNvSpPr>
            <a:spLocks noGrp="1"/>
          </p:cNvSpPr>
          <p:nvPr>
            <p:ph type="sldNum" sz="quarter" idx="4294967295"/>
          </p:nvPr>
        </p:nvSpPr>
        <p:spPr>
          <a:xfrm>
            <a:off x="7010400" y="6381750"/>
            <a:ext cx="2133600" cy="476250"/>
          </a:xfrm>
          <a:prstGeom prst="rect">
            <a:avLst/>
          </a:prstGeom>
        </p:spPr>
        <p:txBody>
          <a:bodyPr/>
          <a:lstStyle/>
          <a:p>
            <a:pPr>
              <a:defRPr/>
            </a:pPr>
            <a:fld id="{9D08495A-4156-485F-8F73-C0B06E1E2FE9}" type="slidenum">
              <a:rPr lang="en-US" smtClean="0">
                <a:solidFill>
                  <a:srgbClr val="000000"/>
                </a:solidFill>
              </a:rPr>
              <a:pPr>
                <a:defRPr/>
              </a:pPr>
              <a:t>22</a:t>
            </a:fld>
            <a:endParaRPr lang="en-US" dirty="0">
              <a:solidFill>
                <a:srgbClr val="000000"/>
              </a:solidFill>
            </a:endParaRPr>
          </a:p>
        </p:txBody>
      </p:sp>
      <p:graphicFrame>
        <p:nvGraphicFramePr>
          <p:cNvPr id="939010" name="Group 2"/>
          <p:cNvGraphicFramePr>
            <a:graphicFrameLocks noGrp="1"/>
          </p:cNvGraphicFramePr>
          <p:nvPr>
            <p:ph sz="half" idx="4294967295"/>
          </p:nvPr>
        </p:nvGraphicFramePr>
        <p:xfrm>
          <a:off x="0" y="1"/>
          <a:ext cx="9080270" cy="6857999"/>
        </p:xfrm>
        <a:graphic>
          <a:graphicData uri="http://schemas.openxmlformats.org/drawingml/2006/table">
            <a:tbl>
              <a:tblPr/>
              <a:tblGrid>
                <a:gridCol w="1600200"/>
                <a:gridCol w="856051"/>
                <a:gridCol w="2062860"/>
                <a:gridCol w="1985638"/>
                <a:gridCol w="899121"/>
                <a:gridCol w="1676400"/>
              </a:tblGrid>
              <a:tr h="108204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p>
                      <a:pPr algn="ctr"/>
                      <a:r>
                        <a:rPr lang="en-US" sz="1200" b="1" dirty="0" smtClean="0">
                          <a:solidFill>
                            <a:srgbClr val="FF0000"/>
                          </a:solidFill>
                          <a:latin typeface="Times New Roman" pitchFamily="18" charset="0"/>
                        </a:rPr>
                        <a:t>SWD HQ</a:t>
                      </a:r>
                      <a:r>
                        <a:rPr lang="en-US" sz="1200" dirty="0" smtClean="0">
                          <a:solidFill>
                            <a:srgbClr val="000000"/>
                          </a:solidFill>
                          <a:latin typeface="Times New Roman"/>
                          <a:cs typeface="Arial" charset="0"/>
                        </a:rPr>
                        <a:t> </a:t>
                      </a:r>
                    </a:p>
                    <a:p>
                      <a:pPr>
                        <a:buFontTx/>
                        <a:buChar char="•"/>
                      </a:pPr>
                      <a:r>
                        <a:rPr lang="en-US" sz="1200" baseline="0" dirty="0" smtClean="0">
                          <a:solidFill>
                            <a:srgbClr val="002F80"/>
                          </a:solidFill>
                          <a:latin typeface="Times New Roman"/>
                          <a:cs typeface="Arial" charset="0"/>
                        </a:rPr>
                        <a:t> </a:t>
                      </a:r>
                      <a:r>
                        <a:rPr lang="en-US" sz="1200" b="1" baseline="0" dirty="0" smtClean="0">
                          <a:solidFill>
                            <a:srgbClr val="002F80"/>
                          </a:solidFill>
                          <a:latin typeface="Times New Roman"/>
                          <a:cs typeface="Arial" charset="0"/>
                        </a:rPr>
                        <a:t>Coordinate Deployment of Power/Commodities PRT to FEMA ISB</a:t>
                      </a:r>
                    </a:p>
                    <a:p>
                      <a:pPr>
                        <a:buFontTx/>
                        <a:buChar char="•"/>
                      </a:pPr>
                      <a:r>
                        <a:rPr lang="en-US" sz="1200" baseline="0" dirty="0" smtClean="0">
                          <a:solidFill>
                            <a:srgbClr val="002F80"/>
                          </a:solidFill>
                          <a:latin typeface="Times New Roman"/>
                          <a:cs typeface="Arial" charset="0"/>
                        </a:rPr>
                        <a:t> Elevate EOC to Level II: Emergency Watch or Level III</a:t>
                      </a:r>
                    </a:p>
                    <a:p>
                      <a:pPr>
                        <a:buFontTx/>
                        <a:buChar char="•"/>
                      </a:pPr>
                      <a:r>
                        <a:rPr lang="en-US" sz="1200" b="1" baseline="0" dirty="0" smtClean="0">
                          <a:solidFill>
                            <a:srgbClr val="002F80"/>
                          </a:solidFill>
                          <a:latin typeface="Times New Roman"/>
                          <a:cs typeface="Arial" charset="0"/>
                        </a:rPr>
                        <a:t> If required, SWD  TF Pacesetter to State EOC/IOF</a:t>
                      </a:r>
                    </a:p>
                    <a:p>
                      <a:pPr>
                        <a:buFontTx/>
                        <a:buChar char="•"/>
                      </a:pPr>
                      <a:r>
                        <a:rPr lang="en-US" sz="1200" baseline="0" dirty="0" smtClean="0">
                          <a:solidFill>
                            <a:srgbClr val="002F80"/>
                          </a:solidFill>
                          <a:latin typeface="Times New Roman"/>
                          <a:cs typeface="Arial" charset="0"/>
                        </a:rPr>
                        <a:t> Deploy assets to ISB, OIF, Area Office prior to landfall</a:t>
                      </a:r>
                    </a:p>
                    <a:p>
                      <a:pPr>
                        <a:buFontTx/>
                        <a:buNone/>
                      </a:pPr>
                      <a:endParaRPr kumimoji="0" lang="en-US" sz="1200" b="0" i="0" u="none" strike="noStrike" cap="none" normalizeH="0" baseline="0" dirty="0" smtClean="0">
                        <a:ln>
                          <a:noFill/>
                        </a:ln>
                        <a:solidFill>
                          <a:srgbClr val="002F8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4">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smtClean="0">
                          <a:ln>
                            <a:noFill/>
                          </a:ln>
                          <a:solidFill>
                            <a:srgbClr val="000063"/>
                          </a:solidFill>
                          <a:effectLst/>
                          <a:latin typeface="Times New Roman" pitchFamily="18" charset="0"/>
                        </a:rPr>
                        <a:t>SWD – Texas Response</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smtClean="0">
                          <a:ln>
                            <a:noFill/>
                          </a:ln>
                          <a:solidFill>
                            <a:srgbClr val="000063"/>
                          </a:solidFill>
                          <a:effectLst/>
                          <a:latin typeface="Times New Roman" pitchFamily="18" charset="0"/>
                        </a:rPr>
                        <a:t>L-96 – L-48</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smtClean="0">
                          <a:ln>
                            <a:noFill/>
                          </a:ln>
                          <a:solidFill>
                            <a:srgbClr val="002F80"/>
                          </a:solidFill>
                          <a:effectLst/>
                          <a:latin typeface="Times New Roman" pitchFamily="18" charset="0"/>
                        </a:rPr>
                        <a:t>Phase 1: Activation Phase</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smtClean="0">
                          <a:ln>
                            <a:noFill/>
                          </a:ln>
                          <a:solidFill>
                            <a:srgbClr val="002F80"/>
                          </a:solidFill>
                          <a:effectLst/>
                          <a:latin typeface="Times New Roman" pitchFamily="18" charset="0"/>
                        </a:rPr>
                        <a:t>Phase 2: Deployment Phase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rgbClr val="FF0000"/>
                          </a:solidFill>
                          <a:effectLst/>
                          <a:latin typeface="Times New Roman" pitchFamily="18" charset="0"/>
                        </a:rPr>
                        <a:t>FEMA R6</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F80"/>
                          </a:solidFill>
                          <a:effectLst/>
                          <a:latin typeface="Times New Roman" pitchFamily="18" charset="0"/>
                        </a:rPr>
                        <a:t> </a:t>
                      </a:r>
                      <a:r>
                        <a:rPr kumimoji="0" lang="en-US" sz="1200" b="0" i="0" u="none" strike="noStrike" cap="none" normalizeH="0" baseline="0" dirty="0" smtClean="0">
                          <a:ln>
                            <a:noFill/>
                          </a:ln>
                          <a:solidFill>
                            <a:srgbClr val="002060"/>
                          </a:solidFill>
                          <a:effectLst/>
                          <a:latin typeface="Times New Roman" pitchFamily="18" charset="0"/>
                        </a:rPr>
                        <a:t>RRCC activated to Level 2. (24/7) </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060"/>
                          </a:solidFill>
                          <a:effectLst/>
                          <a:latin typeface="Times New Roman" pitchFamily="18" charset="0"/>
                        </a:rPr>
                        <a:t>  Coordinate with Texas on Pre-Landfall declaration request.</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060"/>
                          </a:solidFill>
                          <a:effectLst/>
                          <a:latin typeface="Times New Roman" pitchFamily="18" charset="0"/>
                        </a:rPr>
                        <a:t> Pre-position personnel and equipment for rapid response</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1" i="0" u="none" strike="noStrike" cap="none" normalizeH="0" baseline="0" dirty="0" smtClean="0">
                          <a:ln>
                            <a:noFill/>
                          </a:ln>
                          <a:solidFill>
                            <a:srgbClr val="002060"/>
                          </a:solidFill>
                          <a:effectLst/>
                          <a:latin typeface="Times New Roman" pitchFamily="18" charset="0"/>
                        </a:rPr>
                        <a:t>Alert and deploy remaining ESFs to RRCC. </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1" i="0" u="none" strike="noStrike" cap="none" normalizeH="0" baseline="0" dirty="0" smtClean="0">
                          <a:ln>
                            <a:noFill/>
                          </a:ln>
                          <a:solidFill>
                            <a:srgbClr val="002060"/>
                          </a:solidFill>
                          <a:effectLst/>
                          <a:latin typeface="Times New Roman" pitchFamily="18" charset="0"/>
                        </a:rPr>
                        <a:t>Request USACE Hurricane Models for potential impact</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1" i="0" u="none" strike="noStrike" cap="none" normalizeH="0" baseline="0" dirty="0" smtClean="0">
                          <a:ln>
                            <a:noFill/>
                          </a:ln>
                          <a:solidFill>
                            <a:srgbClr val="002060"/>
                          </a:solidFill>
                          <a:effectLst/>
                          <a:latin typeface="Times New Roman" pitchFamily="18" charset="0"/>
                        </a:rPr>
                        <a:t>Coordinate commodities and generators arrival at ISB Randolph.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476461">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3"/>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8"/>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99498">
                <a:tc gridSpan="2">
                  <a:txBody>
                    <a:body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rgbClr val="FF0000"/>
                          </a:solidFill>
                          <a:effectLst/>
                          <a:latin typeface="Times New Roman" pitchFamily="18" charset="0"/>
                        </a:rPr>
                        <a:t>Galveston District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EOC remains at Level III: (partial staffing extend hours 18/7) continue monitoring and providing situational updates.</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Prepare forecasts on flooding, overtopped flood protection projects, projected reservoir levels and release rates in affected areas (H&amp;H)</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BPT transition FEMA MA execution to SWF.</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Deploy ADVON (8-10 PAX) forward (or to COOP Site)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Times New Roman" pitchFamily="18" charset="0"/>
                        <a:sym typeface="Wingdings" pitchFamily="2" charset="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rgbClr val="FF0000"/>
                          </a:solidFill>
                          <a:effectLst/>
                          <a:latin typeface="Times New Roman" pitchFamily="18" charset="0"/>
                          <a:ea typeface="+mn-ea"/>
                          <a:cs typeface="+mn-cs"/>
                        </a:rPr>
                        <a:t>Fort Worth District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EOC elevated to Level II: Emergency Watch.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Continue to monitor and provide updates to command staff. Continue coordination with SWG</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SWF District Commander goes to San Antonio AO in the event Galveston is impacted.</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1" i="0" u="none" strike="noStrike" cap="none" normalizeH="0" baseline="0" dirty="0" smtClean="0">
                          <a:ln>
                            <a:noFill/>
                          </a:ln>
                          <a:solidFill>
                            <a:schemeClr val="tx1"/>
                          </a:solidFill>
                          <a:effectLst/>
                          <a:latin typeface="Times New Roman" pitchFamily="18" charset="0"/>
                        </a:rPr>
                        <a:t>Be prepared to assume lead from SWG.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rgbClr val="FF0000"/>
                          </a:solidFill>
                          <a:effectLst/>
                          <a:latin typeface="Times New Roman" pitchFamily="18" charset="0"/>
                          <a:ea typeface="+mn-ea"/>
                          <a:cs typeface="+mn-cs"/>
                          <a:sym typeface="Wingdings" pitchFamily="2" charset="2"/>
                        </a:rPr>
                        <a:t>Tulsa District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EOC at Level II: Emergency Watch.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On order deploy Power PRT to ISB</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On order SWT Commander deploys to ISB. (Power)</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Perform EM-</a:t>
                      </a:r>
                      <a:r>
                        <a:rPr kumimoji="0" lang="en-US" sz="1000" b="0" i="0" u="none" strike="noStrike" cap="none" normalizeH="0" baseline="0" dirty="0" err="1" smtClean="0">
                          <a:ln>
                            <a:noFill/>
                          </a:ln>
                          <a:solidFill>
                            <a:schemeClr val="tx1"/>
                          </a:solidFill>
                          <a:effectLst/>
                          <a:latin typeface="Times New Roman" pitchFamily="18" charset="0"/>
                        </a:rPr>
                        <a:t>dec</a:t>
                      </a:r>
                      <a:r>
                        <a:rPr kumimoji="0" lang="en-US" sz="1000" b="0" i="0" u="none" strike="noStrike" cap="none" normalizeH="0" baseline="0" dirty="0" smtClean="0">
                          <a:ln>
                            <a:noFill/>
                          </a:ln>
                          <a:solidFill>
                            <a:schemeClr val="tx1"/>
                          </a:solidFill>
                          <a:effectLst/>
                          <a:latin typeface="Times New Roman" pitchFamily="18" charset="0"/>
                        </a:rPr>
                        <a:t> power mission assignments.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rgbClr val="FF0000"/>
                          </a:solidFill>
                          <a:effectLst/>
                          <a:latin typeface="Times New Roman" pitchFamily="18" charset="0"/>
                        </a:rPr>
                        <a:t>Little Rock District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0" i="0" u="none" strike="noStrike" cap="none" normalizeH="0" baseline="0" dirty="0" smtClean="0">
                          <a:ln>
                            <a:noFill/>
                          </a:ln>
                          <a:solidFill>
                            <a:schemeClr val="tx1"/>
                          </a:solidFill>
                          <a:effectLst/>
                          <a:latin typeface="Times New Roman" pitchFamily="18" charset="0"/>
                        </a:rPr>
                        <a:t>EOC at Level II: Emergency Watch.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lang="en-US" sz="1000" dirty="0" smtClean="0">
                          <a:solidFill>
                            <a:schemeClr val="tx1"/>
                          </a:solidFill>
                          <a:latin typeface="Times New Roman" pitchFamily="18" charset="0"/>
                          <a:cs typeface="Times New Roman" pitchFamily="18" charset="0"/>
                        </a:rPr>
                        <a:t>On order deploy SWL PRT and ESF 3 Cadre. </a:t>
                      </a:r>
                      <a:endPar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endParaRP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On order SWL Commander deploys to IOF in Austin. (Commodities).</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On order Continue preparing roofing PRT QAs for potential deployment.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r>
            </a:tbl>
          </a:graphicData>
        </a:graphic>
      </p:graphicFrame>
      <p:pic>
        <p:nvPicPr>
          <p:cNvPr id="2075" name="Picture 26" descr="Fema Logo"/>
          <p:cNvPicPr>
            <a:picLocks noChangeAspect="1" noChangeArrowheads="1"/>
          </p:cNvPicPr>
          <p:nvPr/>
        </p:nvPicPr>
        <p:blipFill>
          <a:blip r:embed="rId3" cstate="screen"/>
          <a:srcRect/>
          <a:stretch>
            <a:fillRect/>
          </a:stretch>
        </p:blipFill>
        <p:spPr bwMode="auto">
          <a:xfrm>
            <a:off x="6303827" y="76200"/>
            <a:ext cx="722085" cy="676955"/>
          </a:xfrm>
          <a:prstGeom prst="rect">
            <a:avLst/>
          </a:prstGeom>
          <a:noFill/>
          <a:ln w="9525">
            <a:noFill/>
            <a:miter lim="800000"/>
            <a:headEnd/>
            <a:tailEnd/>
          </a:ln>
        </p:spPr>
      </p:pic>
      <p:sp>
        <p:nvSpPr>
          <p:cNvPr id="2077" name="Rectangle 28"/>
          <p:cNvSpPr>
            <a:spLocks noChangeArrowheads="1"/>
          </p:cNvSpPr>
          <p:nvPr/>
        </p:nvSpPr>
        <p:spPr bwMode="auto">
          <a:xfrm>
            <a:off x="2590800" y="0"/>
            <a:ext cx="4572000" cy="762000"/>
          </a:xfrm>
          <a:prstGeom prst="rect">
            <a:avLst/>
          </a:prstGeom>
          <a:noFill/>
          <a:ln w="9525">
            <a:noFill/>
            <a:miter lim="800000"/>
            <a:headEnd/>
            <a:tailEnd/>
          </a:ln>
        </p:spPr>
        <p:txBody>
          <a:bodyPr anchor="ctr"/>
          <a:lstStyle/>
          <a:p>
            <a:pPr algn="ctr"/>
            <a:endParaRPr lang="en-US" sz="2000" dirty="0">
              <a:solidFill>
                <a:srgbClr val="000063"/>
              </a:solidFill>
              <a:latin typeface="Times New Roman"/>
              <a:cs typeface="Arial" charset="0"/>
            </a:endParaRPr>
          </a:p>
        </p:txBody>
      </p:sp>
      <p:pic>
        <p:nvPicPr>
          <p:cNvPr id="43" name="Picture 4" descr="USACE_logo"/>
          <p:cNvPicPr>
            <a:picLocks noChangeAspect="1" noChangeArrowheads="1"/>
          </p:cNvPicPr>
          <p:nvPr/>
        </p:nvPicPr>
        <p:blipFill>
          <a:blip r:embed="rId4" cstate="print"/>
          <a:srcRect/>
          <a:stretch>
            <a:fillRect/>
          </a:stretch>
        </p:blipFill>
        <p:spPr bwMode="auto">
          <a:xfrm>
            <a:off x="1694580" y="76200"/>
            <a:ext cx="972420" cy="665162"/>
          </a:xfrm>
          <a:prstGeom prst="rect">
            <a:avLst/>
          </a:prstGeom>
          <a:noFill/>
          <a:ln w="9525">
            <a:noFill/>
            <a:miter lim="800000"/>
            <a:headEnd/>
            <a:tailEnd/>
          </a:ln>
        </p:spPr>
      </p:pic>
      <p:sp>
        <p:nvSpPr>
          <p:cNvPr id="104" name="Text Box 28"/>
          <p:cNvSpPr txBox="1">
            <a:spLocks noChangeArrowheads="1"/>
          </p:cNvSpPr>
          <p:nvPr/>
        </p:nvSpPr>
        <p:spPr bwMode="auto">
          <a:xfrm>
            <a:off x="-76200" y="2819400"/>
            <a:ext cx="1828800" cy="1791260"/>
          </a:xfrm>
          <a:prstGeom prst="rect">
            <a:avLst/>
          </a:prstGeom>
          <a:noFill/>
          <a:ln w="9525">
            <a:noFill/>
            <a:miter lim="800000"/>
            <a:headEnd/>
            <a:tailEnd/>
          </a:ln>
        </p:spPr>
        <p:txBody>
          <a:bodyPr wrap="square">
            <a:spAutoFit/>
          </a:bodyPr>
          <a:lstStyle/>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r>
              <a:rPr lang="en-US" sz="1200" b="1" dirty="0" smtClean="0">
                <a:solidFill>
                  <a:srgbClr val="FF0000"/>
                </a:solidFill>
                <a:latin typeface="Times New Roman" pitchFamily="18" charset="0"/>
              </a:rPr>
              <a:t>TDEM</a:t>
            </a:r>
          </a:p>
          <a:p>
            <a:pPr lvl="0">
              <a:spcBef>
                <a:spcPct val="20000"/>
              </a:spcBef>
              <a:buFontTx/>
              <a:buChar char="•"/>
            </a:pPr>
            <a:r>
              <a:rPr lang="en-US" sz="1200" dirty="0" smtClean="0">
                <a:solidFill>
                  <a:srgbClr val="002F80"/>
                </a:solidFill>
                <a:latin typeface="Times New Roman" pitchFamily="18" charset="0"/>
              </a:rPr>
              <a:t> EOC elevated to Level I</a:t>
            </a:r>
          </a:p>
          <a:p>
            <a:pPr lvl="0">
              <a:spcBef>
                <a:spcPct val="20000"/>
              </a:spcBef>
              <a:buFontTx/>
              <a:buChar char="•"/>
            </a:pPr>
            <a:r>
              <a:rPr lang="en-US" sz="1200" dirty="0" smtClean="0">
                <a:solidFill>
                  <a:srgbClr val="002F80"/>
                </a:solidFill>
                <a:latin typeface="Times New Roman" pitchFamily="18" charset="0"/>
              </a:rPr>
              <a:t> Begin evacuation contra-flow</a:t>
            </a:r>
          </a:p>
          <a:p>
            <a:pPr lvl="0">
              <a:spcBef>
                <a:spcPct val="20000"/>
              </a:spcBef>
              <a:buFontTx/>
              <a:buChar char="•"/>
            </a:pPr>
            <a:r>
              <a:rPr lang="en-US" sz="1200" dirty="0" smtClean="0">
                <a:solidFill>
                  <a:srgbClr val="002F80"/>
                </a:solidFill>
                <a:latin typeface="Times New Roman" pitchFamily="18" charset="0"/>
              </a:rPr>
              <a:t>Request pre-landfall </a:t>
            </a:r>
            <a:r>
              <a:rPr lang="en-US" sz="1200" dirty="0" err="1" smtClean="0">
                <a:solidFill>
                  <a:srgbClr val="002F80"/>
                </a:solidFill>
                <a:latin typeface="Times New Roman" pitchFamily="18" charset="0"/>
              </a:rPr>
              <a:t>dec</a:t>
            </a:r>
            <a:endParaRPr lang="en-US" sz="1200" dirty="0" smtClean="0">
              <a:solidFill>
                <a:srgbClr val="002F80"/>
              </a:solidFill>
              <a:latin typeface="Times New Roman" pitchFamily="18" charset="0"/>
            </a:endParaRPr>
          </a:p>
        </p:txBody>
      </p:sp>
      <p:grpSp>
        <p:nvGrpSpPr>
          <p:cNvPr id="90" name="Group 89"/>
          <p:cNvGrpSpPr/>
          <p:nvPr/>
        </p:nvGrpSpPr>
        <p:grpSpPr>
          <a:xfrm>
            <a:off x="1678327" y="1143000"/>
            <a:ext cx="5713073" cy="3352800"/>
            <a:chOff x="1606137" y="842133"/>
            <a:chExt cx="5863468" cy="3525884"/>
          </a:xfrm>
        </p:grpSpPr>
        <p:grpSp>
          <p:nvGrpSpPr>
            <p:cNvPr id="48" name="Group 47"/>
            <p:cNvGrpSpPr/>
            <p:nvPr/>
          </p:nvGrpSpPr>
          <p:grpSpPr>
            <a:xfrm>
              <a:off x="1606137" y="842133"/>
              <a:ext cx="5863468" cy="3525884"/>
              <a:chOff x="459091" y="747701"/>
              <a:chExt cx="8535430" cy="6076522"/>
            </a:xfrm>
          </p:grpSpPr>
          <p:pic>
            <p:nvPicPr>
              <p:cNvPr id="49" name="Picture 97" descr="hurricane base map.jpg"/>
              <p:cNvPicPr>
                <a:picLocks noChangeAspect="1"/>
              </p:cNvPicPr>
              <p:nvPr/>
            </p:nvPicPr>
            <p:blipFill>
              <a:blip r:embed="rId5" cstate="print"/>
              <a:srcRect/>
              <a:stretch>
                <a:fillRect/>
              </a:stretch>
            </p:blipFill>
            <p:spPr bwMode="auto">
              <a:xfrm>
                <a:off x="570056" y="747701"/>
                <a:ext cx="8424465" cy="6076522"/>
              </a:xfrm>
              <a:prstGeom prst="rect">
                <a:avLst/>
              </a:prstGeom>
              <a:noFill/>
              <a:ln w="9525">
                <a:noFill/>
                <a:miter lim="800000"/>
                <a:headEnd/>
                <a:tailEnd/>
              </a:ln>
            </p:spPr>
          </p:pic>
          <p:pic>
            <p:nvPicPr>
              <p:cNvPr id="50" name="Picture 123" descr="Trigger Point Legend.png"/>
              <p:cNvPicPr>
                <a:picLocks noChangeAspect="1"/>
              </p:cNvPicPr>
              <p:nvPr/>
            </p:nvPicPr>
            <p:blipFill>
              <a:blip r:embed="rId6" cstate="print"/>
              <a:srcRect/>
              <a:stretch>
                <a:fillRect/>
              </a:stretch>
            </p:blipFill>
            <p:spPr bwMode="auto">
              <a:xfrm>
                <a:off x="7543800" y="5178425"/>
                <a:ext cx="1212850" cy="1603375"/>
              </a:xfrm>
              <a:prstGeom prst="rect">
                <a:avLst/>
              </a:prstGeom>
              <a:noFill/>
              <a:ln w="9525">
                <a:noFill/>
                <a:miter lim="800000"/>
                <a:headEnd/>
                <a:tailEnd/>
              </a:ln>
            </p:spPr>
          </p:pic>
          <p:sp>
            <p:nvSpPr>
              <p:cNvPr id="51" name="Rectangular Callout 50"/>
              <p:cNvSpPr/>
              <p:nvPr/>
            </p:nvSpPr>
            <p:spPr>
              <a:xfrm>
                <a:off x="7420178" y="2579449"/>
                <a:ext cx="1442014" cy="525291"/>
              </a:xfrm>
              <a:prstGeom prst="wedgeRectCallout">
                <a:avLst>
                  <a:gd name="adj1" fmla="val -50965"/>
                  <a:gd name="adj2" fmla="val 170224"/>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chemeClr val="tx1"/>
                    </a:solidFill>
                  </a:rPr>
                  <a:t>SWG </a:t>
                </a:r>
              </a:p>
              <a:p>
                <a:pPr>
                  <a:defRPr/>
                </a:pPr>
                <a:r>
                  <a:rPr lang="en-US" sz="800" dirty="0" smtClean="0">
                    <a:solidFill>
                      <a:schemeClr val="tx1"/>
                    </a:solidFill>
                  </a:rPr>
                  <a:t>EOC Level III</a:t>
                </a:r>
                <a:endParaRPr lang="en-US" sz="800" dirty="0">
                  <a:solidFill>
                    <a:schemeClr val="tx1"/>
                  </a:solidFill>
                </a:endParaRPr>
              </a:p>
            </p:txBody>
          </p:sp>
          <p:sp>
            <p:nvSpPr>
              <p:cNvPr id="52" name="Rectangular Callout 51"/>
              <p:cNvSpPr/>
              <p:nvPr/>
            </p:nvSpPr>
            <p:spPr>
              <a:xfrm>
                <a:off x="6603794" y="1791511"/>
                <a:ext cx="1252285" cy="525294"/>
              </a:xfrm>
              <a:prstGeom prst="wedgeRectCallout">
                <a:avLst>
                  <a:gd name="adj1" fmla="val -87053"/>
                  <a:gd name="adj2" fmla="val -26323"/>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SWD</a:t>
                </a:r>
              </a:p>
              <a:p>
                <a:pPr>
                  <a:defRPr/>
                </a:pPr>
                <a:r>
                  <a:rPr lang="en-US" sz="800" dirty="0" smtClean="0">
                    <a:solidFill>
                      <a:sysClr val="windowText" lastClr="000000"/>
                    </a:solidFill>
                  </a:rPr>
                  <a:t>EOC Level III</a:t>
                </a:r>
                <a:endParaRPr lang="en-US" sz="800" dirty="0">
                  <a:solidFill>
                    <a:sysClr val="windowText" lastClr="000000"/>
                  </a:solidFill>
                </a:endParaRPr>
              </a:p>
            </p:txBody>
          </p:sp>
          <p:sp>
            <p:nvSpPr>
              <p:cNvPr id="53" name="Rectangular Callout 52"/>
              <p:cNvSpPr/>
              <p:nvPr/>
            </p:nvSpPr>
            <p:spPr>
              <a:xfrm>
                <a:off x="5996653" y="752415"/>
                <a:ext cx="1699551" cy="685800"/>
              </a:xfrm>
              <a:prstGeom prst="wedgeRectCallout">
                <a:avLst>
                  <a:gd name="adj1" fmla="val -58399"/>
                  <a:gd name="adj2" fmla="val 73153"/>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82880" anchor="ctr" anchorCtr="0"/>
              <a:lstStyle/>
              <a:p>
                <a:pPr>
                  <a:defRPr/>
                </a:pPr>
                <a:r>
                  <a:rPr lang="en-US" sz="800" dirty="0">
                    <a:solidFill>
                      <a:sysClr val="windowText" lastClr="000000"/>
                    </a:solidFill>
                  </a:rPr>
                  <a:t>FEMA VI</a:t>
                </a:r>
              </a:p>
              <a:p>
                <a:pPr>
                  <a:defRPr/>
                </a:pPr>
                <a:r>
                  <a:rPr lang="en-US" sz="800" dirty="0">
                    <a:solidFill>
                      <a:sysClr val="windowText" lastClr="000000"/>
                    </a:solidFill>
                  </a:rPr>
                  <a:t>RRCC Activated </a:t>
                </a:r>
              </a:p>
              <a:p>
                <a:pPr>
                  <a:defRPr/>
                </a:pPr>
                <a:r>
                  <a:rPr lang="en-US" sz="800" dirty="0">
                    <a:solidFill>
                      <a:sysClr val="windowText" lastClr="000000"/>
                    </a:solidFill>
                  </a:rPr>
                  <a:t>ESF #3 </a:t>
                </a:r>
                <a:r>
                  <a:rPr lang="en-US" sz="800" dirty="0" smtClean="0">
                    <a:solidFill>
                      <a:sysClr val="windowText" lastClr="000000"/>
                    </a:solidFill>
                  </a:rPr>
                  <a:t>TL and  ATL </a:t>
                </a:r>
                <a:endParaRPr lang="en-US" sz="800" dirty="0">
                  <a:solidFill>
                    <a:sysClr val="windowText" lastClr="000000"/>
                  </a:solidFill>
                </a:endParaRPr>
              </a:p>
              <a:p>
                <a:pPr>
                  <a:defRPr/>
                </a:pPr>
                <a:endParaRPr lang="en-US" sz="800" dirty="0">
                  <a:solidFill>
                    <a:sysClr val="windowText" lastClr="000000"/>
                  </a:solidFill>
                </a:endParaRPr>
              </a:p>
            </p:txBody>
          </p:sp>
          <p:sp>
            <p:nvSpPr>
              <p:cNvPr id="54" name="Rectangular Callout 53"/>
              <p:cNvSpPr/>
              <p:nvPr/>
            </p:nvSpPr>
            <p:spPr>
              <a:xfrm>
                <a:off x="3712754" y="872247"/>
                <a:ext cx="1331087" cy="533399"/>
              </a:xfrm>
              <a:prstGeom prst="wedgeRectCallout">
                <a:avLst>
                  <a:gd name="adj1" fmla="val 79211"/>
                  <a:gd name="adj2" fmla="val -64627"/>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SWT</a:t>
                </a:r>
              </a:p>
              <a:p>
                <a:pPr>
                  <a:defRPr/>
                </a:pPr>
                <a:r>
                  <a:rPr lang="en-US" sz="800" dirty="0">
                    <a:solidFill>
                      <a:sysClr val="windowText" lastClr="000000"/>
                    </a:solidFill>
                  </a:rPr>
                  <a:t>EOC </a:t>
                </a:r>
                <a:r>
                  <a:rPr lang="en-US" sz="800" dirty="0" smtClean="0">
                    <a:solidFill>
                      <a:sysClr val="windowText" lastClr="000000"/>
                    </a:solidFill>
                  </a:rPr>
                  <a:t>Level II</a:t>
                </a:r>
                <a:endParaRPr lang="en-US" sz="800" dirty="0">
                  <a:solidFill>
                    <a:sysClr val="windowText" lastClr="000000"/>
                  </a:solidFill>
                </a:endParaRPr>
              </a:p>
              <a:p>
                <a:pPr>
                  <a:defRPr/>
                </a:pPr>
                <a:endParaRPr lang="en-US" sz="800" dirty="0">
                  <a:solidFill>
                    <a:sysClr val="windowText" lastClr="000000"/>
                  </a:solidFill>
                </a:endParaRPr>
              </a:p>
            </p:txBody>
          </p:sp>
          <p:sp>
            <p:nvSpPr>
              <p:cNvPr id="55" name="Rectangular Callout 54"/>
              <p:cNvSpPr/>
              <p:nvPr/>
            </p:nvSpPr>
            <p:spPr>
              <a:xfrm>
                <a:off x="7742236" y="1300112"/>
                <a:ext cx="1138440" cy="475034"/>
              </a:xfrm>
              <a:prstGeom prst="wedgeRectCallout">
                <a:avLst>
                  <a:gd name="adj1" fmla="val -39916"/>
                  <a:gd name="adj2" fmla="val -154482"/>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SWL</a:t>
                </a:r>
              </a:p>
              <a:p>
                <a:pPr>
                  <a:defRPr/>
                </a:pPr>
                <a:r>
                  <a:rPr lang="en-US" sz="800" dirty="0">
                    <a:solidFill>
                      <a:sysClr val="windowText" lastClr="000000"/>
                    </a:solidFill>
                  </a:rPr>
                  <a:t>EOC </a:t>
                </a:r>
                <a:r>
                  <a:rPr lang="en-US" sz="800" dirty="0" smtClean="0">
                    <a:solidFill>
                      <a:sysClr val="windowText" lastClr="000000"/>
                    </a:solidFill>
                  </a:rPr>
                  <a:t>Level II</a:t>
                </a:r>
                <a:endParaRPr lang="en-US" sz="800" dirty="0">
                  <a:solidFill>
                    <a:sysClr val="windowText" lastClr="000000"/>
                  </a:solidFill>
                </a:endParaRPr>
              </a:p>
              <a:p>
                <a:pPr>
                  <a:defRPr/>
                </a:pPr>
                <a:endParaRPr lang="en-US" sz="800" dirty="0">
                  <a:solidFill>
                    <a:sysClr val="windowText" lastClr="000000"/>
                  </a:solidFill>
                </a:endParaRPr>
              </a:p>
            </p:txBody>
          </p:sp>
          <p:pic>
            <p:nvPicPr>
              <p:cNvPr id="56"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8311456" y="1423917"/>
                <a:ext cx="222250" cy="152401"/>
              </a:xfrm>
              <a:prstGeom prst="rect">
                <a:avLst/>
              </a:prstGeom>
              <a:noFill/>
              <a:ln w="9525">
                <a:noFill/>
                <a:miter lim="800000"/>
                <a:headEnd/>
                <a:tailEnd/>
              </a:ln>
            </p:spPr>
          </p:pic>
          <p:pic>
            <p:nvPicPr>
              <p:cNvPr id="57"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389274" y="982493"/>
                <a:ext cx="222249" cy="152401"/>
              </a:xfrm>
              <a:prstGeom prst="rect">
                <a:avLst/>
              </a:prstGeom>
              <a:noFill/>
              <a:ln w="9525">
                <a:noFill/>
                <a:miter lim="800000"/>
                <a:headEnd/>
                <a:tailEnd/>
              </a:ln>
            </p:spPr>
          </p:pic>
          <p:pic>
            <p:nvPicPr>
              <p:cNvPr id="58"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943600" y="1838225"/>
                <a:ext cx="222250" cy="152401"/>
              </a:xfrm>
              <a:prstGeom prst="rect">
                <a:avLst/>
              </a:prstGeom>
              <a:noFill/>
              <a:ln w="9525">
                <a:noFill/>
                <a:miter lim="800000"/>
                <a:headEnd/>
                <a:tailEnd/>
              </a:ln>
            </p:spPr>
          </p:pic>
          <p:pic>
            <p:nvPicPr>
              <p:cNvPr id="59"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410200" y="1828800"/>
                <a:ext cx="222250" cy="152400"/>
              </a:xfrm>
              <a:prstGeom prst="rect">
                <a:avLst/>
              </a:prstGeom>
              <a:noFill/>
              <a:ln w="9525">
                <a:noFill/>
                <a:miter lim="800000"/>
                <a:headEnd/>
                <a:tailEnd/>
              </a:ln>
            </p:spPr>
          </p:pic>
          <p:pic>
            <p:nvPicPr>
              <p:cNvPr id="6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934200" y="3810000"/>
                <a:ext cx="222250" cy="152400"/>
              </a:xfrm>
              <a:prstGeom prst="rect">
                <a:avLst/>
              </a:prstGeom>
              <a:noFill/>
              <a:ln w="9525">
                <a:noFill/>
                <a:miter lim="800000"/>
                <a:headEnd/>
                <a:tailEnd/>
              </a:ln>
            </p:spPr>
          </p:pic>
          <p:pic>
            <p:nvPicPr>
              <p:cNvPr id="61" name="Picture 2" descr="http://www.google.com/images?q=tbn:ATZn784RQ7XqfM::www.theus50.com/images/state-seals/texas-seal.jpg&amp;t=1&amp;h=94&amp;w=94&amp;usg=__9OtdTc4z3I_sebr2tZyflL8_jvY=">
                <a:hlinkClick r:id="rId8"/>
              </p:cNvPr>
              <p:cNvPicPr>
                <a:picLocks noChangeAspect="1" noChangeArrowheads="1"/>
              </p:cNvPicPr>
              <p:nvPr/>
            </p:nvPicPr>
            <p:blipFill>
              <a:blip r:embed="rId9" cstate="print"/>
              <a:srcRect/>
              <a:stretch>
                <a:fillRect/>
              </a:stretch>
            </p:blipFill>
            <p:spPr bwMode="auto">
              <a:xfrm>
                <a:off x="5410200" y="3124200"/>
                <a:ext cx="133350" cy="133350"/>
              </a:xfrm>
              <a:prstGeom prst="rect">
                <a:avLst/>
              </a:prstGeom>
              <a:noFill/>
              <a:ln w="9525">
                <a:noFill/>
                <a:miter lim="800000"/>
                <a:headEnd/>
                <a:tailEnd/>
              </a:ln>
            </p:spPr>
          </p:pic>
          <p:pic>
            <p:nvPicPr>
              <p:cNvPr id="62"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5791200" y="1524000"/>
                <a:ext cx="171450" cy="171450"/>
              </a:xfrm>
              <a:prstGeom prst="rect">
                <a:avLst/>
              </a:prstGeom>
              <a:noFill/>
              <a:ln w="9525">
                <a:noFill/>
                <a:miter lim="800000"/>
                <a:headEnd/>
                <a:tailEnd/>
              </a:ln>
            </p:spPr>
          </p:pic>
          <p:pic>
            <p:nvPicPr>
              <p:cNvPr id="64"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123821" y="3785962"/>
                <a:ext cx="222250" cy="152401"/>
              </a:xfrm>
              <a:prstGeom prst="rect">
                <a:avLst/>
              </a:prstGeom>
              <a:noFill/>
              <a:ln w="9525">
                <a:noFill/>
                <a:miter lim="800000"/>
                <a:headEnd/>
                <a:tailEnd/>
              </a:ln>
            </p:spPr>
          </p:pic>
          <p:pic>
            <p:nvPicPr>
              <p:cNvPr id="65"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5257800" y="3200400"/>
                <a:ext cx="171450" cy="171450"/>
              </a:xfrm>
              <a:prstGeom prst="rect">
                <a:avLst/>
              </a:prstGeom>
              <a:noFill/>
              <a:ln w="9525">
                <a:noFill/>
                <a:miter lim="800000"/>
                <a:headEnd/>
                <a:tailEnd/>
              </a:ln>
            </p:spPr>
          </p:pic>
          <p:pic>
            <p:nvPicPr>
              <p:cNvPr id="66"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400800" y="3429000"/>
                <a:ext cx="222250" cy="152400"/>
              </a:xfrm>
              <a:prstGeom prst="rect">
                <a:avLst/>
              </a:prstGeom>
              <a:noFill/>
              <a:ln w="9525">
                <a:noFill/>
                <a:miter lim="800000"/>
                <a:headEnd/>
                <a:tailEnd/>
              </a:ln>
            </p:spPr>
          </p:pic>
          <p:pic>
            <p:nvPicPr>
              <p:cNvPr id="67"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7195485" y="3761361"/>
                <a:ext cx="222249" cy="152401"/>
              </a:xfrm>
              <a:prstGeom prst="rect">
                <a:avLst/>
              </a:prstGeom>
              <a:noFill/>
              <a:ln w="9525">
                <a:noFill/>
                <a:miter lim="800000"/>
                <a:headEnd/>
                <a:tailEnd/>
              </a:ln>
            </p:spPr>
          </p:pic>
          <p:pic>
            <p:nvPicPr>
              <p:cNvPr id="68"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705600" y="3962400"/>
                <a:ext cx="222250" cy="152400"/>
              </a:xfrm>
              <a:prstGeom prst="rect">
                <a:avLst/>
              </a:prstGeom>
              <a:noFill/>
              <a:ln w="9525">
                <a:noFill/>
                <a:miter lim="800000"/>
                <a:headEnd/>
                <a:tailEnd/>
              </a:ln>
            </p:spPr>
          </p:pic>
          <p:pic>
            <p:nvPicPr>
              <p:cNvPr id="69"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324600" y="4114800"/>
                <a:ext cx="222250" cy="152400"/>
              </a:xfrm>
              <a:prstGeom prst="rect">
                <a:avLst/>
              </a:prstGeom>
              <a:noFill/>
              <a:ln w="9525">
                <a:noFill/>
                <a:miter lim="800000"/>
                <a:headEnd/>
                <a:tailEnd/>
              </a:ln>
            </p:spPr>
          </p:pic>
          <p:pic>
            <p:nvPicPr>
              <p:cNvPr id="7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638800" y="4572000"/>
                <a:ext cx="222250" cy="152400"/>
              </a:xfrm>
              <a:prstGeom prst="rect">
                <a:avLst/>
              </a:prstGeom>
              <a:noFill/>
              <a:ln w="9525">
                <a:noFill/>
                <a:miter lim="800000"/>
                <a:headEnd/>
                <a:tailEnd/>
              </a:ln>
            </p:spPr>
          </p:pic>
          <p:pic>
            <p:nvPicPr>
              <p:cNvPr id="71"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562600" y="4648200"/>
                <a:ext cx="222250" cy="152400"/>
              </a:xfrm>
              <a:prstGeom prst="rect">
                <a:avLst/>
              </a:prstGeom>
              <a:noFill/>
              <a:ln w="9525">
                <a:noFill/>
                <a:miter lim="800000"/>
                <a:headEnd/>
                <a:tailEnd/>
              </a:ln>
            </p:spPr>
          </p:pic>
          <p:pic>
            <p:nvPicPr>
              <p:cNvPr id="72"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486400" y="5638800"/>
                <a:ext cx="222250" cy="152400"/>
              </a:xfrm>
              <a:prstGeom prst="rect">
                <a:avLst/>
              </a:prstGeom>
              <a:noFill/>
              <a:ln w="9525">
                <a:noFill/>
                <a:miter lim="800000"/>
                <a:headEnd/>
                <a:tailEnd/>
              </a:ln>
            </p:spPr>
          </p:pic>
          <p:pic>
            <p:nvPicPr>
              <p:cNvPr id="73"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5351509" y="3785962"/>
                <a:ext cx="171450" cy="171450"/>
              </a:xfrm>
              <a:prstGeom prst="rect">
                <a:avLst/>
              </a:prstGeom>
              <a:noFill/>
              <a:ln w="9525">
                <a:noFill/>
                <a:miter lim="800000"/>
                <a:headEnd/>
                <a:tailEnd/>
              </a:ln>
            </p:spPr>
          </p:pic>
          <p:sp>
            <p:nvSpPr>
              <p:cNvPr id="74" name="Rectangular Callout 73"/>
              <p:cNvSpPr/>
              <p:nvPr/>
            </p:nvSpPr>
            <p:spPr>
              <a:xfrm>
                <a:off x="1597144" y="2973419"/>
                <a:ext cx="1936140" cy="2331673"/>
              </a:xfrm>
              <a:prstGeom prst="wedgeRectCallout">
                <a:avLst>
                  <a:gd name="adj1" fmla="val 145647"/>
                  <a:gd name="adj2" fmla="val -3811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chemeClr val="tx1"/>
                    </a:solidFill>
                  </a:rPr>
                  <a:t>IOF</a:t>
                </a:r>
              </a:p>
              <a:p>
                <a:pPr>
                  <a:defRPr/>
                </a:pPr>
                <a:r>
                  <a:rPr lang="en-US" sz="800" dirty="0" smtClean="0">
                    <a:solidFill>
                      <a:schemeClr val="tx1"/>
                    </a:solidFill>
                  </a:rPr>
                  <a:t>FEMA </a:t>
                </a:r>
                <a:r>
                  <a:rPr lang="en-US" sz="800" dirty="0">
                    <a:solidFill>
                      <a:schemeClr val="tx1"/>
                    </a:solidFill>
                  </a:rPr>
                  <a:t>VI IMAT</a:t>
                </a:r>
              </a:p>
              <a:p>
                <a:pPr>
                  <a:defRPr/>
                </a:pPr>
                <a:r>
                  <a:rPr lang="en-US" sz="800" dirty="0">
                    <a:solidFill>
                      <a:schemeClr val="tx1"/>
                    </a:solidFill>
                  </a:rPr>
                  <a:t>ESF #3 TL/ATL</a:t>
                </a:r>
              </a:p>
              <a:p>
                <a:pPr>
                  <a:defRPr/>
                </a:pPr>
                <a:r>
                  <a:rPr lang="en-US" sz="800" b="1" dirty="0" smtClean="0">
                    <a:solidFill>
                      <a:schemeClr val="tx1"/>
                    </a:solidFill>
                  </a:rPr>
                  <a:t>C2 </a:t>
                </a:r>
                <a:r>
                  <a:rPr lang="en-US" sz="800" b="1" dirty="0">
                    <a:solidFill>
                      <a:schemeClr val="tx1"/>
                    </a:solidFill>
                  </a:rPr>
                  <a:t>249</a:t>
                </a:r>
                <a:r>
                  <a:rPr lang="en-US" sz="800" b="1" baseline="30000" dirty="0">
                    <a:solidFill>
                      <a:schemeClr val="tx1"/>
                    </a:solidFill>
                  </a:rPr>
                  <a:t>TH</a:t>
                </a:r>
                <a:r>
                  <a:rPr lang="en-US" sz="800" b="1" dirty="0">
                    <a:solidFill>
                      <a:schemeClr val="tx1"/>
                    </a:solidFill>
                  </a:rPr>
                  <a:t> EN BN</a:t>
                </a:r>
              </a:p>
              <a:p>
                <a:pPr>
                  <a:defRPr/>
                </a:pPr>
                <a:r>
                  <a:rPr lang="en-US" sz="800" b="1" dirty="0" smtClean="0">
                    <a:solidFill>
                      <a:schemeClr val="tx1"/>
                    </a:solidFill>
                  </a:rPr>
                  <a:t>Power Mgt Cell</a:t>
                </a:r>
                <a:endParaRPr lang="en-US" sz="800" b="1" dirty="0">
                  <a:solidFill>
                    <a:schemeClr val="tx1"/>
                  </a:solidFill>
                </a:endParaRPr>
              </a:p>
              <a:p>
                <a:pPr>
                  <a:defRPr/>
                </a:pPr>
                <a:r>
                  <a:rPr lang="en-US" sz="800" b="1" dirty="0">
                    <a:solidFill>
                      <a:schemeClr val="tx1"/>
                    </a:solidFill>
                  </a:rPr>
                  <a:t>Debris </a:t>
                </a:r>
                <a:r>
                  <a:rPr lang="en-US" sz="800" b="1" dirty="0" smtClean="0">
                    <a:solidFill>
                      <a:schemeClr val="tx1"/>
                    </a:solidFill>
                  </a:rPr>
                  <a:t>Mgt Cell</a:t>
                </a:r>
                <a:endParaRPr lang="en-US" sz="800" b="1" dirty="0">
                  <a:solidFill>
                    <a:schemeClr val="tx1"/>
                  </a:solidFill>
                </a:endParaRPr>
              </a:p>
              <a:p>
                <a:pPr>
                  <a:defRPr/>
                </a:pPr>
                <a:r>
                  <a:rPr lang="en-US" sz="800" b="1" dirty="0" err="1" smtClean="0">
                    <a:solidFill>
                      <a:schemeClr val="tx1"/>
                    </a:solidFill>
                  </a:rPr>
                  <a:t>Commoditis</a:t>
                </a:r>
                <a:r>
                  <a:rPr lang="en-US" sz="800" b="1" dirty="0" smtClean="0">
                    <a:solidFill>
                      <a:schemeClr val="tx1"/>
                    </a:solidFill>
                  </a:rPr>
                  <a:t> Mgt Cell</a:t>
                </a:r>
              </a:p>
              <a:p>
                <a:pPr>
                  <a:defRPr/>
                </a:pPr>
                <a:r>
                  <a:rPr lang="en-US" sz="800" b="1" dirty="0" smtClean="0">
                    <a:solidFill>
                      <a:schemeClr val="tx1"/>
                    </a:solidFill>
                  </a:rPr>
                  <a:t>Roofing Mgt Cell</a:t>
                </a:r>
              </a:p>
              <a:p>
                <a:pPr>
                  <a:defRPr/>
                </a:pPr>
                <a:r>
                  <a:rPr lang="en-US" sz="800" b="1" dirty="0" smtClean="0">
                    <a:solidFill>
                      <a:schemeClr val="tx1"/>
                    </a:solidFill>
                  </a:rPr>
                  <a:t>Housing Mgt Cell</a:t>
                </a:r>
                <a:endParaRPr lang="en-US" sz="800" b="1" dirty="0">
                  <a:solidFill>
                    <a:schemeClr val="tx1"/>
                  </a:solidFill>
                </a:endParaRPr>
              </a:p>
              <a:p>
                <a:pPr>
                  <a:defRPr/>
                </a:pPr>
                <a:r>
                  <a:rPr lang="en-US" sz="800" b="1" dirty="0" smtClean="0">
                    <a:solidFill>
                      <a:schemeClr val="tx1"/>
                    </a:solidFill>
                  </a:rPr>
                  <a:t>TF Pacesetter</a:t>
                </a:r>
                <a:endParaRPr lang="en-US" sz="800" b="1" dirty="0">
                  <a:solidFill>
                    <a:schemeClr val="tx1"/>
                  </a:solidFill>
                </a:endParaRPr>
              </a:p>
              <a:p>
                <a:pPr>
                  <a:defRPr/>
                </a:pPr>
                <a:endParaRPr lang="en-US" sz="800" dirty="0">
                  <a:solidFill>
                    <a:schemeClr val="tx1"/>
                  </a:solidFill>
                </a:endParaRPr>
              </a:p>
              <a:p>
                <a:pPr>
                  <a:defRPr/>
                </a:pPr>
                <a:endParaRPr lang="en-US" sz="800" dirty="0">
                  <a:solidFill>
                    <a:schemeClr val="tx1"/>
                  </a:solidFill>
                </a:endParaRPr>
              </a:p>
              <a:p>
                <a:pPr>
                  <a:defRPr/>
                </a:pPr>
                <a:endParaRPr lang="en-US" sz="800" dirty="0">
                  <a:solidFill>
                    <a:schemeClr val="tx1"/>
                  </a:solidFill>
                </a:endParaRPr>
              </a:p>
              <a:p>
                <a:pPr>
                  <a:defRPr/>
                </a:pPr>
                <a:endParaRPr lang="en-US" sz="800" dirty="0">
                  <a:solidFill>
                    <a:schemeClr val="tx1"/>
                  </a:solidFill>
                </a:endParaRPr>
              </a:p>
            </p:txBody>
          </p:sp>
          <p:sp>
            <p:nvSpPr>
              <p:cNvPr id="75" name="TextBox 104"/>
              <p:cNvSpPr txBox="1">
                <a:spLocks noChangeArrowheads="1"/>
              </p:cNvSpPr>
              <p:nvPr/>
            </p:nvSpPr>
            <p:spPr bwMode="auto">
              <a:xfrm>
                <a:off x="572897" y="5579626"/>
                <a:ext cx="2514600" cy="583466"/>
              </a:xfrm>
              <a:prstGeom prst="rect">
                <a:avLst/>
              </a:prstGeom>
              <a:noFill/>
              <a:ln w="9525">
                <a:noFill/>
                <a:miter lim="800000"/>
                <a:headEnd/>
                <a:tailEnd/>
              </a:ln>
            </p:spPr>
            <p:txBody>
              <a:bodyPr>
                <a:spAutoFit/>
              </a:bodyPr>
              <a:lstStyle/>
              <a:p>
                <a:r>
                  <a:rPr lang="en-US" sz="1600" dirty="0" smtClean="0"/>
                  <a:t>L-96 – L-48</a:t>
                </a:r>
                <a:endParaRPr lang="en-US" sz="1600" dirty="0"/>
              </a:p>
            </p:txBody>
          </p:sp>
          <p:sp>
            <p:nvSpPr>
              <p:cNvPr id="76" name="Rectangular Callout 75"/>
              <p:cNvSpPr/>
              <p:nvPr/>
            </p:nvSpPr>
            <p:spPr>
              <a:xfrm>
                <a:off x="564292" y="747701"/>
                <a:ext cx="2168802" cy="1381327"/>
              </a:xfrm>
              <a:prstGeom prst="wedgeRectCallout">
                <a:avLst>
                  <a:gd name="adj1" fmla="val 20663"/>
                  <a:gd name="adj2" fmla="val -4715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ysClr val="windowText" lastClr="000000"/>
                    </a:solidFill>
                  </a:rPr>
                  <a:t>HQ USACE OFFICES</a:t>
                </a:r>
              </a:p>
              <a:p>
                <a:pPr>
                  <a:defRPr/>
                </a:pPr>
                <a:r>
                  <a:rPr lang="en-US" sz="800" dirty="0" smtClean="0">
                    <a:solidFill>
                      <a:sysClr val="windowText" lastClr="000000"/>
                    </a:solidFill>
                  </a:rPr>
                  <a:t>Washington, DC</a:t>
                </a:r>
              </a:p>
              <a:p>
                <a:pPr>
                  <a:defRPr/>
                </a:pPr>
                <a:endParaRPr lang="en-US" sz="800" dirty="0" smtClean="0">
                  <a:solidFill>
                    <a:sysClr val="windowText" lastClr="000000"/>
                  </a:solidFill>
                </a:endParaRPr>
              </a:p>
              <a:p>
                <a:pPr>
                  <a:defRPr/>
                </a:pPr>
                <a:r>
                  <a:rPr lang="en-US" sz="800" dirty="0" smtClean="0">
                    <a:solidFill>
                      <a:sysClr val="windowText" lastClr="000000"/>
                    </a:solidFill>
                  </a:rPr>
                  <a:t>FEMA </a:t>
                </a:r>
                <a:r>
                  <a:rPr lang="en-US" sz="800" dirty="0">
                    <a:solidFill>
                      <a:sysClr val="windowText" lastClr="000000"/>
                    </a:solidFill>
                  </a:rPr>
                  <a:t>NRCC</a:t>
                </a:r>
              </a:p>
              <a:p>
                <a:pPr>
                  <a:defRPr/>
                </a:pPr>
                <a:r>
                  <a:rPr lang="en-US" sz="800" dirty="0" smtClean="0">
                    <a:solidFill>
                      <a:sysClr val="windowText" lastClr="000000"/>
                    </a:solidFill>
                  </a:rPr>
                  <a:t>ESF </a:t>
                </a:r>
                <a:r>
                  <a:rPr lang="en-US" sz="800" dirty="0">
                    <a:solidFill>
                      <a:sysClr val="windowText" lastClr="000000"/>
                    </a:solidFill>
                  </a:rPr>
                  <a:t>#3 TL/ATL</a:t>
                </a:r>
              </a:p>
              <a:p>
                <a:pPr>
                  <a:defRPr/>
                </a:pPr>
                <a:r>
                  <a:rPr lang="en-US" sz="800" dirty="0">
                    <a:solidFill>
                      <a:sysClr val="windowText" lastClr="000000"/>
                    </a:solidFill>
                  </a:rPr>
                  <a:t>National Ice and Water AO</a:t>
                </a:r>
              </a:p>
              <a:p>
                <a:pPr>
                  <a:defRPr/>
                </a:pPr>
                <a:endParaRPr lang="en-US" sz="800" dirty="0">
                  <a:solidFill>
                    <a:sysClr val="windowText" lastClr="000000"/>
                  </a:solidFill>
                </a:endParaRPr>
              </a:p>
            </p:txBody>
          </p:sp>
          <p:sp>
            <p:nvSpPr>
              <p:cNvPr id="77" name="Rectangular Callout 76"/>
              <p:cNvSpPr/>
              <p:nvPr/>
            </p:nvSpPr>
            <p:spPr>
              <a:xfrm>
                <a:off x="3600409" y="1457227"/>
                <a:ext cx="1320477" cy="533399"/>
              </a:xfrm>
              <a:prstGeom prst="wedgeRectCallout">
                <a:avLst>
                  <a:gd name="adj1" fmla="val 93377"/>
                  <a:gd name="adj2" fmla="val 33247"/>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SWF</a:t>
                </a:r>
              </a:p>
              <a:p>
                <a:pPr>
                  <a:defRPr/>
                </a:pPr>
                <a:r>
                  <a:rPr lang="en-US" sz="800" dirty="0">
                    <a:solidFill>
                      <a:sysClr val="windowText" lastClr="000000"/>
                    </a:solidFill>
                  </a:rPr>
                  <a:t>EOC </a:t>
                </a:r>
                <a:r>
                  <a:rPr lang="en-US" sz="800" dirty="0" smtClean="0">
                    <a:solidFill>
                      <a:sysClr val="windowText" lastClr="000000"/>
                    </a:solidFill>
                  </a:rPr>
                  <a:t>Level II</a:t>
                </a:r>
                <a:endParaRPr lang="en-US" sz="800" dirty="0">
                  <a:solidFill>
                    <a:sysClr val="windowText" lastClr="000000"/>
                  </a:solidFill>
                </a:endParaRPr>
              </a:p>
            </p:txBody>
          </p:sp>
          <p:pic>
            <p:nvPicPr>
              <p:cNvPr id="78"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1805299" y="1438215"/>
                <a:ext cx="358575" cy="358572"/>
              </a:xfrm>
              <a:prstGeom prst="rect">
                <a:avLst/>
              </a:prstGeom>
              <a:noFill/>
              <a:ln w="9525">
                <a:noFill/>
                <a:miter lim="800000"/>
                <a:headEnd/>
                <a:tailEnd/>
              </a:ln>
            </p:spPr>
          </p:pic>
          <p:pic>
            <p:nvPicPr>
              <p:cNvPr id="79"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2308099" y="885804"/>
                <a:ext cx="311152" cy="212725"/>
              </a:xfrm>
              <a:prstGeom prst="rect">
                <a:avLst/>
              </a:prstGeom>
              <a:noFill/>
              <a:ln w="9525">
                <a:noFill/>
                <a:miter lim="800000"/>
                <a:headEnd/>
                <a:tailEnd/>
              </a:ln>
            </p:spPr>
          </p:pic>
          <p:sp>
            <p:nvSpPr>
              <p:cNvPr id="81" name="TextBox 104"/>
              <p:cNvSpPr txBox="1">
                <a:spLocks noChangeArrowheads="1"/>
              </p:cNvSpPr>
              <p:nvPr/>
            </p:nvSpPr>
            <p:spPr bwMode="auto">
              <a:xfrm>
                <a:off x="459091" y="5976684"/>
                <a:ext cx="5392617" cy="450859"/>
              </a:xfrm>
              <a:prstGeom prst="rect">
                <a:avLst/>
              </a:prstGeom>
              <a:noFill/>
              <a:ln w="9525">
                <a:noFill/>
                <a:miter lim="800000"/>
                <a:headEnd/>
                <a:tailEnd/>
              </a:ln>
            </p:spPr>
            <p:txBody>
              <a:bodyPr wrap="square">
                <a:spAutoFit/>
              </a:bodyPr>
              <a:lstStyle/>
              <a:p>
                <a:r>
                  <a:rPr lang="en-US" sz="1100" dirty="0" smtClean="0"/>
                  <a:t>Phase 1b. Elevated Threat - Phase 1c Credible Threat</a:t>
                </a:r>
                <a:endParaRPr lang="en-US" sz="1100" dirty="0"/>
              </a:p>
            </p:txBody>
          </p:sp>
          <p:pic>
            <p:nvPicPr>
              <p:cNvPr id="82"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7010400" y="776257"/>
                <a:ext cx="247650" cy="247650"/>
              </a:xfrm>
              <a:prstGeom prst="rect">
                <a:avLst/>
              </a:prstGeom>
              <a:noFill/>
              <a:ln w="9525">
                <a:noFill/>
                <a:miter lim="800000"/>
                <a:headEnd/>
                <a:tailEnd/>
              </a:ln>
            </p:spPr>
          </p:pic>
          <p:pic>
            <p:nvPicPr>
              <p:cNvPr id="83"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419600" y="1528864"/>
                <a:ext cx="222249" cy="152401"/>
              </a:xfrm>
              <a:prstGeom prst="rect">
                <a:avLst/>
              </a:prstGeom>
              <a:noFill/>
              <a:ln w="9525">
                <a:noFill/>
                <a:miter lim="800000"/>
                <a:headEnd/>
                <a:tailEnd/>
              </a:ln>
            </p:spPr>
          </p:pic>
          <p:pic>
            <p:nvPicPr>
              <p:cNvPr id="84"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7239002" y="1901757"/>
                <a:ext cx="222250" cy="152401"/>
              </a:xfrm>
              <a:prstGeom prst="rect">
                <a:avLst/>
              </a:prstGeom>
              <a:noFill/>
              <a:ln w="9525">
                <a:noFill/>
                <a:miter lim="800000"/>
                <a:headEnd/>
                <a:tailEnd/>
              </a:ln>
            </p:spPr>
          </p:pic>
          <p:pic>
            <p:nvPicPr>
              <p:cNvPr id="85"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8094255" y="2710774"/>
                <a:ext cx="222249" cy="152401"/>
              </a:xfrm>
              <a:prstGeom prst="rect">
                <a:avLst/>
              </a:prstGeom>
              <a:noFill/>
              <a:ln w="9525">
                <a:noFill/>
                <a:miter lim="800000"/>
                <a:headEnd/>
                <a:tailEnd/>
              </a:ln>
            </p:spPr>
          </p:pic>
          <p:pic>
            <p:nvPicPr>
              <p:cNvPr id="87"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3038677" y="3104744"/>
                <a:ext cx="247650" cy="247650"/>
              </a:xfrm>
              <a:prstGeom prst="rect">
                <a:avLst/>
              </a:prstGeom>
              <a:noFill/>
              <a:ln w="9525">
                <a:noFill/>
                <a:miter lim="800000"/>
                <a:headEnd/>
                <a:tailEnd/>
              </a:ln>
            </p:spPr>
          </p:pic>
        </p:grpSp>
        <p:sp>
          <p:nvSpPr>
            <p:cNvPr id="88" name="Rectangular Callout 87"/>
            <p:cNvSpPr/>
            <p:nvPr/>
          </p:nvSpPr>
          <p:spPr>
            <a:xfrm>
              <a:off x="5030857" y="2763388"/>
              <a:ext cx="1422070" cy="1203960"/>
            </a:xfrm>
            <a:prstGeom prst="wedgeRectCallout">
              <a:avLst>
                <a:gd name="adj1" fmla="val -47297"/>
                <a:gd name="adj2" fmla="val -58207"/>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ISB </a:t>
              </a:r>
              <a:r>
                <a:rPr lang="en-US" sz="800" dirty="0" smtClean="0">
                  <a:solidFill>
                    <a:schemeClr val="tx1"/>
                  </a:solidFill>
                </a:rPr>
                <a:t>Randolph </a:t>
              </a:r>
              <a:r>
                <a:rPr lang="en-US" sz="800" dirty="0" smtClean="0">
                  <a:solidFill>
                    <a:sysClr val="windowText" lastClr="000000"/>
                  </a:solidFill>
                </a:rPr>
                <a:t>(</a:t>
              </a:r>
              <a:r>
                <a:rPr lang="en-US" sz="800" dirty="0">
                  <a:solidFill>
                    <a:sysClr val="windowText" lastClr="000000"/>
                  </a:solidFill>
                </a:rPr>
                <a:t>Seguin)</a:t>
              </a:r>
            </a:p>
            <a:p>
              <a:pPr>
                <a:defRPr/>
              </a:pPr>
              <a:r>
                <a:rPr lang="en-US" sz="800" dirty="0" smtClean="0">
                  <a:solidFill>
                    <a:sysClr val="windowText" lastClr="000000"/>
                  </a:solidFill>
                </a:rPr>
                <a:t>FEMA Logistics</a:t>
              </a:r>
            </a:p>
            <a:p>
              <a:pPr>
                <a:defRPr/>
              </a:pPr>
              <a:endParaRPr lang="en-US" sz="800" dirty="0" smtClean="0">
                <a:solidFill>
                  <a:sysClr val="windowText" lastClr="000000"/>
                </a:solidFill>
              </a:endParaRPr>
            </a:p>
            <a:p>
              <a:pPr>
                <a:defRPr/>
              </a:pPr>
              <a:r>
                <a:rPr lang="en-US" sz="800" dirty="0" smtClean="0">
                  <a:solidFill>
                    <a:sysClr val="windowText" lastClr="000000"/>
                  </a:solidFill>
                </a:rPr>
                <a:t>Power </a:t>
              </a:r>
              <a:r>
                <a:rPr lang="en-US" sz="800" dirty="0">
                  <a:solidFill>
                    <a:sysClr val="windowText" lastClr="000000"/>
                  </a:solidFill>
                </a:rPr>
                <a:t>PRT</a:t>
              </a:r>
            </a:p>
            <a:p>
              <a:pPr>
                <a:defRPr/>
              </a:pPr>
              <a:r>
                <a:rPr lang="en-US" sz="800" dirty="0" smtClean="0">
                  <a:solidFill>
                    <a:sysClr val="windowText" lastClr="000000"/>
                  </a:solidFill>
                </a:rPr>
                <a:t>Commodities PRT</a:t>
              </a:r>
            </a:p>
            <a:p>
              <a:pPr>
                <a:defRPr/>
              </a:pPr>
              <a:r>
                <a:rPr lang="en-US" sz="800" dirty="0" smtClean="0">
                  <a:solidFill>
                    <a:sysClr val="windowText" lastClr="000000"/>
                  </a:solidFill>
                </a:rPr>
                <a:t>249</a:t>
              </a:r>
              <a:r>
                <a:rPr lang="en-US" sz="800" baseline="30000" dirty="0" smtClean="0">
                  <a:solidFill>
                    <a:sysClr val="windowText" lastClr="000000"/>
                  </a:solidFill>
                </a:rPr>
                <a:t>th</a:t>
              </a:r>
              <a:r>
                <a:rPr lang="en-US" sz="800" dirty="0" smtClean="0">
                  <a:solidFill>
                    <a:sysClr val="windowText" lastClr="000000"/>
                  </a:solidFill>
                </a:rPr>
                <a:t>  minus Mgt Cell</a:t>
              </a:r>
            </a:p>
            <a:p>
              <a:pPr>
                <a:defRPr/>
              </a:pPr>
              <a:r>
                <a:rPr lang="en-US" sz="800" dirty="0" smtClean="0">
                  <a:solidFill>
                    <a:sysClr val="windowText" lastClr="000000"/>
                  </a:solidFill>
                </a:rPr>
                <a:t>ECCV 6 (SWF)</a:t>
              </a:r>
            </a:p>
            <a:p>
              <a:pPr>
                <a:defRPr/>
              </a:pPr>
              <a:r>
                <a:rPr lang="en-US" sz="800" dirty="0" smtClean="0">
                  <a:solidFill>
                    <a:schemeClr val="tx1"/>
                  </a:solidFill>
                </a:rPr>
                <a:t>SWL Commodities Czar</a:t>
              </a:r>
              <a:endParaRPr lang="en-US" sz="800" dirty="0">
                <a:solidFill>
                  <a:schemeClr val="tx1"/>
                </a:solidFill>
              </a:endParaRPr>
            </a:p>
            <a:p>
              <a:pPr>
                <a:defRPr/>
              </a:pPr>
              <a:r>
                <a:rPr lang="en-US" sz="800" dirty="0" smtClean="0">
                  <a:solidFill>
                    <a:schemeClr val="tx1"/>
                  </a:solidFill>
                </a:rPr>
                <a:t>SWT Power Czar</a:t>
              </a:r>
            </a:p>
            <a:p>
              <a:pPr>
                <a:defRPr/>
              </a:pPr>
              <a:endParaRPr lang="en-US" sz="800" dirty="0">
                <a:solidFill>
                  <a:sysClr val="windowText" lastClr="000000"/>
                </a:solidFill>
              </a:endParaRPr>
            </a:p>
          </p:txBody>
        </p:sp>
        <p:sp>
          <p:nvSpPr>
            <p:cNvPr id="89" name="Rectangular Callout 88"/>
            <p:cNvSpPr/>
            <p:nvPr/>
          </p:nvSpPr>
          <p:spPr>
            <a:xfrm>
              <a:off x="3764085" y="3200400"/>
              <a:ext cx="1066800" cy="457200"/>
            </a:xfrm>
            <a:prstGeom prst="wedgeRectCallout">
              <a:avLst>
                <a:gd name="adj1" fmla="val 51650"/>
                <a:gd name="adj2" fmla="val -164729"/>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chemeClr val="tx1"/>
                  </a:solidFill>
                </a:rPr>
                <a:t>Area Office</a:t>
              </a:r>
              <a:endParaRPr lang="en-US" sz="800" dirty="0">
                <a:solidFill>
                  <a:schemeClr val="tx1"/>
                </a:solidFill>
              </a:endParaRPr>
            </a:p>
            <a:p>
              <a:pPr>
                <a:defRPr/>
              </a:pPr>
              <a:r>
                <a:rPr lang="en-US" sz="800" dirty="0" smtClean="0">
                  <a:solidFill>
                    <a:schemeClr val="tx1"/>
                  </a:solidFill>
                </a:rPr>
                <a:t>SWF </a:t>
              </a:r>
              <a:r>
                <a:rPr lang="en-US" sz="800" dirty="0">
                  <a:solidFill>
                    <a:schemeClr val="tx1"/>
                  </a:solidFill>
                </a:rPr>
                <a:t>District CDR</a:t>
              </a:r>
            </a:p>
            <a:p>
              <a:pPr>
                <a:defRPr/>
              </a:pPr>
              <a:r>
                <a:rPr lang="en-US" sz="800" dirty="0" smtClean="0">
                  <a:solidFill>
                    <a:schemeClr val="tx1"/>
                  </a:solidFill>
                </a:rPr>
                <a:t>TF Fort Worth</a:t>
              </a:r>
            </a:p>
            <a:p>
              <a:pPr>
                <a:defRPr/>
              </a:pPr>
              <a:endParaRPr lang="en-US" sz="800" dirty="0">
                <a:solidFill>
                  <a:schemeClr val="tx1"/>
                </a:solidFill>
              </a:endParaRPr>
            </a:p>
          </p:txBody>
        </p:sp>
      </p:grpSp>
      <p:sp>
        <p:nvSpPr>
          <p:cNvPr id="93" name="Rectangular Callout 92"/>
          <p:cNvSpPr/>
          <p:nvPr/>
        </p:nvSpPr>
        <p:spPr>
          <a:xfrm>
            <a:off x="3200400" y="1905000"/>
            <a:ext cx="1235766" cy="381000"/>
          </a:xfrm>
          <a:prstGeom prst="wedgeRectCallout">
            <a:avLst>
              <a:gd name="adj1" fmla="val 94695"/>
              <a:gd name="adj2" fmla="val 103491"/>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ysClr val="windowText" lastClr="000000"/>
                </a:solidFill>
              </a:rPr>
              <a:t>TXDEM </a:t>
            </a:r>
            <a:r>
              <a:rPr lang="en-US" sz="800" dirty="0" smtClean="0">
                <a:solidFill>
                  <a:schemeClr val="tx1"/>
                </a:solidFill>
              </a:rPr>
              <a:t>SOC</a:t>
            </a:r>
          </a:p>
          <a:p>
            <a:pPr>
              <a:defRPr/>
            </a:pPr>
            <a:r>
              <a:rPr lang="en-US" sz="800" dirty="0" smtClean="0">
                <a:solidFill>
                  <a:sysClr val="windowText" lastClr="000000"/>
                </a:solidFill>
              </a:rPr>
              <a:t>PL 84-99 LNO SWF</a:t>
            </a:r>
          </a:p>
          <a:p>
            <a:pPr>
              <a:defRPr/>
            </a:pPr>
            <a:r>
              <a:rPr lang="en-US" sz="800" dirty="0" smtClean="0">
                <a:solidFill>
                  <a:sysClr val="windowText" lastClr="000000"/>
                </a:solidFill>
              </a:rPr>
              <a:t>PL 84-99 LNO SWG</a:t>
            </a:r>
          </a:p>
          <a:p>
            <a:pPr>
              <a:defRPr/>
            </a:pPr>
            <a:endParaRPr lang="en-US" sz="800" dirty="0">
              <a:solidFill>
                <a:schemeClr val="tx1"/>
              </a:solidFill>
            </a:endParaRPr>
          </a:p>
          <a:p>
            <a:pPr>
              <a:defRPr/>
            </a:pPr>
            <a:endParaRPr lang="en-US" sz="800" dirty="0">
              <a:solidFill>
                <a:sysClr val="windowText" lastClr="000000"/>
              </a:solidFill>
            </a:endParaRPr>
          </a:p>
        </p:txBody>
      </p:sp>
      <p:pic>
        <p:nvPicPr>
          <p:cNvPr id="94" name="Picture 2" descr="http://www.google.com/images?q=tbn:ATZn784RQ7XqfM::www.theus50.com/images/state-seals/texas-seal.jpg&amp;t=1&amp;h=94&amp;w=94&amp;usg=__9OtdTc4z3I_sebr2tZyflL8_jvY=">
            <a:hlinkClick r:id="rId8"/>
          </p:cNvPr>
          <p:cNvPicPr>
            <a:picLocks noChangeAspect="1" noChangeArrowheads="1"/>
          </p:cNvPicPr>
          <p:nvPr/>
        </p:nvPicPr>
        <p:blipFill>
          <a:blip r:embed="rId9" cstate="print"/>
          <a:srcRect/>
          <a:stretch>
            <a:fillRect/>
          </a:stretch>
        </p:blipFill>
        <p:spPr bwMode="auto">
          <a:xfrm>
            <a:off x="4191000" y="1928674"/>
            <a:ext cx="152400" cy="128726"/>
          </a:xfrm>
          <a:prstGeom prst="rect">
            <a:avLst/>
          </a:prstGeom>
          <a:noFill/>
          <a:ln w="9525">
            <a:noFill/>
            <a:miter lim="800000"/>
            <a:headEnd/>
            <a:tailEnd/>
          </a:ln>
        </p:spPr>
      </p:pic>
      <p:pic>
        <p:nvPicPr>
          <p:cNvPr id="63"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5925875" y="3132902"/>
            <a:ext cx="170125" cy="143698"/>
          </a:xfrm>
          <a:prstGeom prst="rect">
            <a:avLst/>
          </a:prstGeom>
          <a:noFill/>
          <a:ln w="9525">
            <a:noFill/>
            <a:miter lim="800000"/>
            <a:headEnd/>
            <a:tailEnd/>
          </a:ln>
        </p:spPr>
      </p:pic>
      <p:pic>
        <p:nvPicPr>
          <p:cNvPr id="8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867400" y="3352800"/>
            <a:ext cx="152676" cy="88430"/>
          </a:xfrm>
          <a:prstGeom prst="rect">
            <a:avLst/>
          </a:prstGeom>
          <a:noFill/>
          <a:ln w="9525">
            <a:noFill/>
            <a:miter lim="800000"/>
            <a:headEnd/>
            <a:tailEnd/>
          </a:ln>
        </p:spPr>
      </p:pic>
      <p:pic>
        <p:nvPicPr>
          <p:cNvPr id="86"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572000" y="3429000"/>
            <a:ext cx="152676" cy="88430"/>
          </a:xfrm>
          <a:prstGeom prst="rect">
            <a:avLst/>
          </a:prstGeom>
          <a:noFill/>
          <a:ln w="9525">
            <a:noFill/>
            <a:miter lim="800000"/>
            <a:headEnd/>
            <a:tailEnd/>
          </a:ln>
        </p:spPr>
      </p:pic>
      <p:pic>
        <p:nvPicPr>
          <p:cNvPr id="91" name="Picture 2" descr="C:\Users\M0PDSG9D\Pictures\TDEM logo.gif"/>
          <p:cNvPicPr>
            <a:picLocks noChangeAspect="1" noChangeArrowheads="1"/>
          </p:cNvPicPr>
          <p:nvPr/>
        </p:nvPicPr>
        <p:blipFill>
          <a:blip r:embed="rId12" cstate="print"/>
          <a:srcRect/>
          <a:stretch>
            <a:fillRect/>
          </a:stretch>
        </p:blipFill>
        <p:spPr bwMode="auto">
          <a:xfrm>
            <a:off x="457200" y="2743200"/>
            <a:ext cx="762000" cy="762000"/>
          </a:xfrm>
          <a:prstGeom prst="rect">
            <a:avLst/>
          </a:prstGeom>
          <a:noFill/>
        </p:spPr>
      </p:pic>
      <p:sp>
        <p:nvSpPr>
          <p:cNvPr id="92"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16</a:t>
            </a:r>
            <a:endParaRPr lang="en-US" sz="1200"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0" y="2514600"/>
            <a:ext cx="9144000" cy="923330"/>
          </a:xfrm>
          <a:prstGeom prst="rect">
            <a:avLst/>
          </a:prstGeom>
          <a:noFill/>
          <a:ln w="9525">
            <a:noFill/>
            <a:miter lim="800000"/>
            <a:headEnd/>
            <a:tailEnd/>
          </a:ln>
        </p:spPr>
        <p:txBody>
          <a:bodyPr wrap="square">
            <a:spAutoFit/>
          </a:bodyPr>
          <a:lstStyle/>
          <a:p>
            <a:pPr algn="ctr"/>
            <a:r>
              <a:rPr lang="en-US" sz="5400" b="1" i="1" dirty="0" smtClean="0">
                <a:solidFill>
                  <a:srgbClr val="FF2121"/>
                </a:solidFill>
                <a:latin typeface="Tahoma" pitchFamily="34" charset="0"/>
              </a:rPr>
              <a:t>BREAK</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304800" y="228600"/>
            <a:ext cx="8458200" cy="5276676"/>
          </a:xfrm>
          <a:prstGeom prst="rect">
            <a:avLst/>
          </a:prstGeom>
          <a:noFill/>
          <a:ln w="9525">
            <a:noFill/>
            <a:miter lim="800000"/>
            <a:headEnd/>
            <a:tailEnd/>
          </a:ln>
        </p:spPr>
      </p:pic>
      <p:sp>
        <p:nvSpPr>
          <p:cNvPr id="3"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17</a:t>
            </a:r>
            <a:endParaRPr lang="en-US" sz="1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40"/>
          <p:cNvSpPr>
            <a:spLocks noGrp="1"/>
          </p:cNvSpPr>
          <p:nvPr>
            <p:ph type="sldNum" sz="quarter" idx="4294967295"/>
          </p:nvPr>
        </p:nvSpPr>
        <p:spPr>
          <a:xfrm>
            <a:off x="7010400" y="6381750"/>
            <a:ext cx="2133600" cy="476250"/>
          </a:xfrm>
          <a:prstGeom prst="rect">
            <a:avLst/>
          </a:prstGeom>
        </p:spPr>
        <p:txBody>
          <a:bodyPr/>
          <a:lstStyle/>
          <a:p>
            <a:pPr>
              <a:defRPr/>
            </a:pPr>
            <a:fld id="{9D08495A-4156-485F-8F73-C0B06E1E2FE9}" type="slidenum">
              <a:rPr lang="en-US" smtClean="0">
                <a:solidFill>
                  <a:srgbClr val="000000"/>
                </a:solidFill>
              </a:rPr>
              <a:pPr>
                <a:defRPr/>
              </a:pPr>
              <a:t>25</a:t>
            </a:fld>
            <a:endParaRPr lang="en-US" dirty="0">
              <a:solidFill>
                <a:srgbClr val="000000"/>
              </a:solidFill>
            </a:endParaRPr>
          </a:p>
        </p:txBody>
      </p:sp>
      <p:graphicFrame>
        <p:nvGraphicFramePr>
          <p:cNvPr id="939010" name="Group 2"/>
          <p:cNvGraphicFramePr>
            <a:graphicFrameLocks noGrp="1"/>
          </p:cNvGraphicFramePr>
          <p:nvPr>
            <p:ph sz="half" idx="4294967295"/>
          </p:nvPr>
        </p:nvGraphicFramePr>
        <p:xfrm>
          <a:off x="0" y="0"/>
          <a:ext cx="9080270" cy="6857999"/>
        </p:xfrm>
        <a:graphic>
          <a:graphicData uri="http://schemas.openxmlformats.org/drawingml/2006/table">
            <a:tbl>
              <a:tblPr/>
              <a:tblGrid>
                <a:gridCol w="1524000"/>
                <a:gridCol w="932251"/>
                <a:gridCol w="2062860"/>
                <a:gridCol w="1985638"/>
                <a:gridCol w="899121"/>
                <a:gridCol w="1676400"/>
              </a:tblGrid>
              <a:tr h="88736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p>
                      <a:pPr algn="ctr"/>
                      <a:r>
                        <a:rPr lang="en-US" sz="1200" b="1" dirty="0" smtClean="0">
                          <a:solidFill>
                            <a:srgbClr val="FF0000"/>
                          </a:solidFill>
                          <a:latin typeface="Times New Roman" pitchFamily="18" charset="0"/>
                        </a:rPr>
                        <a:t>SWD HQ</a:t>
                      </a:r>
                      <a:r>
                        <a:rPr lang="en-US" sz="1200" dirty="0" smtClean="0">
                          <a:solidFill>
                            <a:srgbClr val="000000"/>
                          </a:solidFill>
                          <a:latin typeface="Times New Roman"/>
                          <a:cs typeface="Arial" charset="0"/>
                        </a:rPr>
                        <a:t> </a:t>
                      </a:r>
                    </a:p>
                    <a:p>
                      <a:pPr>
                        <a:buFontTx/>
                        <a:buChar char="•"/>
                      </a:pPr>
                      <a:r>
                        <a:rPr lang="en-US" sz="1200" baseline="0" dirty="0" smtClean="0">
                          <a:solidFill>
                            <a:srgbClr val="002F80"/>
                          </a:solidFill>
                          <a:latin typeface="Times New Roman"/>
                          <a:cs typeface="Arial" charset="0"/>
                        </a:rPr>
                        <a:t> </a:t>
                      </a:r>
                      <a:r>
                        <a:rPr lang="en-US" sz="1200" b="1" baseline="0" dirty="0" smtClean="0">
                          <a:solidFill>
                            <a:srgbClr val="002F80"/>
                          </a:solidFill>
                          <a:latin typeface="Times New Roman"/>
                          <a:cs typeface="Arial" charset="0"/>
                        </a:rPr>
                        <a:t>EOC elevated to Level III: Partial Activation or Level IV: Full Activation</a:t>
                      </a:r>
                    </a:p>
                    <a:p>
                      <a:pPr>
                        <a:buFontTx/>
                        <a:buChar char="•"/>
                      </a:pPr>
                      <a:r>
                        <a:rPr lang="en-US" sz="1200" baseline="0" dirty="0" smtClean="0">
                          <a:solidFill>
                            <a:srgbClr val="002F80"/>
                          </a:solidFill>
                          <a:latin typeface="Times New Roman"/>
                          <a:cs typeface="Arial" charset="0"/>
                        </a:rPr>
                        <a:t> EOC Staff augmentation required. </a:t>
                      </a:r>
                    </a:p>
                    <a:p>
                      <a:pPr>
                        <a:buFontTx/>
                        <a:buChar char="•"/>
                      </a:pPr>
                      <a:r>
                        <a:rPr kumimoji="0" lang="en-US" sz="1200" b="0" i="0" u="none" strike="noStrike" cap="none" normalizeH="0" baseline="0" dirty="0" smtClean="0">
                          <a:ln>
                            <a:noFill/>
                          </a:ln>
                          <a:solidFill>
                            <a:srgbClr val="002F80"/>
                          </a:solidFill>
                          <a:effectLst/>
                          <a:latin typeface="Times New Roman" pitchFamily="18" charset="0"/>
                        </a:rPr>
                        <a:t>Refine post-incident response plans based on improved cone of error</a:t>
                      </a:r>
                    </a:p>
                    <a:p>
                      <a:pPr>
                        <a:buFontTx/>
                        <a:buChar char="•"/>
                      </a:pPr>
                      <a:r>
                        <a:rPr kumimoji="0" lang="en-US" sz="1200" b="0" i="0" u="none" strike="noStrike" cap="none" normalizeH="0" baseline="0" dirty="0" smtClean="0">
                          <a:ln>
                            <a:noFill/>
                          </a:ln>
                          <a:solidFill>
                            <a:srgbClr val="002F80"/>
                          </a:solidFill>
                          <a:effectLst/>
                          <a:latin typeface="Times New Roman" pitchFamily="18" charset="0"/>
                        </a:rPr>
                        <a:t> Refine forecasts of projected flooding, overtopped flood protection projects, projected reservoir levels and release rates</a:t>
                      </a:r>
                    </a:p>
                    <a:p>
                      <a:pPr>
                        <a:buFontTx/>
                        <a:buChar char="•"/>
                      </a:pPr>
                      <a:r>
                        <a:rPr kumimoji="0" lang="en-US" sz="1200" b="0" i="0" u="none" strike="noStrike" cap="none" normalizeH="0" baseline="0" dirty="0" smtClean="0">
                          <a:ln>
                            <a:noFill/>
                          </a:ln>
                          <a:solidFill>
                            <a:srgbClr val="002F80"/>
                          </a:solidFill>
                          <a:effectLst/>
                          <a:latin typeface="Times New Roman" pitchFamily="18" charset="0"/>
                        </a:rPr>
                        <a:t> </a:t>
                      </a:r>
                      <a:r>
                        <a:rPr kumimoji="0" lang="en-US" sz="1200" b="1" i="0" u="none" strike="noStrike" cap="none" normalizeH="0" baseline="0" dirty="0" smtClean="0">
                          <a:ln>
                            <a:noFill/>
                          </a:ln>
                          <a:solidFill>
                            <a:srgbClr val="002F80"/>
                          </a:solidFill>
                          <a:effectLst/>
                          <a:latin typeface="Times New Roman" pitchFamily="18" charset="0"/>
                        </a:rPr>
                        <a:t>Coordinate FEMA MA transition from SWG to SWF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4">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smtClean="0">
                          <a:ln>
                            <a:noFill/>
                          </a:ln>
                          <a:solidFill>
                            <a:srgbClr val="000063"/>
                          </a:solidFill>
                          <a:effectLst/>
                          <a:latin typeface="Times New Roman" pitchFamily="18" charset="0"/>
                        </a:rPr>
                        <a:t>SWD – Texas Response</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smtClean="0">
                          <a:ln>
                            <a:noFill/>
                          </a:ln>
                          <a:solidFill>
                            <a:srgbClr val="000063"/>
                          </a:solidFill>
                          <a:effectLst/>
                          <a:latin typeface="Times New Roman" pitchFamily="18" charset="0"/>
                        </a:rPr>
                        <a:t>L-48 – Landfall</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smtClean="0">
                          <a:ln>
                            <a:noFill/>
                          </a:ln>
                          <a:solidFill>
                            <a:srgbClr val="002F80"/>
                          </a:solidFill>
                          <a:effectLst/>
                          <a:latin typeface="Times New Roman" pitchFamily="18" charset="0"/>
                        </a:rPr>
                        <a:t>Phase 3: Execution Phase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rgbClr val="FF0000"/>
                          </a:solidFill>
                          <a:effectLst/>
                          <a:latin typeface="Times New Roman" pitchFamily="18" charset="0"/>
                        </a:rPr>
                        <a:t>FEMA R6</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F80"/>
                          </a:solidFill>
                          <a:effectLst/>
                          <a:latin typeface="Times New Roman" pitchFamily="18" charset="0"/>
                        </a:rPr>
                        <a:t> </a:t>
                      </a:r>
                      <a:r>
                        <a:rPr kumimoji="0" lang="en-US" sz="1200" b="1" i="0" u="none" strike="noStrike" cap="none" normalizeH="0" baseline="0" dirty="0" smtClean="0">
                          <a:ln>
                            <a:noFill/>
                          </a:ln>
                          <a:solidFill>
                            <a:srgbClr val="002F80"/>
                          </a:solidFill>
                          <a:effectLst/>
                          <a:latin typeface="Times New Roman" pitchFamily="18" charset="0"/>
                        </a:rPr>
                        <a:t>RRCC activated to Level 1. (24/7) </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F80"/>
                          </a:solidFill>
                          <a:effectLst/>
                          <a:latin typeface="Times New Roman" pitchFamily="18" charset="0"/>
                        </a:rPr>
                        <a:t> Awaiting Hurricane Landfall </a:t>
                      </a:r>
                      <a:endParaRPr kumimoji="0" lang="en-US" sz="1200" b="1" i="0" u="none" strike="noStrike" cap="none" normalizeH="0" baseline="0" dirty="0" smtClean="0">
                        <a:ln>
                          <a:noFill/>
                        </a:ln>
                        <a:solidFill>
                          <a:srgbClr val="FF0000"/>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F80"/>
                          </a:solidFill>
                          <a:effectLst/>
                          <a:latin typeface="Times New Roman" pitchFamily="18" charset="0"/>
                        </a:rPr>
                        <a:t>Refine post-incident plans based on improved cone of error</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F80"/>
                          </a:solidFill>
                          <a:effectLst/>
                          <a:latin typeface="Times New Roman" pitchFamily="18" charset="0"/>
                        </a:rPr>
                        <a:t> Issue additional MAs, Debris, Roofing, USR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515312">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3"/>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8"/>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55327">
                <a:tc gridSpan="2">
                  <a:txBody>
                    <a:body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rgbClr val="FF0000"/>
                          </a:solidFill>
                          <a:effectLst/>
                          <a:latin typeface="Times New Roman" pitchFamily="18" charset="0"/>
                        </a:rPr>
                        <a:t>Galveston District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EOC elevated to Level IV (full activation, 24/7), continue monitoring and providing situational updates.</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Readiness Condition 1 (EVACUATION) </a:t>
                      </a:r>
                      <a:r>
                        <a:rPr kumimoji="0" lang="en-US" sz="1000" b="1" i="0" u="none" strike="noStrike" cap="none" normalizeH="0" baseline="0" dirty="0" smtClean="0">
                          <a:ln>
                            <a:noFill/>
                          </a:ln>
                          <a:solidFill>
                            <a:schemeClr val="tx1"/>
                          </a:solidFill>
                          <a:effectLst/>
                          <a:latin typeface="Times New Roman" pitchFamily="18" charset="0"/>
                        </a:rPr>
                        <a:t>Relocate CMT and CAT to COOP </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Transition FEMA MA execution to SWF</a:t>
                      </a:r>
                      <a:r>
                        <a:rPr kumimoji="0" lang="en-US" sz="1000" b="0" i="0" u="none" strike="noStrike" cap="none" normalizeH="0" baseline="0" dirty="0" smtClean="0">
                          <a:ln>
                            <a:noFill/>
                          </a:ln>
                          <a:solidFill>
                            <a:schemeClr val="tx1"/>
                          </a:solidFill>
                          <a:effectLst/>
                          <a:latin typeface="Times New Roman" pitchFamily="18" charset="0"/>
                        </a:rPr>
                        <a: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Continue to prepare forecasts on flooding, overtopped flood protection projects, projected reservoir levels and release rates in affected areas (H&amp;H)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Times New Roman" pitchFamily="18" charset="0"/>
                        <a:sym typeface="Wingdings" pitchFamily="2" charset="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rgbClr val="FF0000"/>
                          </a:solidFill>
                          <a:effectLst/>
                          <a:latin typeface="Times New Roman" pitchFamily="18" charset="0"/>
                          <a:ea typeface="+mn-ea"/>
                          <a:cs typeface="+mn-cs"/>
                        </a:rPr>
                        <a:t>Fort Worth District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EOC elevated to Level IV:(Full staff 24/7) to support response operations.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Continue to monitor and provide updates to command staff. Continue coordination with SWG</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Close project offices and construction sites in projected path of hurricane.</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Receive FEMA MA roles for SWG.</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0" i="0" u="none" strike="noStrike" cap="none" normalizeH="0" baseline="0" dirty="0" smtClean="0">
                          <a:ln>
                            <a:noFill/>
                          </a:ln>
                          <a:solidFill>
                            <a:schemeClr val="tx1"/>
                          </a:solidFill>
                          <a:effectLst/>
                          <a:latin typeface="Times New Roman" pitchFamily="18" charset="0"/>
                        </a:rPr>
                        <a:t>Awaiting Hurricane Landfall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rgbClr val="FF0000"/>
                          </a:solidFill>
                          <a:effectLst/>
                          <a:latin typeface="Times New Roman" pitchFamily="18" charset="0"/>
                          <a:ea typeface="+mn-ea"/>
                          <a:cs typeface="+mn-cs"/>
                          <a:sym typeface="Wingdings" pitchFamily="2" charset="2"/>
                        </a:rPr>
                        <a:t>Tulsa District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0" i="0" u="none" strike="noStrike" cap="none" normalizeH="0" baseline="0" dirty="0" smtClean="0">
                          <a:ln>
                            <a:noFill/>
                          </a:ln>
                          <a:solidFill>
                            <a:schemeClr val="tx1"/>
                          </a:solidFill>
                          <a:effectLst/>
                          <a:latin typeface="Times New Roman" pitchFamily="18" charset="0"/>
                        </a:rPr>
                        <a:t>EOC remains at Level II: Emergency Watch.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Awaiting Hurricane Landfall</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Prep Power PRT for Jump from ISB  (Randolph AFB) to down range ISB.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rgbClr val="FF0000"/>
                          </a:solidFill>
                          <a:effectLst/>
                          <a:latin typeface="Times New Roman" pitchFamily="18" charset="0"/>
                        </a:rPr>
                        <a:t>Little Rock District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0" i="0" u="none" strike="noStrike" cap="none" normalizeH="0" baseline="0" dirty="0" smtClean="0">
                          <a:ln>
                            <a:noFill/>
                          </a:ln>
                          <a:solidFill>
                            <a:schemeClr val="tx1"/>
                          </a:solidFill>
                          <a:effectLst/>
                          <a:latin typeface="Times New Roman" pitchFamily="18" charset="0"/>
                        </a:rPr>
                        <a:t>EOC elevated to Level II (Emergency Watch) potential flood event in AOR.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lang="en-US" sz="1000" dirty="0" smtClean="0">
                          <a:solidFill>
                            <a:schemeClr val="tx1"/>
                          </a:solidFill>
                          <a:latin typeface="Times New Roman" pitchFamily="18" charset="0"/>
                          <a:cs typeface="Times New Roman" pitchFamily="18" charset="0"/>
                        </a:rPr>
                        <a:t>Awaiting Hurricane Landfall</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Continue preparing roofing PRT QAs for potential deployment</a:t>
                      </a: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r>
            </a:tbl>
          </a:graphicData>
        </a:graphic>
      </p:graphicFrame>
      <p:pic>
        <p:nvPicPr>
          <p:cNvPr id="2075" name="Picture 26" descr="Fema Logo"/>
          <p:cNvPicPr>
            <a:picLocks noChangeAspect="1" noChangeArrowheads="1"/>
          </p:cNvPicPr>
          <p:nvPr/>
        </p:nvPicPr>
        <p:blipFill>
          <a:blip r:embed="rId3" cstate="screen"/>
          <a:srcRect/>
          <a:stretch>
            <a:fillRect/>
          </a:stretch>
        </p:blipFill>
        <p:spPr bwMode="auto">
          <a:xfrm>
            <a:off x="6303827" y="76200"/>
            <a:ext cx="722085" cy="676955"/>
          </a:xfrm>
          <a:prstGeom prst="rect">
            <a:avLst/>
          </a:prstGeom>
          <a:noFill/>
          <a:ln w="9525">
            <a:noFill/>
            <a:miter lim="800000"/>
            <a:headEnd/>
            <a:tailEnd/>
          </a:ln>
        </p:spPr>
      </p:pic>
      <p:sp>
        <p:nvSpPr>
          <p:cNvPr id="2077" name="Rectangle 28"/>
          <p:cNvSpPr>
            <a:spLocks noChangeArrowheads="1"/>
          </p:cNvSpPr>
          <p:nvPr/>
        </p:nvSpPr>
        <p:spPr bwMode="auto">
          <a:xfrm>
            <a:off x="2590800" y="0"/>
            <a:ext cx="4572000" cy="762000"/>
          </a:xfrm>
          <a:prstGeom prst="rect">
            <a:avLst/>
          </a:prstGeom>
          <a:noFill/>
          <a:ln w="9525">
            <a:noFill/>
            <a:miter lim="800000"/>
            <a:headEnd/>
            <a:tailEnd/>
          </a:ln>
        </p:spPr>
        <p:txBody>
          <a:bodyPr anchor="ctr"/>
          <a:lstStyle/>
          <a:p>
            <a:pPr algn="ctr"/>
            <a:endParaRPr lang="en-US" sz="2000" dirty="0">
              <a:solidFill>
                <a:srgbClr val="000063"/>
              </a:solidFill>
              <a:latin typeface="Times New Roman"/>
              <a:cs typeface="Arial" charset="0"/>
            </a:endParaRPr>
          </a:p>
        </p:txBody>
      </p:sp>
      <p:pic>
        <p:nvPicPr>
          <p:cNvPr id="43" name="Picture 4" descr="USACE_logo"/>
          <p:cNvPicPr>
            <a:picLocks noChangeAspect="1" noChangeArrowheads="1"/>
          </p:cNvPicPr>
          <p:nvPr/>
        </p:nvPicPr>
        <p:blipFill>
          <a:blip r:embed="rId4" cstate="print"/>
          <a:srcRect/>
          <a:stretch>
            <a:fillRect/>
          </a:stretch>
        </p:blipFill>
        <p:spPr bwMode="auto">
          <a:xfrm>
            <a:off x="1694580" y="76200"/>
            <a:ext cx="972420" cy="665162"/>
          </a:xfrm>
          <a:prstGeom prst="rect">
            <a:avLst/>
          </a:prstGeom>
          <a:noFill/>
          <a:ln w="9525">
            <a:noFill/>
            <a:miter lim="800000"/>
            <a:headEnd/>
            <a:tailEnd/>
          </a:ln>
        </p:spPr>
      </p:pic>
      <p:sp>
        <p:nvSpPr>
          <p:cNvPr id="104" name="Text Box 28"/>
          <p:cNvSpPr txBox="1">
            <a:spLocks noChangeArrowheads="1"/>
          </p:cNvSpPr>
          <p:nvPr/>
        </p:nvSpPr>
        <p:spPr bwMode="auto">
          <a:xfrm>
            <a:off x="7391400" y="2372142"/>
            <a:ext cx="1676400" cy="2123658"/>
          </a:xfrm>
          <a:prstGeom prst="rect">
            <a:avLst/>
          </a:prstGeom>
          <a:noFill/>
          <a:ln w="9525">
            <a:noFill/>
            <a:miter lim="800000"/>
            <a:headEnd/>
            <a:tailEnd/>
          </a:ln>
        </p:spPr>
        <p:txBody>
          <a:bodyPr wrap="square">
            <a:spAutoFit/>
          </a:bodyPr>
          <a:lstStyle/>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r>
              <a:rPr lang="en-US" sz="1200" b="1" dirty="0" smtClean="0">
                <a:solidFill>
                  <a:srgbClr val="FF0000"/>
                </a:solidFill>
                <a:latin typeface="Times New Roman" pitchFamily="18" charset="0"/>
              </a:rPr>
              <a:t>TDEM</a:t>
            </a:r>
          </a:p>
          <a:p>
            <a:pPr lvl="0">
              <a:spcBef>
                <a:spcPct val="20000"/>
              </a:spcBef>
              <a:buFontTx/>
              <a:buChar char="•"/>
            </a:pPr>
            <a:r>
              <a:rPr lang="en-US" sz="1200" dirty="0" smtClean="0">
                <a:solidFill>
                  <a:srgbClr val="002F80"/>
                </a:solidFill>
                <a:latin typeface="Times New Roman" pitchFamily="18" charset="0"/>
              </a:rPr>
              <a:t> Awaiting Hurricane Landfall</a:t>
            </a:r>
          </a:p>
          <a:p>
            <a:pPr lvl="0">
              <a:spcBef>
                <a:spcPct val="20000"/>
              </a:spcBef>
              <a:buFontTx/>
              <a:buChar char="•"/>
            </a:pPr>
            <a:r>
              <a:rPr lang="en-US" sz="1200" dirty="0" smtClean="0">
                <a:solidFill>
                  <a:srgbClr val="002F80"/>
                </a:solidFill>
                <a:latin typeface="Times New Roman" pitchFamily="18" charset="0"/>
              </a:rPr>
              <a:t> Refine post-incident plans based on improved cone of error</a:t>
            </a:r>
          </a:p>
        </p:txBody>
      </p:sp>
      <p:grpSp>
        <p:nvGrpSpPr>
          <p:cNvPr id="90" name="Group 47"/>
          <p:cNvGrpSpPr/>
          <p:nvPr/>
        </p:nvGrpSpPr>
        <p:grpSpPr>
          <a:xfrm>
            <a:off x="1600200" y="914400"/>
            <a:ext cx="5715000" cy="3429000"/>
            <a:chOff x="340945" y="740928"/>
            <a:chExt cx="8425963" cy="5909765"/>
          </a:xfrm>
        </p:grpSpPr>
        <p:pic>
          <p:nvPicPr>
            <p:cNvPr id="93" name="Picture 97" descr="hurricane base map.jpg"/>
            <p:cNvPicPr>
              <a:picLocks noChangeAspect="1"/>
            </p:cNvPicPr>
            <p:nvPr/>
          </p:nvPicPr>
          <p:blipFill>
            <a:blip r:embed="rId5" cstate="print"/>
            <a:srcRect/>
            <a:stretch>
              <a:fillRect/>
            </a:stretch>
          </p:blipFill>
          <p:spPr bwMode="auto">
            <a:xfrm>
              <a:off x="340945" y="881027"/>
              <a:ext cx="8425963" cy="5769666"/>
            </a:xfrm>
            <a:prstGeom prst="rect">
              <a:avLst/>
            </a:prstGeom>
            <a:noFill/>
            <a:ln w="9525">
              <a:noFill/>
              <a:miter lim="800000"/>
              <a:headEnd/>
              <a:tailEnd/>
            </a:ln>
          </p:spPr>
        </p:pic>
        <p:pic>
          <p:nvPicPr>
            <p:cNvPr id="94" name="Picture 123" descr="Trigger Point Legend.png"/>
            <p:cNvPicPr>
              <a:picLocks noChangeAspect="1"/>
            </p:cNvPicPr>
            <p:nvPr/>
          </p:nvPicPr>
          <p:blipFill>
            <a:blip r:embed="rId6" cstate="print"/>
            <a:srcRect/>
            <a:stretch>
              <a:fillRect/>
            </a:stretch>
          </p:blipFill>
          <p:spPr bwMode="auto">
            <a:xfrm>
              <a:off x="7531100" y="4943428"/>
              <a:ext cx="1212851" cy="1707265"/>
            </a:xfrm>
            <a:prstGeom prst="rect">
              <a:avLst/>
            </a:prstGeom>
            <a:noFill/>
            <a:ln w="9525">
              <a:noFill/>
              <a:miter lim="800000"/>
              <a:headEnd/>
              <a:tailEnd/>
            </a:ln>
          </p:spPr>
        </p:pic>
        <p:sp>
          <p:nvSpPr>
            <p:cNvPr id="97" name="Rectangular Callout 96"/>
            <p:cNvSpPr/>
            <p:nvPr/>
          </p:nvSpPr>
          <p:spPr>
            <a:xfrm>
              <a:off x="6070600" y="740928"/>
              <a:ext cx="1710159" cy="685800"/>
            </a:xfrm>
            <a:prstGeom prst="wedgeRectCallout">
              <a:avLst>
                <a:gd name="adj1" fmla="val -57206"/>
                <a:gd name="adj2" fmla="val 74645"/>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FEMA VI</a:t>
              </a:r>
            </a:p>
            <a:p>
              <a:pPr>
                <a:defRPr/>
              </a:pPr>
              <a:r>
                <a:rPr lang="en-US" sz="800" dirty="0">
                  <a:solidFill>
                    <a:sysClr val="windowText" lastClr="000000"/>
                  </a:solidFill>
                </a:rPr>
                <a:t>RRCC Activated </a:t>
              </a:r>
            </a:p>
            <a:p>
              <a:pPr>
                <a:defRPr/>
              </a:pPr>
              <a:r>
                <a:rPr lang="en-US" sz="800" dirty="0">
                  <a:solidFill>
                    <a:sysClr val="windowText" lastClr="000000"/>
                  </a:solidFill>
                </a:rPr>
                <a:t>ESF #3 </a:t>
              </a:r>
              <a:r>
                <a:rPr lang="en-US" sz="800" dirty="0" smtClean="0">
                  <a:solidFill>
                    <a:sysClr val="windowText" lastClr="000000"/>
                  </a:solidFill>
                </a:rPr>
                <a:t>TL and  ATL </a:t>
              </a:r>
              <a:endParaRPr lang="en-US" sz="800" dirty="0">
                <a:solidFill>
                  <a:sysClr val="windowText" lastClr="000000"/>
                </a:solidFill>
              </a:endParaRPr>
            </a:p>
            <a:p>
              <a:pPr>
                <a:defRPr/>
              </a:pPr>
              <a:endParaRPr lang="en-US" sz="800" dirty="0">
                <a:solidFill>
                  <a:sysClr val="windowText" lastClr="000000"/>
                </a:solidFill>
              </a:endParaRPr>
            </a:p>
          </p:txBody>
        </p:sp>
        <p:sp>
          <p:nvSpPr>
            <p:cNvPr id="98" name="Rectangular Callout 97"/>
            <p:cNvSpPr/>
            <p:nvPr/>
          </p:nvSpPr>
          <p:spPr>
            <a:xfrm>
              <a:off x="3711330" y="872256"/>
              <a:ext cx="1442013" cy="533401"/>
            </a:xfrm>
            <a:prstGeom prst="wedgeRectCallout">
              <a:avLst>
                <a:gd name="adj1" fmla="val 71005"/>
                <a:gd name="adj2" fmla="val -87488"/>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SWT</a:t>
              </a:r>
            </a:p>
            <a:p>
              <a:pPr>
                <a:defRPr/>
              </a:pPr>
              <a:r>
                <a:rPr lang="en-US" sz="800" dirty="0">
                  <a:solidFill>
                    <a:sysClr val="windowText" lastClr="000000"/>
                  </a:solidFill>
                </a:rPr>
                <a:t>EOC activated</a:t>
              </a:r>
            </a:p>
            <a:p>
              <a:pPr>
                <a:defRPr/>
              </a:pPr>
              <a:endParaRPr lang="en-US" sz="800" dirty="0">
                <a:solidFill>
                  <a:sysClr val="windowText" lastClr="000000"/>
                </a:solidFill>
              </a:endParaRPr>
            </a:p>
          </p:txBody>
        </p:sp>
        <p:sp>
          <p:nvSpPr>
            <p:cNvPr id="99" name="Rectangular Callout 98"/>
            <p:cNvSpPr/>
            <p:nvPr/>
          </p:nvSpPr>
          <p:spPr>
            <a:xfrm>
              <a:off x="7418754" y="1528897"/>
              <a:ext cx="1329664" cy="503581"/>
            </a:xfrm>
            <a:prstGeom prst="wedgeRectCallout">
              <a:avLst>
                <a:gd name="adj1" fmla="val 11130"/>
                <a:gd name="adj2" fmla="val -202732"/>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SWL</a:t>
              </a:r>
            </a:p>
            <a:p>
              <a:pPr>
                <a:defRPr/>
              </a:pPr>
              <a:r>
                <a:rPr lang="en-US" sz="800" dirty="0">
                  <a:solidFill>
                    <a:sysClr val="windowText" lastClr="000000"/>
                  </a:solidFill>
                </a:rPr>
                <a:t>EOC activated</a:t>
              </a:r>
            </a:p>
            <a:p>
              <a:pPr>
                <a:defRPr/>
              </a:pPr>
              <a:endParaRPr lang="en-US" sz="800" dirty="0">
                <a:solidFill>
                  <a:sysClr val="windowText" lastClr="000000"/>
                </a:solidFill>
              </a:endParaRPr>
            </a:p>
          </p:txBody>
        </p:sp>
        <p:pic>
          <p:nvPicPr>
            <p:cNvPr id="10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8092831" y="1660225"/>
              <a:ext cx="222249" cy="152399"/>
            </a:xfrm>
            <a:prstGeom prst="rect">
              <a:avLst/>
            </a:prstGeom>
            <a:noFill/>
            <a:ln w="9525">
              <a:noFill/>
              <a:miter lim="800000"/>
              <a:headEnd/>
              <a:tailEnd/>
            </a:ln>
          </p:spPr>
        </p:pic>
        <p:pic>
          <p:nvPicPr>
            <p:cNvPr id="101"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610100" y="1003584"/>
              <a:ext cx="222249" cy="152399"/>
            </a:xfrm>
            <a:prstGeom prst="rect">
              <a:avLst/>
            </a:prstGeom>
            <a:noFill/>
            <a:ln w="9525">
              <a:noFill/>
              <a:miter lim="800000"/>
              <a:headEnd/>
              <a:tailEnd/>
            </a:ln>
          </p:spPr>
        </p:pic>
        <p:pic>
          <p:nvPicPr>
            <p:cNvPr id="102"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958254" y="1922881"/>
              <a:ext cx="222249" cy="152399"/>
            </a:xfrm>
            <a:prstGeom prst="rect">
              <a:avLst/>
            </a:prstGeom>
            <a:noFill/>
            <a:ln w="9525">
              <a:noFill/>
              <a:miter lim="800000"/>
              <a:headEnd/>
              <a:tailEnd/>
            </a:ln>
          </p:spPr>
        </p:pic>
        <p:pic>
          <p:nvPicPr>
            <p:cNvPr id="103"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410200" y="1828800"/>
              <a:ext cx="222250" cy="152400"/>
            </a:xfrm>
            <a:prstGeom prst="rect">
              <a:avLst/>
            </a:prstGeom>
            <a:noFill/>
            <a:ln w="9525">
              <a:noFill/>
              <a:miter lim="800000"/>
              <a:headEnd/>
              <a:tailEnd/>
            </a:ln>
          </p:spPr>
        </p:pic>
        <p:pic>
          <p:nvPicPr>
            <p:cNvPr id="105"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934200" y="3810000"/>
              <a:ext cx="222250" cy="152400"/>
            </a:xfrm>
            <a:prstGeom prst="rect">
              <a:avLst/>
            </a:prstGeom>
            <a:noFill/>
            <a:ln w="9525">
              <a:noFill/>
              <a:miter lim="800000"/>
              <a:headEnd/>
              <a:tailEnd/>
            </a:ln>
          </p:spPr>
        </p:pic>
        <p:pic>
          <p:nvPicPr>
            <p:cNvPr id="106" name="Picture 2" descr="http://www.google.com/images?q=tbn:ATZn784RQ7XqfM::www.theus50.com/images/state-seals/texas-seal.jpg&amp;t=1&amp;h=94&amp;w=94&amp;usg=__9OtdTc4z3I_sebr2tZyflL8_jvY=">
              <a:hlinkClick r:id="rId8"/>
            </p:cNvPr>
            <p:cNvPicPr>
              <a:picLocks noChangeAspect="1" noChangeArrowheads="1"/>
            </p:cNvPicPr>
            <p:nvPr/>
          </p:nvPicPr>
          <p:blipFill>
            <a:blip r:embed="rId9" cstate="print"/>
            <a:srcRect/>
            <a:stretch>
              <a:fillRect/>
            </a:stretch>
          </p:blipFill>
          <p:spPr bwMode="auto">
            <a:xfrm>
              <a:off x="5410200" y="3124200"/>
              <a:ext cx="133350" cy="133350"/>
            </a:xfrm>
            <a:prstGeom prst="rect">
              <a:avLst/>
            </a:prstGeom>
            <a:noFill/>
            <a:ln w="9525">
              <a:noFill/>
              <a:miter lim="800000"/>
              <a:headEnd/>
              <a:tailEnd/>
            </a:ln>
          </p:spPr>
        </p:pic>
        <p:pic>
          <p:nvPicPr>
            <p:cNvPr id="107"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5791200" y="1524000"/>
              <a:ext cx="171450" cy="171450"/>
            </a:xfrm>
            <a:prstGeom prst="rect">
              <a:avLst/>
            </a:prstGeom>
            <a:noFill/>
            <a:ln w="9525">
              <a:noFill/>
              <a:miter lim="800000"/>
              <a:headEnd/>
              <a:tailEnd/>
            </a:ln>
          </p:spPr>
        </p:pic>
        <p:pic>
          <p:nvPicPr>
            <p:cNvPr id="108"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876800" y="3733800"/>
              <a:ext cx="222250" cy="152400"/>
            </a:xfrm>
            <a:prstGeom prst="rect">
              <a:avLst/>
            </a:prstGeom>
            <a:noFill/>
            <a:ln w="9525">
              <a:noFill/>
              <a:miter lim="800000"/>
              <a:headEnd/>
              <a:tailEnd/>
            </a:ln>
          </p:spPr>
        </p:pic>
        <p:pic>
          <p:nvPicPr>
            <p:cNvPr id="109"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5257800" y="3200400"/>
              <a:ext cx="171450" cy="171450"/>
            </a:xfrm>
            <a:prstGeom prst="rect">
              <a:avLst/>
            </a:prstGeom>
            <a:noFill/>
            <a:ln w="9525">
              <a:noFill/>
              <a:miter lim="800000"/>
              <a:headEnd/>
              <a:tailEnd/>
            </a:ln>
          </p:spPr>
        </p:pic>
        <p:pic>
          <p:nvPicPr>
            <p:cNvPr id="11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400800" y="3429000"/>
              <a:ext cx="222250" cy="152400"/>
            </a:xfrm>
            <a:prstGeom prst="rect">
              <a:avLst/>
            </a:prstGeom>
            <a:noFill/>
            <a:ln w="9525">
              <a:noFill/>
              <a:miter lim="800000"/>
              <a:headEnd/>
              <a:tailEnd/>
            </a:ln>
          </p:spPr>
        </p:pic>
        <p:pic>
          <p:nvPicPr>
            <p:cNvPr id="111"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7086600" y="3505200"/>
              <a:ext cx="222250" cy="152400"/>
            </a:xfrm>
            <a:prstGeom prst="rect">
              <a:avLst/>
            </a:prstGeom>
            <a:noFill/>
            <a:ln w="9525">
              <a:noFill/>
              <a:miter lim="800000"/>
              <a:headEnd/>
              <a:tailEnd/>
            </a:ln>
          </p:spPr>
        </p:pic>
        <p:pic>
          <p:nvPicPr>
            <p:cNvPr id="112"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705600" y="3962400"/>
              <a:ext cx="222250" cy="152400"/>
            </a:xfrm>
            <a:prstGeom prst="rect">
              <a:avLst/>
            </a:prstGeom>
            <a:noFill/>
            <a:ln w="9525">
              <a:noFill/>
              <a:miter lim="800000"/>
              <a:headEnd/>
              <a:tailEnd/>
            </a:ln>
          </p:spPr>
        </p:pic>
        <p:pic>
          <p:nvPicPr>
            <p:cNvPr id="113"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324600" y="4114800"/>
              <a:ext cx="222250" cy="152400"/>
            </a:xfrm>
            <a:prstGeom prst="rect">
              <a:avLst/>
            </a:prstGeom>
            <a:noFill/>
            <a:ln w="9525">
              <a:noFill/>
              <a:miter lim="800000"/>
              <a:headEnd/>
              <a:tailEnd/>
            </a:ln>
          </p:spPr>
        </p:pic>
        <p:pic>
          <p:nvPicPr>
            <p:cNvPr id="114"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638800" y="4572000"/>
              <a:ext cx="222250" cy="152400"/>
            </a:xfrm>
            <a:prstGeom prst="rect">
              <a:avLst/>
            </a:prstGeom>
            <a:noFill/>
            <a:ln w="9525">
              <a:noFill/>
              <a:miter lim="800000"/>
              <a:headEnd/>
              <a:tailEnd/>
            </a:ln>
          </p:spPr>
        </p:pic>
        <p:pic>
          <p:nvPicPr>
            <p:cNvPr id="115"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562600" y="4648200"/>
              <a:ext cx="222250" cy="152400"/>
            </a:xfrm>
            <a:prstGeom prst="rect">
              <a:avLst/>
            </a:prstGeom>
            <a:noFill/>
            <a:ln w="9525">
              <a:noFill/>
              <a:miter lim="800000"/>
              <a:headEnd/>
              <a:tailEnd/>
            </a:ln>
          </p:spPr>
        </p:pic>
        <p:pic>
          <p:nvPicPr>
            <p:cNvPr id="116"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486400" y="5638800"/>
              <a:ext cx="222250" cy="152400"/>
            </a:xfrm>
            <a:prstGeom prst="rect">
              <a:avLst/>
            </a:prstGeom>
            <a:noFill/>
            <a:ln w="9525">
              <a:noFill/>
              <a:miter lim="800000"/>
              <a:headEnd/>
              <a:tailEnd/>
            </a:ln>
          </p:spPr>
        </p:pic>
        <p:pic>
          <p:nvPicPr>
            <p:cNvPr id="117"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5109258" y="3561522"/>
              <a:ext cx="171450" cy="171451"/>
            </a:xfrm>
            <a:prstGeom prst="rect">
              <a:avLst/>
            </a:prstGeom>
            <a:noFill/>
            <a:ln w="9525">
              <a:noFill/>
              <a:miter lim="800000"/>
              <a:headEnd/>
              <a:tailEnd/>
            </a:ln>
          </p:spPr>
        </p:pic>
        <p:sp>
          <p:nvSpPr>
            <p:cNvPr id="118" name="Rectangular Callout 117"/>
            <p:cNvSpPr/>
            <p:nvPr/>
          </p:nvSpPr>
          <p:spPr>
            <a:xfrm>
              <a:off x="1935678" y="3024808"/>
              <a:ext cx="1730416" cy="2530811"/>
            </a:xfrm>
            <a:prstGeom prst="wedgeRectCallout">
              <a:avLst>
                <a:gd name="adj1" fmla="val 147105"/>
                <a:gd name="adj2" fmla="val -4071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chemeClr val="tx1"/>
                  </a:solidFill>
                </a:rPr>
                <a:t>IOF/JFO</a:t>
              </a:r>
            </a:p>
            <a:p>
              <a:pPr>
                <a:defRPr/>
              </a:pPr>
              <a:r>
                <a:rPr lang="en-US" sz="800" dirty="0" smtClean="0">
                  <a:solidFill>
                    <a:schemeClr val="tx1"/>
                  </a:solidFill>
                </a:rPr>
                <a:t>FEMA </a:t>
              </a:r>
              <a:r>
                <a:rPr lang="en-US" sz="800" dirty="0">
                  <a:solidFill>
                    <a:schemeClr val="tx1"/>
                  </a:solidFill>
                </a:rPr>
                <a:t>VI IMAT</a:t>
              </a:r>
            </a:p>
            <a:p>
              <a:pPr>
                <a:defRPr/>
              </a:pPr>
              <a:r>
                <a:rPr lang="en-US" sz="800" dirty="0">
                  <a:solidFill>
                    <a:schemeClr val="tx1"/>
                  </a:solidFill>
                </a:rPr>
                <a:t>ESF #3 TL/ATL</a:t>
              </a:r>
            </a:p>
            <a:p>
              <a:pPr>
                <a:defRPr/>
              </a:pPr>
              <a:r>
                <a:rPr lang="en-US" sz="800" dirty="0" smtClean="0">
                  <a:solidFill>
                    <a:schemeClr val="tx1"/>
                  </a:solidFill>
                </a:rPr>
                <a:t>C2 </a:t>
              </a:r>
              <a:r>
                <a:rPr lang="en-US" sz="800" dirty="0">
                  <a:solidFill>
                    <a:schemeClr val="tx1"/>
                  </a:solidFill>
                </a:rPr>
                <a:t>249</a:t>
              </a:r>
              <a:r>
                <a:rPr lang="en-US" sz="800" baseline="30000" dirty="0">
                  <a:solidFill>
                    <a:schemeClr val="tx1"/>
                  </a:solidFill>
                </a:rPr>
                <a:t>TH</a:t>
              </a:r>
              <a:r>
                <a:rPr lang="en-US" sz="800" dirty="0">
                  <a:solidFill>
                    <a:schemeClr val="tx1"/>
                  </a:solidFill>
                </a:rPr>
                <a:t> EN BN</a:t>
              </a:r>
            </a:p>
            <a:p>
              <a:pPr>
                <a:defRPr/>
              </a:pPr>
              <a:r>
                <a:rPr lang="en-US" sz="800" dirty="0" smtClean="0">
                  <a:solidFill>
                    <a:schemeClr val="tx1"/>
                  </a:solidFill>
                </a:rPr>
                <a:t>SWF Battle </a:t>
              </a:r>
              <a:r>
                <a:rPr lang="en-US" sz="800" dirty="0" err="1" smtClean="0">
                  <a:solidFill>
                    <a:schemeClr val="tx1"/>
                  </a:solidFill>
                </a:rPr>
                <a:t>Cpt</a:t>
              </a:r>
              <a:endParaRPr lang="en-US" sz="800" dirty="0" smtClean="0">
                <a:solidFill>
                  <a:schemeClr val="tx1"/>
                </a:solidFill>
              </a:endParaRPr>
            </a:p>
            <a:p>
              <a:pPr>
                <a:defRPr/>
              </a:pPr>
              <a:r>
                <a:rPr lang="en-US" sz="800" dirty="0" smtClean="0">
                  <a:solidFill>
                    <a:schemeClr val="tx1"/>
                  </a:solidFill>
                </a:rPr>
                <a:t>Power Mgt Cell</a:t>
              </a:r>
              <a:endParaRPr lang="en-US" sz="800" dirty="0">
                <a:solidFill>
                  <a:schemeClr val="tx1"/>
                </a:solidFill>
              </a:endParaRPr>
            </a:p>
            <a:p>
              <a:pPr>
                <a:defRPr/>
              </a:pPr>
              <a:r>
                <a:rPr lang="en-US" sz="800" dirty="0">
                  <a:solidFill>
                    <a:schemeClr val="tx1"/>
                  </a:solidFill>
                </a:rPr>
                <a:t>Debris </a:t>
              </a:r>
              <a:r>
                <a:rPr lang="en-US" sz="800" dirty="0" smtClean="0">
                  <a:solidFill>
                    <a:schemeClr val="tx1"/>
                  </a:solidFill>
                </a:rPr>
                <a:t>Mgt Cell</a:t>
              </a:r>
              <a:endParaRPr lang="en-US" sz="800" dirty="0">
                <a:solidFill>
                  <a:schemeClr val="tx1"/>
                </a:solidFill>
              </a:endParaRPr>
            </a:p>
            <a:p>
              <a:pPr>
                <a:defRPr/>
              </a:pPr>
              <a:r>
                <a:rPr lang="en-US" sz="800" dirty="0" err="1" smtClean="0">
                  <a:solidFill>
                    <a:schemeClr val="tx1"/>
                  </a:solidFill>
                </a:rPr>
                <a:t>Commoditis</a:t>
              </a:r>
              <a:r>
                <a:rPr lang="en-US" sz="800" dirty="0" smtClean="0">
                  <a:solidFill>
                    <a:schemeClr val="tx1"/>
                  </a:solidFill>
                </a:rPr>
                <a:t> Mgt Cell</a:t>
              </a:r>
            </a:p>
            <a:p>
              <a:pPr>
                <a:defRPr/>
              </a:pPr>
              <a:r>
                <a:rPr lang="en-US" sz="800" dirty="0" smtClean="0">
                  <a:solidFill>
                    <a:schemeClr val="tx1"/>
                  </a:solidFill>
                </a:rPr>
                <a:t>Roofing Mgt Cell</a:t>
              </a:r>
            </a:p>
            <a:p>
              <a:pPr>
                <a:defRPr/>
              </a:pPr>
              <a:r>
                <a:rPr lang="en-US" sz="800" dirty="0" smtClean="0">
                  <a:solidFill>
                    <a:schemeClr val="tx1"/>
                  </a:solidFill>
                </a:rPr>
                <a:t>Housing Mgt Cell</a:t>
              </a:r>
              <a:endParaRPr lang="en-US" sz="800" dirty="0">
                <a:solidFill>
                  <a:schemeClr val="tx1"/>
                </a:solidFill>
              </a:endParaRPr>
            </a:p>
            <a:p>
              <a:pPr>
                <a:defRPr/>
              </a:pPr>
              <a:r>
                <a:rPr lang="en-US" sz="800" dirty="0" smtClean="0">
                  <a:solidFill>
                    <a:schemeClr val="tx1"/>
                  </a:solidFill>
                </a:rPr>
                <a:t>TF Pacesetter</a:t>
              </a:r>
              <a:endParaRPr lang="en-US" sz="800" dirty="0">
                <a:solidFill>
                  <a:schemeClr val="tx1"/>
                </a:solidFill>
              </a:endParaRPr>
            </a:p>
            <a:p>
              <a:pPr>
                <a:defRPr/>
              </a:pPr>
              <a:endParaRPr lang="en-US" sz="800" dirty="0">
                <a:solidFill>
                  <a:schemeClr val="tx1"/>
                </a:solidFill>
              </a:endParaRPr>
            </a:p>
            <a:p>
              <a:pPr>
                <a:defRPr/>
              </a:pPr>
              <a:endParaRPr lang="en-US" sz="800" dirty="0">
                <a:solidFill>
                  <a:schemeClr val="tx1"/>
                </a:solidFill>
              </a:endParaRPr>
            </a:p>
            <a:p>
              <a:pPr>
                <a:defRPr/>
              </a:pPr>
              <a:endParaRPr lang="en-US" sz="800" dirty="0">
                <a:solidFill>
                  <a:schemeClr val="tx1"/>
                </a:solidFill>
              </a:endParaRPr>
            </a:p>
            <a:p>
              <a:pPr>
                <a:defRPr/>
              </a:pPr>
              <a:endParaRPr lang="en-US" sz="800" dirty="0">
                <a:solidFill>
                  <a:schemeClr val="tx1"/>
                </a:solidFill>
              </a:endParaRPr>
            </a:p>
          </p:txBody>
        </p:sp>
        <p:sp>
          <p:nvSpPr>
            <p:cNvPr id="119" name="TextBox 104"/>
            <p:cNvSpPr txBox="1">
              <a:spLocks noChangeArrowheads="1"/>
            </p:cNvSpPr>
            <p:nvPr/>
          </p:nvSpPr>
          <p:spPr bwMode="auto">
            <a:xfrm>
              <a:off x="1127368" y="5600067"/>
              <a:ext cx="2514599" cy="583466"/>
            </a:xfrm>
            <a:prstGeom prst="rect">
              <a:avLst/>
            </a:prstGeom>
            <a:noFill/>
            <a:ln w="9525">
              <a:noFill/>
              <a:miter lim="800000"/>
              <a:headEnd/>
              <a:tailEnd/>
            </a:ln>
          </p:spPr>
          <p:txBody>
            <a:bodyPr>
              <a:spAutoFit/>
            </a:bodyPr>
            <a:lstStyle/>
            <a:p>
              <a:r>
                <a:rPr lang="en-US" sz="1600" dirty="0" smtClean="0"/>
                <a:t>L-48 - Landfall</a:t>
              </a:r>
              <a:endParaRPr lang="en-US" sz="1600" dirty="0"/>
            </a:p>
          </p:txBody>
        </p:sp>
        <p:sp>
          <p:nvSpPr>
            <p:cNvPr id="121" name="Rectangular Callout 120"/>
            <p:cNvSpPr/>
            <p:nvPr/>
          </p:nvSpPr>
          <p:spPr>
            <a:xfrm>
              <a:off x="3345084" y="1552160"/>
              <a:ext cx="1431402" cy="533401"/>
            </a:xfrm>
            <a:prstGeom prst="wedgeRectCallout">
              <a:avLst>
                <a:gd name="adj1" fmla="val 102330"/>
                <a:gd name="adj2" fmla="val 14757"/>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SWF</a:t>
              </a:r>
            </a:p>
            <a:p>
              <a:pPr>
                <a:defRPr/>
              </a:pPr>
              <a:r>
                <a:rPr lang="en-US" sz="800" dirty="0">
                  <a:solidFill>
                    <a:sysClr val="windowText" lastClr="000000"/>
                  </a:solidFill>
                </a:rPr>
                <a:t>EOC Activated</a:t>
              </a:r>
            </a:p>
          </p:txBody>
        </p:sp>
        <p:sp>
          <p:nvSpPr>
            <p:cNvPr id="124" name="Rectangular Callout 123"/>
            <p:cNvSpPr/>
            <p:nvPr/>
          </p:nvSpPr>
          <p:spPr>
            <a:xfrm>
              <a:off x="3001701" y="2133599"/>
              <a:ext cx="1798900" cy="757031"/>
            </a:xfrm>
            <a:prstGeom prst="wedgeRectCallout">
              <a:avLst>
                <a:gd name="adj1" fmla="val 85417"/>
                <a:gd name="adj2" fmla="val 83387"/>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ysClr val="windowText" lastClr="000000"/>
                  </a:solidFill>
                </a:rPr>
                <a:t>TXDEM </a:t>
              </a:r>
              <a:r>
                <a:rPr lang="en-US" sz="800" dirty="0" smtClean="0">
                  <a:solidFill>
                    <a:schemeClr val="tx1"/>
                  </a:solidFill>
                </a:rPr>
                <a:t>SOC</a:t>
              </a:r>
            </a:p>
            <a:p>
              <a:pPr>
                <a:defRPr/>
              </a:pPr>
              <a:r>
                <a:rPr lang="en-US" sz="800" dirty="0" smtClean="0">
                  <a:solidFill>
                    <a:sysClr val="windowText" lastClr="000000"/>
                  </a:solidFill>
                </a:rPr>
                <a:t>PL 84-99 LNO SWF</a:t>
              </a:r>
            </a:p>
            <a:p>
              <a:pPr>
                <a:defRPr/>
              </a:pPr>
              <a:r>
                <a:rPr lang="en-US" sz="800" dirty="0" smtClean="0">
                  <a:solidFill>
                    <a:sysClr val="windowText" lastClr="000000"/>
                  </a:solidFill>
                </a:rPr>
                <a:t>PL 84-99 LNO SWG</a:t>
              </a:r>
            </a:p>
            <a:p>
              <a:pPr>
                <a:defRPr/>
              </a:pPr>
              <a:endParaRPr lang="en-US" sz="800" dirty="0">
                <a:solidFill>
                  <a:schemeClr val="tx1"/>
                </a:solidFill>
              </a:endParaRPr>
            </a:p>
            <a:p>
              <a:pPr>
                <a:defRPr/>
              </a:pPr>
              <a:endParaRPr lang="en-US" sz="800" dirty="0">
                <a:solidFill>
                  <a:sysClr val="windowText" lastClr="000000"/>
                </a:solidFill>
              </a:endParaRPr>
            </a:p>
          </p:txBody>
        </p:sp>
        <p:sp>
          <p:nvSpPr>
            <p:cNvPr id="125" name="TextBox 104"/>
            <p:cNvSpPr txBox="1">
              <a:spLocks noChangeArrowheads="1"/>
            </p:cNvSpPr>
            <p:nvPr/>
          </p:nvSpPr>
          <p:spPr bwMode="auto">
            <a:xfrm>
              <a:off x="561372" y="6125380"/>
              <a:ext cx="4104190" cy="487760"/>
            </a:xfrm>
            <a:prstGeom prst="rect">
              <a:avLst/>
            </a:prstGeom>
            <a:noFill/>
            <a:ln w="9525">
              <a:noFill/>
              <a:miter lim="800000"/>
              <a:headEnd/>
              <a:tailEnd/>
            </a:ln>
          </p:spPr>
          <p:txBody>
            <a:bodyPr wrap="square">
              <a:spAutoFit/>
            </a:bodyPr>
            <a:lstStyle/>
            <a:p>
              <a:r>
                <a:rPr lang="en-US" sz="1200" dirty="0" smtClean="0"/>
                <a:t> Phase 2. Incident Response  Phase</a:t>
              </a:r>
              <a:endParaRPr lang="en-US" sz="1200" dirty="0"/>
            </a:p>
          </p:txBody>
        </p:sp>
        <p:pic>
          <p:nvPicPr>
            <p:cNvPr id="126"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7306408" y="872256"/>
              <a:ext cx="247650" cy="247650"/>
            </a:xfrm>
            <a:prstGeom prst="rect">
              <a:avLst/>
            </a:prstGeom>
            <a:noFill/>
            <a:ln w="9525">
              <a:noFill/>
              <a:miter lim="800000"/>
              <a:headEnd/>
              <a:tailEnd/>
            </a:ln>
          </p:spPr>
        </p:pic>
        <p:pic>
          <p:nvPicPr>
            <p:cNvPr id="127"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419600" y="1600200"/>
              <a:ext cx="222250" cy="152400"/>
            </a:xfrm>
            <a:prstGeom prst="rect">
              <a:avLst/>
            </a:prstGeom>
            <a:noFill/>
            <a:ln w="9525">
              <a:noFill/>
              <a:miter lim="800000"/>
              <a:headEnd/>
              <a:tailEnd/>
            </a:ln>
          </p:spPr>
        </p:pic>
        <p:pic>
          <p:nvPicPr>
            <p:cNvPr id="128"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551271" y="2488096"/>
              <a:ext cx="222250" cy="152400"/>
            </a:xfrm>
            <a:prstGeom prst="rect">
              <a:avLst/>
            </a:prstGeom>
            <a:noFill/>
            <a:ln w="9525">
              <a:noFill/>
              <a:miter lim="800000"/>
              <a:headEnd/>
              <a:tailEnd/>
            </a:ln>
          </p:spPr>
        </p:pic>
        <p:pic>
          <p:nvPicPr>
            <p:cNvPr id="130" name="Picture 2" descr="http://www.google.com/images?q=tbn:ATZn784RQ7XqfM::www.theus50.com/images/state-seals/texas-seal.jpg&amp;t=1&amp;h=94&amp;w=94&amp;usg=__9OtdTc4z3I_sebr2tZyflL8_jvY=">
              <a:hlinkClick r:id="rId8"/>
            </p:cNvPr>
            <p:cNvPicPr>
              <a:picLocks noChangeAspect="1" noChangeArrowheads="1"/>
            </p:cNvPicPr>
            <p:nvPr/>
          </p:nvPicPr>
          <p:blipFill>
            <a:blip r:embed="rId9" cstate="print"/>
            <a:srcRect/>
            <a:stretch>
              <a:fillRect/>
            </a:stretch>
          </p:blipFill>
          <p:spPr bwMode="auto">
            <a:xfrm>
              <a:off x="4419600" y="2209800"/>
              <a:ext cx="228600" cy="228600"/>
            </a:xfrm>
            <a:prstGeom prst="rect">
              <a:avLst/>
            </a:prstGeom>
            <a:noFill/>
            <a:ln w="9525">
              <a:noFill/>
              <a:miter lim="800000"/>
              <a:headEnd/>
              <a:tailEnd/>
            </a:ln>
          </p:spPr>
        </p:pic>
        <p:pic>
          <p:nvPicPr>
            <p:cNvPr id="131"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3352800" y="3276600"/>
              <a:ext cx="247650" cy="247650"/>
            </a:xfrm>
            <a:prstGeom prst="rect">
              <a:avLst/>
            </a:prstGeom>
            <a:noFill/>
            <a:ln w="9525">
              <a:noFill/>
              <a:miter lim="800000"/>
              <a:headEnd/>
              <a:tailEnd/>
            </a:ln>
          </p:spPr>
        </p:pic>
        <p:sp>
          <p:nvSpPr>
            <p:cNvPr id="96" name="Rectangular Callout 95"/>
            <p:cNvSpPr/>
            <p:nvPr/>
          </p:nvSpPr>
          <p:spPr>
            <a:xfrm>
              <a:off x="5733561" y="2710850"/>
              <a:ext cx="1288647" cy="536713"/>
            </a:xfrm>
            <a:prstGeom prst="wedgeRectCallout">
              <a:avLst>
                <a:gd name="adj1" fmla="val -26514"/>
                <a:gd name="adj2" fmla="val -183133"/>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SWD</a:t>
              </a:r>
            </a:p>
            <a:p>
              <a:pPr>
                <a:defRPr/>
              </a:pPr>
              <a:r>
                <a:rPr lang="en-US" sz="800" dirty="0">
                  <a:solidFill>
                    <a:sysClr val="windowText" lastClr="000000"/>
                  </a:solidFill>
                </a:rPr>
                <a:t>EOC activated</a:t>
              </a:r>
            </a:p>
            <a:p>
              <a:pPr>
                <a:defRPr/>
              </a:pPr>
              <a:endParaRPr lang="en-US" sz="800" dirty="0">
                <a:solidFill>
                  <a:sysClr val="windowText" lastClr="000000"/>
                </a:solidFill>
              </a:endParaRPr>
            </a:p>
          </p:txBody>
        </p:sp>
      </p:grpSp>
      <p:sp>
        <p:nvSpPr>
          <p:cNvPr id="92" name="Rectangular Callout 91"/>
          <p:cNvSpPr/>
          <p:nvPr/>
        </p:nvSpPr>
        <p:spPr>
          <a:xfrm>
            <a:off x="3810000" y="3657600"/>
            <a:ext cx="1066800" cy="457200"/>
          </a:xfrm>
          <a:prstGeom prst="wedgeRectCallout">
            <a:avLst>
              <a:gd name="adj1" fmla="val 38620"/>
              <a:gd name="adj2" fmla="val -250217"/>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chemeClr val="tx1"/>
                </a:solidFill>
              </a:rPr>
              <a:t>Area Office</a:t>
            </a:r>
            <a:endParaRPr lang="en-US" sz="800" dirty="0">
              <a:solidFill>
                <a:schemeClr val="tx1"/>
              </a:solidFill>
            </a:endParaRPr>
          </a:p>
          <a:p>
            <a:pPr>
              <a:defRPr/>
            </a:pPr>
            <a:r>
              <a:rPr lang="en-US" sz="800" b="1" dirty="0" smtClean="0">
                <a:solidFill>
                  <a:schemeClr val="tx1"/>
                </a:solidFill>
              </a:rPr>
              <a:t>SWF </a:t>
            </a:r>
            <a:r>
              <a:rPr lang="en-US" sz="800" b="1" dirty="0">
                <a:solidFill>
                  <a:schemeClr val="tx1"/>
                </a:solidFill>
              </a:rPr>
              <a:t>District </a:t>
            </a:r>
            <a:r>
              <a:rPr lang="en-US" sz="800" dirty="0">
                <a:solidFill>
                  <a:schemeClr val="tx1"/>
                </a:solidFill>
              </a:rPr>
              <a:t>CDR</a:t>
            </a:r>
          </a:p>
          <a:p>
            <a:pPr>
              <a:defRPr/>
            </a:pPr>
            <a:r>
              <a:rPr lang="en-US" sz="800" dirty="0" smtClean="0">
                <a:solidFill>
                  <a:schemeClr val="tx1"/>
                </a:solidFill>
              </a:rPr>
              <a:t>TF Fort Worth</a:t>
            </a:r>
          </a:p>
          <a:p>
            <a:pPr>
              <a:defRPr/>
            </a:pPr>
            <a:endParaRPr lang="en-US" sz="800" dirty="0">
              <a:solidFill>
                <a:schemeClr val="tx1"/>
              </a:solidFill>
            </a:endParaRPr>
          </a:p>
        </p:txBody>
      </p:sp>
      <p:sp>
        <p:nvSpPr>
          <p:cNvPr id="133" name="Rectangular Callout 132"/>
          <p:cNvSpPr/>
          <p:nvPr/>
        </p:nvSpPr>
        <p:spPr>
          <a:xfrm>
            <a:off x="6324600" y="1752600"/>
            <a:ext cx="990600" cy="1143000"/>
          </a:xfrm>
          <a:prstGeom prst="wedgeRectCallout">
            <a:avLst>
              <a:gd name="adj1" fmla="val -99144"/>
              <a:gd name="adj2" fmla="val 1841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b="1" dirty="0">
                <a:solidFill>
                  <a:sysClr val="windowText" lastClr="000000"/>
                </a:solidFill>
              </a:rPr>
              <a:t>SWG COOP </a:t>
            </a:r>
            <a:r>
              <a:rPr lang="en-US" sz="800" dirty="0">
                <a:solidFill>
                  <a:sysClr val="windowText" lastClr="000000"/>
                </a:solidFill>
              </a:rPr>
              <a:t>(</a:t>
            </a:r>
            <a:r>
              <a:rPr lang="en-US" sz="800" dirty="0" err="1">
                <a:solidFill>
                  <a:sysClr val="windowText" lastClr="000000"/>
                </a:solidFill>
              </a:rPr>
              <a:t>Addicks</a:t>
            </a:r>
            <a:r>
              <a:rPr lang="en-US" sz="800" dirty="0">
                <a:solidFill>
                  <a:sysClr val="windowText" lastClr="000000"/>
                </a:solidFill>
              </a:rPr>
              <a:t>-Barker)</a:t>
            </a:r>
          </a:p>
          <a:p>
            <a:pPr>
              <a:defRPr/>
            </a:pPr>
            <a:r>
              <a:rPr lang="en-US" sz="800" dirty="0">
                <a:solidFill>
                  <a:sysClr val="windowText" lastClr="000000"/>
                </a:solidFill>
              </a:rPr>
              <a:t>6-8 ADVON (SWG)</a:t>
            </a:r>
          </a:p>
          <a:p>
            <a:pPr>
              <a:defRPr/>
            </a:pPr>
            <a:r>
              <a:rPr lang="en-US" sz="800" dirty="0">
                <a:solidFill>
                  <a:sysClr val="windowText" lastClr="000000"/>
                </a:solidFill>
              </a:rPr>
              <a:t>Commodities ML</a:t>
            </a:r>
          </a:p>
          <a:p>
            <a:pPr>
              <a:defRPr/>
            </a:pPr>
            <a:r>
              <a:rPr lang="en-US" sz="800" dirty="0">
                <a:solidFill>
                  <a:sysClr val="windowText" lastClr="000000"/>
                </a:solidFill>
              </a:rPr>
              <a:t>Power ML</a:t>
            </a:r>
          </a:p>
          <a:p>
            <a:pPr>
              <a:defRPr/>
            </a:pPr>
            <a:r>
              <a:rPr lang="en-US" sz="800" dirty="0" smtClean="0">
                <a:solidFill>
                  <a:schemeClr val="tx1"/>
                </a:solidFill>
              </a:rPr>
              <a:t>Main </a:t>
            </a:r>
            <a:r>
              <a:rPr lang="en-US" sz="800" dirty="0">
                <a:solidFill>
                  <a:schemeClr val="tx1"/>
                </a:solidFill>
              </a:rPr>
              <a:t>Body (T)</a:t>
            </a:r>
          </a:p>
          <a:p>
            <a:pPr>
              <a:defRPr/>
            </a:pPr>
            <a:r>
              <a:rPr lang="en-US" sz="800" dirty="0">
                <a:solidFill>
                  <a:schemeClr val="tx1"/>
                </a:solidFill>
              </a:rPr>
              <a:t>Navigation Team (5-7)</a:t>
            </a:r>
          </a:p>
          <a:p>
            <a:pPr>
              <a:defRPr/>
            </a:pPr>
            <a:endParaRPr lang="en-US" sz="800" dirty="0">
              <a:solidFill>
                <a:sysClr val="windowText" lastClr="000000"/>
              </a:solidFill>
            </a:endParaRPr>
          </a:p>
          <a:p>
            <a:pPr>
              <a:defRPr/>
            </a:pPr>
            <a:endParaRPr lang="en-US" sz="800" dirty="0">
              <a:solidFill>
                <a:sysClr val="windowText" lastClr="000000"/>
              </a:solidFill>
            </a:endParaRPr>
          </a:p>
        </p:txBody>
      </p:sp>
      <p:sp>
        <p:nvSpPr>
          <p:cNvPr id="51" name="Rectangular Callout 50"/>
          <p:cNvSpPr/>
          <p:nvPr/>
        </p:nvSpPr>
        <p:spPr>
          <a:xfrm>
            <a:off x="4953000" y="2743200"/>
            <a:ext cx="1295400" cy="1295400"/>
          </a:xfrm>
          <a:prstGeom prst="wedgeRectCallout">
            <a:avLst>
              <a:gd name="adj1" fmla="val -56516"/>
              <a:gd name="adj2" fmla="val -57004"/>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ISB </a:t>
            </a:r>
            <a:r>
              <a:rPr lang="en-US" sz="800" dirty="0" smtClean="0">
                <a:solidFill>
                  <a:schemeClr val="tx1"/>
                </a:solidFill>
              </a:rPr>
              <a:t>Randolph </a:t>
            </a:r>
            <a:r>
              <a:rPr lang="en-US" sz="800" dirty="0" smtClean="0">
                <a:solidFill>
                  <a:sysClr val="windowText" lastClr="000000"/>
                </a:solidFill>
              </a:rPr>
              <a:t>(</a:t>
            </a:r>
            <a:r>
              <a:rPr lang="en-US" sz="800" dirty="0">
                <a:solidFill>
                  <a:sysClr val="windowText" lastClr="000000"/>
                </a:solidFill>
              </a:rPr>
              <a:t>Seguin)</a:t>
            </a:r>
          </a:p>
          <a:p>
            <a:pPr>
              <a:defRPr/>
            </a:pPr>
            <a:r>
              <a:rPr lang="en-US" sz="800" dirty="0" smtClean="0">
                <a:solidFill>
                  <a:sysClr val="windowText" lastClr="000000"/>
                </a:solidFill>
              </a:rPr>
              <a:t>FEMA Logistics</a:t>
            </a:r>
          </a:p>
          <a:p>
            <a:pPr>
              <a:defRPr/>
            </a:pPr>
            <a:endParaRPr lang="en-US" sz="800" dirty="0" smtClean="0">
              <a:solidFill>
                <a:sysClr val="windowText" lastClr="000000"/>
              </a:solidFill>
            </a:endParaRPr>
          </a:p>
          <a:p>
            <a:pPr>
              <a:defRPr/>
            </a:pPr>
            <a:r>
              <a:rPr lang="en-US" sz="800" dirty="0" smtClean="0">
                <a:solidFill>
                  <a:sysClr val="windowText" lastClr="000000"/>
                </a:solidFill>
              </a:rPr>
              <a:t>SWF </a:t>
            </a:r>
            <a:r>
              <a:rPr lang="en-US" sz="800" dirty="0">
                <a:solidFill>
                  <a:sysClr val="windowText" lastClr="000000"/>
                </a:solidFill>
              </a:rPr>
              <a:t>Battle Captain</a:t>
            </a:r>
          </a:p>
          <a:p>
            <a:pPr>
              <a:defRPr/>
            </a:pPr>
            <a:r>
              <a:rPr lang="en-US" sz="800" dirty="0" smtClean="0">
                <a:solidFill>
                  <a:sysClr val="windowText" lastClr="000000"/>
                </a:solidFill>
              </a:rPr>
              <a:t>Power </a:t>
            </a:r>
            <a:r>
              <a:rPr lang="en-US" sz="800" dirty="0">
                <a:solidFill>
                  <a:sysClr val="windowText" lastClr="000000"/>
                </a:solidFill>
              </a:rPr>
              <a:t>PRT</a:t>
            </a:r>
          </a:p>
          <a:p>
            <a:pPr>
              <a:defRPr/>
            </a:pPr>
            <a:r>
              <a:rPr lang="en-US" sz="800" dirty="0" smtClean="0">
                <a:solidFill>
                  <a:sysClr val="windowText" lastClr="000000"/>
                </a:solidFill>
              </a:rPr>
              <a:t>Commodities PRT</a:t>
            </a:r>
          </a:p>
          <a:p>
            <a:pPr>
              <a:defRPr/>
            </a:pPr>
            <a:r>
              <a:rPr lang="en-US" sz="800" dirty="0" smtClean="0">
                <a:solidFill>
                  <a:sysClr val="windowText" lastClr="000000"/>
                </a:solidFill>
              </a:rPr>
              <a:t>249</a:t>
            </a:r>
            <a:r>
              <a:rPr lang="en-US" sz="800" baseline="30000" dirty="0" smtClean="0">
                <a:solidFill>
                  <a:sysClr val="windowText" lastClr="000000"/>
                </a:solidFill>
              </a:rPr>
              <a:t>th</a:t>
            </a:r>
            <a:r>
              <a:rPr lang="en-US" sz="800" dirty="0" smtClean="0">
                <a:solidFill>
                  <a:sysClr val="windowText" lastClr="000000"/>
                </a:solidFill>
              </a:rPr>
              <a:t>  minus Mgt Cell</a:t>
            </a:r>
          </a:p>
          <a:p>
            <a:pPr>
              <a:defRPr/>
            </a:pPr>
            <a:r>
              <a:rPr lang="en-US" sz="800" dirty="0" smtClean="0">
                <a:solidFill>
                  <a:sysClr val="windowText" lastClr="000000"/>
                </a:solidFill>
              </a:rPr>
              <a:t>ECCV 6 (SWF)</a:t>
            </a:r>
          </a:p>
          <a:p>
            <a:pPr>
              <a:defRPr/>
            </a:pPr>
            <a:r>
              <a:rPr lang="en-US" sz="800" dirty="0" smtClean="0">
                <a:solidFill>
                  <a:schemeClr val="tx1"/>
                </a:solidFill>
              </a:rPr>
              <a:t>SWL Commodities Czar</a:t>
            </a:r>
            <a:endParaRPr lang="en-US" sz="800" dirty="0">
              <a:solidFill>
                <a:schemeClr val="tx1"/>
              </a:solidFill>
            </a:endParaRPr>
          </a:p>
          <a:p>
            <a:pPr>
              <a:defRPr/>
            </a:pPr>
            <a:r>
              <a:rPr lang="en-US" sz="800" dirty="0" smtClean="0">
                <a:solidFill>
                  <a:schemeClr val="tx1"/>
                </a:solidFill>
              </a:rPr>
              <a:t>SWT Power Czar</a:t>
            </a:r>
          </a:p>
          <a:p>
            <a:pPr>
              <a:defRPr/>
            </a:pPr>
            <a:endParaRPr lang="en-US" sz="800" dirty="0">
              <a:solidFill>
                <a:sysClr val="windowText" lastClr="000000"/>
              </a:solidFill>
            </a:endParaRPr>
          </a:p>
        </p:txBody>
      </p:sp>
      <p:pic>
        <p:nvPicPr>
          <p:cNvPr id="52"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5867400" y="2895600"/>
            <a:ext cx="170125" cy="140641"/>
          </a:xfrm>
          <a:prstGeom prst="rect">
            <a:avLst/>
          </a:prstGeom>
          <a:noFill/>
          <a:ln w="9525">
            <a:noFill/>
            <a:miter lim="800000"/>
            <a:headEnd/>
            <a:tailEnd/>
          </a:ln>
        </p:spPr>
      </p:pic>
      <p:sp>
        <p:nvSpPr>
          <p:cNvPr id="53" name="Rectangular Callout 52"/>
          <p:cNvSpPr/>
          <p:nvPr/>
        </p:nvSpPr>
        <p:spPr>
          <a:xfrm>
            <a:off x="1600200" y="1179689"/>
            <a:ext cx="1417982" cy="801511"/>
          </a:xfrm>
          <a:prstGeom prst="wedgeRectCallout">
            <a:avLst>
              <a:gd name="adj1" fmla="val 20663"/>
              <a:gd name="adj2" fmla="val -4715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ysClr val="windowText" lastClr="000000"/>
                </a:solidFill>
              </a:rPr>
              <a:t>HQ USACE OFFICES</a:t>
            </a:r>
          </a:p>
          <a:p>
            <a:pPr>
              <a:defRPr/>
            </a:pPr>
            <a:r>
              <a:rPr lang="en-US" sz="800" dirty="0" smtClean="0">
                <a:solidFill>
                  <a:sysClr val="windowText" lastClr="000000"/>
                </a:solidFill>
              </a:rPr>
              <a:t>Washington, DC</a:t>
            </a:r>
          </a:p>
          <a:p>
            <a:pPr>
              <a:defRPr/>
            </a:pPr>
            <a:endParaRPr lang="en-US" sz="800" dirty="0" smtClean="0">
              <a:solidFill>
                <a:sysClr val="windowText" lastClr="000000"/>
              </a:solidFill>
            </a:endParaRPr>
          </a:p>
          <a:p>
            <a:pPr>
              <a:defRPr/>
            </a:pPr>
            <a:r>
              <a:rPr lang="en-US" sz="800" dirty="0" smtClean="0">
                <a:solidFill>
                  <a:sysClr val="windowText" lastClr="000000"/>
                </a:solidFill>
              </a:rPr>
              <a:t>FEMA </a:t>
            </a:r>
            <a:r>
              <a:rPr lang="en-US" sz="800" dirty="0">
                <a:solidFill>
                  <a:sysClr val="windowText" lastClr="000000"/>
                </a:solidFill>
              </a:rPr>
              <a:t>NRCC</a:t>
            </a:r>
          </a:p>
          <a:p>
            <a:pPr>
              <a:defRPr/>
            </a:pPr>
            <a:r>
              <a:rPr lang="en-US" sz="800" dirty="0" smtClean="0">
                <a:solidFill>
                  <a:sysClr val="windowText" lastClr="000000"/>
                </a:solidFill>
              </a:rPr>
              <a:t>ESF </a:t>
            </a:r>
            <a:r>
              <a:rPr lang="en-US" sz="800" dirty="0">
                <a:solidFill>
                  <a:sysClr val="windowText" lastClr="000000"/>
                </a:solidFill>
              </a:rPr>
              <a:t>#3 TL/ATL</a:t>
            </a:r>
          </a:p>
          <a:p>
            <a:pPr>
              <a:defRPr/>
            </a:pPr>
            <a:r>
              <a:rPr lang="en-US" sz="800" dirty="0">
                <a:solidFill>
                  <a:sysClr val="windowText" lastClr="000000"/>
                </a:solidFill>
              </a:rPr>
              <a:t>National Ice and Water AO</a:t>
            </a:r>
          </a:p>
          <a:p>
            <a:pPr>
              <a:defRPr/>
            </a:pPr>
            <a:endParaRPr lang="en-US" sz="800" dirty="0">
              <a:solidFill>
                <a:sysClr val="windowText" lastClr="000000"/>
              </a:solidFill>
            </a:endParaRPr>
          </a:p>
        </p:txBody>
      </p:sp>
      <p:pic>
        <p:nvPicPr>
          <p:cNvPr id="54"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2420675" y="1544539"/>
            <a:ext cx="246325" cy="208061"/>
          </a:xfrm>
          <a:prstGeom prst="rect">
            <a:avLst/>
          </a:prstGeom>
          <a:noFill/>
          <a:ln w="9525">
            <a:noFill/>
            <a:miter lim="800000"/>
            <a:headEnd/>
            <a:tailEnd/>
          </a:ln>
        </p:spPr>
      </p:pic>
      <p:pic>
        <p:nvPicPr>
          <p:cNvPr id="55"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2743200" y="1219200"/>
            <a:ext cx="213747" cy="123433"/>
          </a:xfrm>
          <a:prstGeom prst="rect">
            <a:avLst/>
          </a:prstGeom>
          <a:noFill/>
          <a:ln w="9525">
            <a:noFill/>
            <a:miter lim="800000"/>
            <a:headEnd/>
            <a:tailEnd/>
          </a:ln>
        </p:spPr>
      </p:pic>
      <p:pic>
        <p:nvPicPr>
          <p:cNvPr id="138"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840233" y="2047052"/>
            <a:ext cx="152676" cy="86548"/>
          </a:xfrm>
          <a:prstGeom prst="rect">
            <a:avLst/>
          </a:prstGeom>
          <a:noFill/>
          <a:ln w="9525">
            <a:noFill/>
            <a:miter lim="800000"/>
            <a:headEnd/>
            <a:tailEnd/>
          </a:ln>
        </p:spPr>
      </p:pic>
      <p:pic>
        <p:nvPicPr>
          <p:cNvPr id="14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495800" y="3657600"/>
            <a:ext cx="152676" cy="86548"/>
          </a:xfrm>
          <a:prstGeom prst="rect">
            <a:avLst/>
          </a:prstGeom>
          <a:noFill/>
          <a:ln w="9525">
            <a:noFill/>
            <a:miter lim="800000"/>
            <a:headEnd/>
            <a:tailEnd/>
          </a:ln>
        </p:spPr>
      </p:pic>
      <p:pic>
        <p:nvPicPr>
          <p:cNvPr id="56" name="Picture 2" descr="C:\Users\M0PDSG9D\Pictures\TDEM logo.gif"/>
          <p:cNvPicPr>
            <a:picLocks noChangeAspect="1" noChangeArrowheads="1"/>
          </p:cNvPicPr>
          <p:nvPr/>
        </p:nvPicPr>
        <p:blipFill>
          <a:blip r:embed="rId12" cstate="print"/>
          <a:srcRect/>
          <a:stretch>
            <a:fillRect/>
          </a:stretch>
        </p:blipFill>
        <p:spPr bwMode="auto">
          <a:xfrm>
            <a:off x="7772400" y="2286000"/>
            <a:ext cx="762000" cy="762000"/>
          </a:xfrm>
          <a:prstGeom prst="rect">
            <a:avLst/>
          </a:prstGeom>
          <a:noFill/>
        </p:spPr>
      </p:pic>
      <p:sp>
        <p:nvSpPr>
          <p:cNvPr id="57"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18</a:t>
            </a:r>
            <a:endParaRPr lang="en-US" sz="12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304800" y="304800"/>
            <a:ext cx="8420100" cy="5133975"/>
          </a:xfrm>
          <a:prstGeom prst="rect">
            <a:avLst/>
          </a:prstGeom>
          <a:noFill/>
          <a:ln w="9525">
            <a:noFill/>
            <a:miter lim="800000"/>
            <a:headEnd/>
            <a:tailEnd/>
          </a:ln>
        </p:spPr>
      </p:pic>
      <p:sp>
        <p:nvSpPr>
          <p:cNvPr id="3"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19</a:t>
            </a:r>
            <a:endParaRPr lang="en-US" sz="1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40"/>
          <p:cNvSpPr>
            <a:spLocks noGrp="1"/>
          </p:cNvSpPr>
          <p:nvPr>
            <p:ph type="sldNum" sz="quarter" idx="4294967295"/>
          </p:nvPr>
        </p:nvSpPr>
        <p:spPr>
          <a:xfrm>
            <a:off x="7010400" y="6381750"/>
            <a:ext cx="2133600" cy="476250"/>
          </a:xfrm>
          <a:prstGeom prst="rect">
            <a:avLst/>
          </a:prstGeom>
        </p:spPr>
        <p:txBody>
          <a:bodyPr/>
          <a:lstStyle/>
          <a:p>
            <a:pPr>
              <a:defRPr/>
            </a:pPr>
            <a:fld id="{9D08495A-4156-485F-8F73-C0B06E1E2FE9}" type="slidenum">
              <a:rPr lang="en-US" smtClean="0">
                <a:solidFill>
                  <a:srgbClr val="000000"/>
                </a:solidFill>
              </a:rPr>
              <a:pPr>
                <a:defRPr/>
              </a:pPr>
              <a:t>27</a:t>
            </a:fld>
            <a:endParaRPr lang="en-US" dirty="0">
              <a:solidFill>
                <a:srgbClr val="000000"/>
              </a:solidFill>
            </a:endParaRPr>
          </a:p>
        </p:txBody>
      </p:sp>
      <p:graphicFrame>
        <p:nvGraphicFramePr>
          <p:cNvPr id="939010" name="Group 2"/>
          <p:cNvGraphicFramePr>
            <a:graphicFrameLocks noGrp="1"/>
          </p:cNvGraphicFramePr>
          <p:nvPr>
            <p:ph sz="half" idx="4294967295"/>
          </p:nvPr>
        </p:nvGraphicFramePr>
        <p:xfrm>
          <a:off x="1" y="0"/>
          <a:ext cx="9144000" cy="6874927"/>
        </p:xfrm>
        <a:graphic>
          <a:graphicData uri="http://schemas.openxmlformats.org/drawingml/2006/table">
            <a:tbl>
              <a:tblPr/>
              <a:tblGrid>
                <a:gridCol w="1447800"/>
                <a:gridCol w="1072181"/>
                <a:gridCol w="2062860"/>
                <a:gridCol w="1985638"/>
                <a:gridCol w="899121"/>
                <a:gridCol w="1676400"/>
              </a:tblGrid>
              <a:tr h="76200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p>
                      <a:pPr algn="ctr"/>
                      <a:r>
                        <a:rPr lang="en-US" sz="1200" b="1" dirty="0" smtClean="0">
                          <a:solidFill>
                            <a:srgbClr val="FF0000"/>
                          </a:solidFill>
                          <a:latin typeface="Times New Roman" pitchFamily="18" charset="0"/>
                        </a:rPr>
                        <a:t>SWD HQ</a:t>
                      </a:r>
                      <a:r>
                        <a:rPr lang="en-US" sz="1200" dirty="0" smtClean="0">
                          <a:solidFill>
                            <a:srgbClr val="000000"/>
                          </a:solidFill>
                          <a:latin typeface="Times New Roman"/>
                          <a:cs typeface="Arial" charset="0"/>
                        </a:rPr>
                        <a:t> </a:t>
                      </a:r>
                    </a:p>
                    <a:p>
                      <a:pPr>
                        <a:buFontTx/>
                        <a:buChar char="•"/>
                      </a:pPr>
                      <a:r>
                        <a:rPr lang="en-US" sz="1200" b="1" baseline="0" dirty="0" smtClean="0">
                          <a:solidFill>
                            <a:srgbClr val="002F80"/>
                          </a:solidFill>
                          <a:latin typeface="Times New Roman"/>
                          <a:cs typeface="Arial" charset="0"/>
                        </a:rPr>
                        <a:t> Facilitate Battle handoff from SWF to SWG. </a:t>
                      </a:r>
                    </a:p>
                    <a:p>
                      <a:pPr>
                        <a:buFontTx/>
                        <a:buChar char="•"/>
                      </a:pPr>
                      <a:r>
                        <a:rPr lang="en-US" sz="1200" baseline="0" dirty="0" smtClean="0">
                          <a:solidFill>
                            <a:srgbClr val="002F80"/>
                          </a:solidFill>
                          <a:latin typeface="Times New Roman"/>
                          <a:cs typeface="Arial" charset="0"/>
                        </a:rPr>
                        <a:t>On order BPT Deploy Dam and Levee Safety SMEs in support of district operations and/or flood-fight.</a:t>
                      </a:r>
                    </a:p>
                    <a:p>
                      <a:pPr>
                        <a:buFontTx/>
                        <a:buChar char="•"/>
                      </a:pPr>
                      <a:r>
                        <a:rPr kumimoji="0" lang="en-US" sz="1200" b="0" i="0" u="none" strike="noStrike" cap="none" normalizeH="0" baseline="0" dirty="0" smtClean="0">
                          <a:ln>
                            <a:noFill/>
                          </a:ln>
                          <a:solidFill>
                            <a:srgbClr val="002F80"/>
                          </a:solidFill>
                          <a:effectLst/>
                          <a:latin typeface="Times New Roman" pitchFamily="18" charset="0"/>
                        </a:rPr>
                        <a:t>Review approve water control deviations. (As required)</a:t>
                      </a:r>
                    </a:p>
                    <a:p>
                      <a:pPr>
                        <a:buFontTx/>
                        <a:buChar char="•"/>
                      </a:pPr>
                      <a:r>
                        <a:rPr kumimoji="0" lang="en-US" sz="1200" b="0" i="0" u="none" strike="noStrike" cap="none" normalizeH="0" baseline="0" dirty="0" smtClean="0">
                          <a:ln>
                            <a:noFill/>
                          </a:ln>
                          <a:solidFill>
                            <a:srgbClr val="002F80"/>
                          </a:solidFill>
                          <a:effectLst/>
                          <a:latin typeface="Times New Roman" pitchFamily="18" charset="0"/>
                        </a:rPr>
                        <a:t> Continue to provide ESF#3 support to FEMA 6 and the JFO.</a:t>
                      </a:r>
                    </a:p>
                    <a:p>
                      <a:pPr>
                        <a:buFontTx/>
                        <a:buChar char="•"/>
                      </a:pPr>
                      <a:r>
                        <a:rPr kumimoji="0" lang="en-US" sz="1200" b="1" i="0" u="none" strike="noStrike" cap="none" normalizeH="0" baseline="0" dirty="0" smtClean="0">
                          <a:ln>
                            <a:noFill/>
                          </a:ln>
                          <a:solidFill>
                            <a:srgbClr val="002F80"/>
                          </a:solidFill>
                          <a:effectLst/>
                          <a:latin typeface="Times New Roman" pitchFamily="18" charset="0"/>
                        </a:rPr>
                        <a:t> Coordinate additional response assets with HQUSACE.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4">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smtClean="0">
                          <a:ln>
                            <a:noFill/>
                          </a:ln>
                          <a:solidFill>
                            <a:srgbClr val="000063"/>
                          </a:solidFill>
                          <a:effectLst/>
                          <a:latin typeface="Times New Roman" pitchFamily="18" charset="0"/>
                        </a:rPr>
                        <a:t>SWD – Texas Response</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smtClean="0">
                          <a:ln>
                            <a:noFill/>
                          </a:ln>
                          <a:solidFill>
                            <a:srgbClr val="000063"/>
                          </a:solidFill>
                          <a:effectLst/>
                          <a:latin typeface="Times New Roman" pitchFamily="18" charset="0"/>
                        </a:rPr>
                        <a:t>Landfall +</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smtClean="0">
                          <a:ln>
                            <a:noFill/>
                          </a:ln>
                          <a:solidFill>
                            <a:srgbClr val="002F80"/>
                          </a:solidFill>
                          <a:effectLst/>
                          <a:latin typeface="Times New Roman" pitchFamily="18" charset="0"/>
                        </a:rPr>
                        <a:t>Phase 4: Recovery Phase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rgbClr val="FF0000"/>
                          </a:solidFill>
                          <a:effectLst/>
                          <a:latin typeface="Times New Roman" pitchFamily="18" charset="0"/>
                        </a:rPr>
                        <a:t>FEMA R6/JFO</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F80"/>
                          </a:solidFill>
                          <a:effectLst/>
                          <a:latin typeface="Times New Roman" pitchFamily="18" charset="0"/>
                        </a:rPr>
                        <a:t> </a:t>
                      </a:r>
                      <a:r>
                        <a:rPr kumimoji="0" lang="en-US" sz="1200" b="1" i="0" u="none" strike="noStrike" cap="none" normalizeH="0" baseline="0" dirty="0" smtClean="0">
                          <a:ln>
                            <a:noFill/>
                          </a:ln>
                          <a:solidFill>
                            <a:srgbClr val="002F80"/>
                          </a:solidFill>
                          <a:effectLst/>
                          <a:latin typeface="Times New Roman" pitchFamily="18" charset="0"/>
                        </a:rPr>
                        <a:t>RRCC handoff to JFO and returns to normal operations.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F80"/>
                          </a:solidFill>
                          <a:effectLst/>
                          <a:latin typeface="Times New Roman" pitchFamily="18" charset="0"/>
                        </a:rPr>
                        <a:t> JFO provides response and recovery assistance.</a:t>
                      </a:r>
                      <a:endParaRPr kumimoji="0" lang="en-US" sz="1200" b="1" i="0" u="none" strike="noStrike" cap="none" normalizeH="0" baseline="0" dirty="0" smtClean="0">
                        <a:ln>
                          <a:noFill/>
                        </a:ln>
                        <a:solidFill>
                          <a:srgbClr val="FF0000"/>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F80"/>
                          </a:solidFill>
                          <a:effectLst/>
                          <a:latin typeface="Times New Roman" pitchFamily="18" charset="0"/>
                        </a:rPr>
                        <a:t>Issue Post-Dec MAs.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627120">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3"/>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8"/>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55327">
                <a:tc gridSpan="2">
                  <a:txBody>
                    <a:body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rgbClr val="FF0000"/>
                          </a:solidFill>
                          <a:effectLst/>
                          <a:latin typeface="Times New Roman" pitchFamily="18" charset="0"/>
                        </a:rPr>
                        <a:t>Galveston District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0" i="0" u="none" strike="noStrike" cap="none" normalizeH="0" baseline="0" dirty="0" smtClean="0">
                          <a:ln>
                            <a:noFill/>
                          </a:ln>
                          <a:solidFill>
                            <a:schemeClr val="tx1"/>
                          </a:solidFill>
                          <a:effectLst/>
                          <a:latin typeface="Times New Roman" pitchFamily="18" charset="0"/>
                        </a:rPr>
                        <a:t>Reconstitute back to SWG HQ</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1" i="0" u="none" strike="noStrike" cap="none" normalizeH="0" baseline="0" dirty="0" smtClean="0">
                          <a:ln>
                            <a:noFill/>
                          </a:ln>
                          <a:solidFill>
                            <a:schemeClr val="tx1"/>
                          </a:solidFill>
                          <a:effectLst/>
                          <a:latin typeface="Times New Roman" pitchFamily="18" charset="0"/>
                        </a:rPr>
                        <a:t>Establish RFO as directed by FEMA Mission Assignment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Assess impacts to SWG personnel and facilities.  Reconstitute evacuated staff, repair damaged facilities.</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Assess impacts to project offices and construction sites in path of hurricane.  Repair/recover as </a:t>
                      </a:r>
                      <a:r>
                        <a:rPr kumimoji="0" lang="en-US" sz="1000" b="0" i="0" u="none" strike="noStrike" cap="none" normalizeH="0" baseline="0" dirty="0" err="1" smtClean="0">
                          <a:ln>
                            <a:noFill/>
                          </a:ln>
                          <a:solidFill>
                            <a:schemeClr val="tx1"/>
                          </a:solidFill>
                          <a:effectLst/>
                          <a:latin typeface="Times New Roman" pitchFamily="18" charset="0"/>
                        </a:rPr>
                        <a:t>requried</a:t>
                      </a:r>
                      <a:r>
                        <a:rPr kumimoji="0" lang="en-US" sz="1000" b="0" i="0" u="none" strike="noStrike" cap="none" normalizeH="0" baseline="0" dirty="0" smtClean="0">
                          <a:ln>
                            <a:noFill/>
                          </a:ln>
                          <a:solidFill>
                            <a:schemeClr val="tx1"/>
                          </a:solidFill>
                          <a:effectLst/>
                          <a:latin typeface="Times New Roman" pitchFamily="18" charset="0"/>
                        </a:rPr>
                        <a: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Transition FEMA MA execution back from  SWF</a:t>
                      </a:r>
                      <a:r>
                        <a:rPr kumimoji="0" lang="en-US" sz="1000" b="0" i="0" u="none" strike="noStrike" cap="none" normalizeH="0" baseline="0" dirty="0" smtClean="0">
                          <a:ln>
                            <a:noFill/>
                          </a:ln>
                          <a:solidFill>
                            <a:schemeClr val="tx1"/>
                          </a:solidFill>
                          <a:effectLst/>
                          <a:latin typeface="Times New Roman" pitchFamily="18" charset="0"/>
                        </a:rPr>
                        <a: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Conduct post-landfall  flights to assess hurricane impacts..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Times New Roman" pitchFamily="18" charset="0"/>
                        <a:sym typeface="Wingdings" pitchFamily="2" charset="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rgbClr val="FF0000"/>
                          </a:solidFill>
                          <a:effectLst/>
                          <a:latin typeface="Times New Roman" pitchFamily="18" charset="0"/>
                          <a:ea typeface="+mn-ea"/>
                          <a:cs typeface="+mn-cs"/>
                        </a:rPr>
                        <a:t>Fort Worth District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0" i="0" u="none" strike="noStrike" cap="none" normalizeH="0" baseline="0" dirty="0" smtClean="0">
                          <a:ln>
                            <a:noFill/>
                          </a:ln>
                          <a:solidFill>
                            <a:schemeClr val="tx1"/>
                          </a:solidFill>
                          <a:effectLst/>
                          <a:latin typeface="Times New Roman" pitchFamily="18" charset="0"/>
                        </a:rPr>
                        <a:t>EOC remains to Level IV:(Full staff 24/7) . </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Transition FEMA MA execution back to SWG.</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Sustain Debris PRT operations.</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Submit USACE project damage assessments, flooding, reservoir status and levee status, to SWD.</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Deploy QA volunteers and RFO staff as necessary to meet new requirements and/or replace personnel.</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Transition to Post-</a:t>
                      </a:r>
                      <a:r>
                        <a:rPr kumimoji="0" lang="en-US" sz="1000" b="0" i="0" u="none" strike="noStrike" cap="none" normalizeH="0" baseline="0" dirty="0" err="1" smtClean="0">
                          <a:ln>
                            <a:noFill/>
                          </a:ln>
                          <a:solidFill>
                            <a:schemeClr val="tx1"/>
                          </a:solidFill>
                          <a:effectLst/>
                          <a:latin typeface="Times New Roman" pitchFamily="18" charset="0"/>
                        </a:rPr>
                        <a:t>dec</a:t>
                      </a:r>
                      <a:r>
                        <a:rPr kumimoji="0" lang="en-US" sz="1000" b="0" i="0" u="none" strike="noStrike" cap="none" normalizeH="0" baseline="0" dirty="0" smtClean="0">
                          <a:ln>
                            <a:noFill/>
                          </a:ln>
                          <a:solidFill>
                            <a:schemeClr val="tx1"/>
                          </a:solidFill>
                          <a:effectLst/>
                          <a:latin typeface="Times New Roman" pitchFamily="18" charset="0"/>
                        </a:rPr>
                        <a:t> funding.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rgbClr val="FF0000"/>
                          </a:solidFill>
                          <a:effectLst/>
                          <a:latin typeface="Times New Roman" pitchFamily="18" charset="0"/>
                          <a:ea typeface="+mn-ea"/>
                          <a:cs typeface="+mn-cs"/>
                          <a:sym typeface="Wingdings" pitchFamily="2" charset="2"/>
                        </a:rPr>
                        <a:t>Tulsa District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0" i="0" u="none" strike="noStrike" cap="none" normalizeH="0" baseline="0" dirty="0" smtClean="0">
                          <a:ln>
                            <a:noFill/>
                          </a:ln>
                          <a:solidFill>
                            <a:schemeClr val="tx1"/>
                          </a:solidFill>
                          <a:effectLst/>
                          <a:latin typeface="Times New Roman" pitchFamily="18" charset="0"/>
                        </a:rPr>
                        <a:t>EOC elevated to Level III (partial staff 12/7) potential flood event in AOR.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Submit USACE project damage assessments, flooding, reservoir status and levee status, to SWD.</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Deploy QA volunteers and RFO staff as necessary to meet new requirements and/or replace personnel.</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Transition to Post-</a:t>
                      </a:r>
                      <a:r>
                        <a:rPr kumimoji="0" lang="en-US" sz="1000" b="0" i="0" u="none" strike="noStrike" cap="none" normalizeH="0" baseline="0" dirty="0" err="1" smtClean="0">
                          <a:ln>
                            <a:noFill/>
                          </a:ln>
                          <a:solidFill>
                            <a:schemeClr val="tx1"/>
                          </a:solidFill>
                          <a:effectLst/>
                          <a:latin typeface="Times New Roman" pitchFamily="18" charset="0"/>
                        </a:rPr>
                        <a:t>dec</a:t>
                      </a:r>
                      <a:r>
                        <a:rPr kumimoji="0" lang="en-US" sz="1000" b="0" i="0" u="none" strike="noStrike" cap="none" normalizeH="0" baseline="0" dirty="0" smtClean="0">
                          <a:ln>
                            <a:noFill/>
                          </a:ln>
                          <a:solidFill>
                            <a:schemeClr val="tx1"/>
                          </a:solidFill>
                          <a:effectLst/>
                          <a:latin typeface="Times New Roman" pitchFamily="18" charset="0"/>
                        </a:rPr>
                        <a:t> funding.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rgbClr val="FF0000"/>
                          </a:solidFill>
                          <a:effectLst/>
                          <a:latin typeface="Times New Roman" pitchFamily="18" charset="0"/>
                        </a:rPr>
                        <a:t>Little Rock District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0" i="0" u="none" strike="noStrike" cap="none" normalizeH="0" baseline="0" dirty="0" smtClean="0">
                          <a:ln>
                            <a:noFill/>
                          </a:ln>
                          <a:solidFill>
                            <a:schemeClr val="tx1"/>
                          </a:solidFill>
                          <a:effectLst/>
                          <a:latin typeface="Times New Roman" pitchFamily="18" charset="0"/>
                        </a:rPr>
                        <a:t>EOC remains at Level III (partial staff 12/7) potential flood event in AOR.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lang="en-US" sz="1000" dirty="0" smtClean="0">
                          <a:solidFill>
                            <a:schemeClr val="tx1"/>
                          </a:solidFill>
                          <a:latin typeface="Times New Roman" pitchFamily="18" charset="0"/>
                          <a:cs typeface="Times New Roman" pitchFamily="18" charset="0"/>
                        </a:rPr>
                        <a:t>Submit USACE project damage assessments, flooding, reservoir status and levee status, to SWD.</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Deploy QA volunteers and RFO staff as necessary to meet new requirements and/or replace personnel.</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Transition to Post-</a:t>
                      </a:r>
                      <a:r>
                        <a:rPr kumimoji="0" lang="en-US" sz="1000" b="0" i="0" u="none" strike="noStrike" cap="none" normalizeH="0" baseline="0" dirty="0" err="1" smtClean="0">
                          <a:ln>
                            <a:noFill/>
                          </a:ln>
                          <a:solidFill>
                            <a:schemeClr val="tx1"/>
                          </a:solidFill>
                          <a:effectLst/>
                          <a:latin typeface="Times New Roman" pitchFamily="18" charset="0"/>
                          <a:cs typeface="Times New Roman" pitchFamily="18" charset="0"/>
                          <a:sym typeface="Wingdings" pitchFamily="2" charset="2"/>
                        </a:rPr>
                        <a:t>dec</a:t>
                      </a: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 funding.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r>
            </a:tbl>
          </a:graphicData>
        </a:graphic>
      </p:graphicFrame>
      <p:pic>
        <p:nvPicPr>
          <p:cNvPr id="2075" name="Picture 26" descr="Fema Logo"/>
          <p:cNvPicPr>
            <a:picLocks noChangeAspect="1" noChangeArrowheads="1"/>
          </p:cNvPicPr>
          <p:nvPr/>
        </p:nvPicPr>
        <p:blipFill>
          <a:blip r:embed="rId3" cstate="screen"/>
          <a:srcRect/>
          <a:stretch>
            <a:fillRect/>
          </a:stretch>
        </p:blipFill>
        <p:spPr bwMode="auto">
          <a:xfrm>
            <a:off x="6303827" y="76200"/>
            <a:ext cx="722085" cy="676955"/>
          </a:xfrm>
          <a:prstGeom prst="rect">
            <a:avLst/>
          </a:prstGeom>
          <a:noFill/>
          <a:ln w="9525">
            <a:noFill/>
            <a:miter lim="800000"/>
            <a:headEnd/>
            <a:tailEnd/>
          </a:ln>
        </p:spPr>
      </p:pic>
      <p:sp>
        <p:nvSpPr>
          <p:cNvPr id="2077" name="Rectangle 28"/>
          <p:cNvSpPr>
            <a:spLocks noChangeArrowheads="1"/>
          </p:cNvSpPr>
          <p:nvPr/>
        </p:nvSpPr>
        <p:spPr bwMode="auto">
          <a:xfrm>
            <a:off x="2590800" y="0"/>
            <a:ext cx="4572000" cy="762000"/>
          </a:xfrm>
          <a:prstGeom prst="rect">
            <a:avLst/>
          </a:prstGeom>
          <a:noFill/>
          <a:ln w="9525">
            <a:noFill/>
            <a:miter lim="800000"/>
            <a:headEnd/>
            <a:tailEnd/>
          </a:ln>
        </p:spPr>
        <p:txBody>
          <a:bodyPr anchor="ctr"/>
          <a:lstStyle/>
          <a:p>
            <a:pPr algn="ctr"/>
            <a:endParaRPr lang="en-US" sz="2000" dirty="0">
              <a:solidFill>
                <a:srgbClr val="000063"/>
              </a:solidFill>
              <a:latin typeface="Times New Roman"/>
              <a:cs typeface="Arial" charset="0"/>
            </a:endParaRPr>
          </a:p>
        </p:txBody>
      </p:sp>
      <p:pic>
        <p:nvPicPr>
          <p:cNvPr id="43" name="Picture 4" descr="USACE_logo"/>
          <p:cNvPicPr>
            <a:picLocks noChangeAspect="1" noChangeArrowheads="1"/>
          </p:cNvPicPr>
          <p:nvPr/>
        </p:nvPicPr>
        <p:blipFill>
          <a:blip r:embed="rId4" cstate="print"/>
          <a:srcRect/>
          <a:stretch>
            <a:fillRect/>
          </a:stretch>
        </p:blipFill>
        <p:spPr bwMode="auto">
          <a:xfrm>
            <a:off x="1694580" y="76200"/>
            <a:ext cx="972420" cy="665162"/>
          </a:xfrm>
          <a:prstGeom prst="rect">
            <a:avLst/>
          </a:prstGeom>
          <a:noFill/>
          <a:ln w="9525">
            <a:noFill/>
            <a:miter lim="800000"/>
            <a:headEnd/>
            <a:tailEnd/>
          </a:ln>
        </p:spPr>
      </p:pic>
      <p:sp>
        <p:nvSpPr>
          <p:cNvPr id="104" name="Text Box 28"/>
          <p:cNvSpPr txBox="1">
            <a:spLocks noChangeArrowheads="1"/>
          </p:cNvSpPr>
          <p:nvPr/>
        </p:nvSpPr>
        <p:spPr bwMode="auto">
          <a:xfrm>
            <a:off x="7391400" y="1776543"/>
            <a:ext cx="1752600" cy="2566857"/>
          </a:xfrm>
          <a:prstGeom prst="rect">
            <a:avLst/>
          </a:prstGeom>
          <a:noFill/>
          <a:ln w="9525">
            <a:noFill/>
            <a:miter lim="800000"/>
            <a:headEnd/>
            <a:tailEnd/>
          </a:ln>
        </p:spPr>
        <p:txBody>
          <a:bodyPr wrap="square">
            <a:spAutoFit/>
          </a:bodyPr>
          <a:lstStyle/>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r>
              <a:rPr lang="en-US" sz="1200" b="1" dirty="0" smtClean="0">
                <a:solidFill>
                  <a:srgbClr val="FF0000"/>
                </a:solidFill>
                <a:latin typeface="Times New Roman" pitchFamily="18" charset="0"/>
              </a:rPr>
              <a:t>TDEM</a:t>
            </a:r>
          </a:p>
          <a:p>
            <a:pPr lvl="0">
              <a:spcBef>
                <a:spcPct val="20000"/>
              </a:spcBef>
              <a:buFontTx/>
              <a:buChar char="•"/>
            </a:pPr>
            <a:r>
              <a:rPr lang="en-US" sz="1200" dirty="0" smtClean="0">
                <a:solidFill>
                  <a:srgbClr val="002F80"/>
                </a:solidFill>
                <a:latin typeface="Times New Roman" pitchFamily="18" charset="0"/>
              </a:rPr>
              <a:t>Coordinate with FEMA to fulfill unmet needs.</a:t>
            </a:r>
          </a:p>
          <a:p>
            <a:pPr lvl="0">
              <a:spcBef>
                <a:spcPct val="20000"/>
              </a:spcBef>
              <a:buFontTx/>
              <a:buChar char="•"/>
            </a:pPr>
            <a:r>
              <a:rPr lang="en-US" sz="1200" dirty="0" smtClean="0">
                <a:solidFill>
                  <a:srgbClr val="002F80"/>
                </a:solidFill>
                <a:latin typeface="Times New Roman" pitchFamily="18" charset="0"/>
              </a:rPr>
              <a:t> Conduct Joint PDAs</a:t>
            </a:r>
          </a:p>
          <a:p>
            <a:pPr lvl="0">
              <a:spcBef>
                <a:spcPct val="20000"/>
              </a:spcBef>
              <a:buFontTx/>
              <a:buChar char="•"/>
            </a:pPr>
            <a:r>
              <a:rPr lang="en-US" sz="1200" dirty="0" smtClean="0">
                <a:solidFill>
                  <a:srgbClr val="002F80"/>
                </a:solidFill>
                <a:latin typeface="Times New Roman" pitchFamily="18" charset="0"/>
              </a:rPr>
              <a:t>Establish Regional and Local Staging Areas in impacted area.</a:t>
            </a:r>
          </a:p>
          <a:p>
            <a:pPr lvl="0">
              <a:spcBef>
                <a:spcPct val="20000"/>
              </a:spcBef>
              <a:buFontTx/>
              <a:buChar char="•"/>
            </a:pPr>
            <a:r>
              <a:rPr lang="en-US" sz="1200" dirty="0" smtClean="0">
                <a:solidFill>
                  <a:srgbClr val="002F80"/>
                </a:solidFill>
                <a:latin typeface="Times New Roman" pitchFamily="18" charset="0"/>
              </a:rPr>
              <a:t>Initiate operation of State and local recovery</a:t>
            </a:r>
          </a:p>
        </p:txBody>
      </p:sp>
      <p:pic>
        <p:nvPicPr>
          <p:cNvPr id="93" name="Picture 97" descr="hurricane base map.jpg"/>
          <p:cNvPicPr>
            <a:picLocks noChangeAspect="1"/>
          </p:cNvPicPr>
          <p:nvPr/>
        </p:nvPicPr>
        <p:blipFill>
          <a:blip r:embed="rId5" cstate="print"/>
          <a:srcRect/>
          <a:stretch>
            <a:fillRect/>
          </a:stretch>
        </p:blipFill>
        <p:spPr bwMode="auto">
          <a:xfrm>
            <a:off x="1524000" y="838200"/>
            <a:ext cx="5867400" cy="3505200"/>
          </a:xfrm>
          <a:prstGeom prst="rect">
            <a:avLst/>
          </a:prstGeom>
          <a:noFill/>
          <a:ln w="9525">
            <a:noFill/>
            <a:miter lim="800000"/>
            <a:headEnd/>
            <a:tailEnd/>
          </a:ln>
        </p:spPr>
      </p:pic>
      <p:pic>
        <p:nvPicPr>
          <p:cNvPr id="94" name="Picture 123" descr="Trigger Point Legend.png"/>
          <p:cNvPicPr>
            <a:picLocks noChangeAspect="1"/>
          </p:cNvPicPr>
          <p:nvPr/>
        </p:nvPicPr>
        <p:blipFill>
          <a:blip r:embed="rId6" cstate="print"/>
          <a:srcRect/>
          <a:stretch>
            <a:fillRect/>
          </a:stretch>
        </p:blipFill>
        <p:spPr bwMode="auto">
          <a:xfrm>
            <a:off x="6473024" y="3429000"/>
            <a:ext cx="833175" cy="910559"/>
          </a:xfrm>
          <a:prstGeom prst="rect">
            <a:avLst/>
          </a:prstGeom>
          <a:noFill/>
          <a:ln w="9525">
            <a:noFill/>
            <a:miter lim="800000"/>
            <a:headEnd/>
            <a:tailEnd/>
          </a:ln>
        </p:spPr>
      </p:pic>
      <p:sp>
        <p:nvSpPr>
          <p:cNvPr id="96" name="Rectangular Callout 95"/>
          <p:cNvSpPr/>
          <p:nvPr/>
        </p:nvSpPr>
        <p:spPr>
          <a:xfrm>
            <a:off x="5791201" y="1524000"/>
            <a:ext cx="609600" cy="228600"/>
          </a:xfrm>
          <a:prstGeom prst="wedgeRectCallout">
            <a:avLst>
              <a:gd name="adj1" fmla="val -99065"/>
              <a:gd name="adj2" fmla="val -45038"/>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SWD</a:t>
            </a:r>
          </a:p>
          <a:p>
            <a:pPr>
              <a:defRPr/>
            </a:pPr>
            <a:endParaRPr lang="en-US" sz="800" dirty="0">
              <a:solidFill>
                <a:sysClr val="windowText" lastClr="000000"/>
              </a:solidFill>
            </a:endParaRPr>
          </a:p>
        </p:txBody>
      </p:sp>
      <p:sp>
        <p:nvSpPr>
          <p:cNvPr id="97" name="Rectangular Callout 96"/>
          <p:cNvSpPr/>
          <p:nvPr/>
        </p:nvSpPr>
        <p:spPr>
          <a:xfrm>
            <a:off x="5530795" y="914400"/>
            <a:ext cx="793806" cy="228600"/>
          </a:xfrm>
          <a:prstGeom prst="wedgeRectCallout">
            <a:avLst>
              <a:gd name="adj1" fmla="val -73486"/>
              <a:gd name="adj2" fmla="val 19498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FEMA VI</a:t>
            </a:r>
          </a:p>
          <a:p>
            <a:pPr>
              <a:defRPr/>
            </a:pPr>
            <a:endParaRPr lang="en-US" sz="800" dirty="0">
              <a:solidFill>
                <a:sysClr val="windowText" lastClr="000000"/>
              </a:solidFill>
            </a:endParaRPr>
          </a:p>
        </p:txBody>
      </p:sp>
      <p:sp>
        <p:nvSpPr>
          <p:cNvPr id="98" name="Rectangular Callout 97"/>
          <p:cNvSpPr/>
          <p:nvPr/>
        </p:nvSpPr>
        <p:spPr>
          <a:xfrm>
            <a:off x="4114801" y="1143000"/>
            <a:ext cx="533400" cy="228600"/>
          </a:xfrm>
          <a:prstGeom prst="wedgeRectCallout">
            <a:avLst>
              <a:gd name="adj1" fmla="val 120920"/>
              <a:gd name="adj2" fmla="val -137564"/>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SWT</a:t>
            </a:r>
          </a:p>
          <a:p>
            <a:pPr>
              <a:defRPr/>
            </a:pPr>
            <a:endParaRPr lang="en-US" sz="800" dirty="0">
              <a:solidFill>
                <a:sysClr val="windowText" lastClr="000000"/>
              </a:solidFill>
            </a:endParaRPr>
          </a:p>
        </p:txBody>
      </p:sp>
      <p:sp>
        <p:nvSpPr>
          <p:cNvPr id="99" name="Rectangular Callout 98"/>
          <p:cNvSpPr/>
          <p:nvPr/>
        </p:nvSpPr>
        <p:spPr>
          <a:xfrm>
            <a:off x="6734755" y="1295400"/>
            <a:ext cx="656645" cy="209785"/>
          </a:xfrm>
          <a:prstGeom prst="wedgeRectCallout">
            <a:avLst>
              <a:gd name="adj1" fmla="val -27636"/>
              <a:gd name="adj2" fmla="val -242293"/>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SWL</a:t>
            </a:r>
          </a:p>
          <a:p>
            <a:pPr>
              <a:defRPr/>
            </a:pPr>
            <a:endParaRPr lang="en-US" sz="800" dirty="0">
              <a:solidFill>
                <a:sysClr val="windowText" lastClr="000000"/>
              </a:solidFill>
            </a:endParaRPr>
          </a:p>
        </p:txBody>
      </p:sp>
      <p:pic>
        <p:nvPicPr>
          <p:cNvPr id="10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7153523" y="1361252"/>
            <a:ext cx="152676" cy="86548"/>
          </a:xfrm>
          <a:prstGeom prst="rect">
            <a:avLst/>
          </a:prstGeom>
          <a:noFill/>
          <a:ln w="9525">
            <a:noFill/>
            <a:miter lim="800000"/>
            <a:headEnd/>
            <a:tailEnd/>
          </a:ln>
        </p:spPr>
      </p:pic>
      <p:pic>
        <p:nvPicPr>
          <p:cNvPr id="101"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495800" y="1208852"/>
            <a:ext cx="152676" cy="86548"/>
          </a:xfrm>
          <a:prstGeom prst="rect">
            <a:avLst/>
          </a:prstGeom>
          <a:noFill/>
          <a:ln w="9525">
            <a:noFill/>
            <a:miter lim="800000"/>
            <a:headEnd/>
            <a:tailEnd/>
          </a:ln>
        </p:spPr>
      </p:pic>
      <p:pic>
        <p:nvPicPr>
          <p:cNvPr id="102"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373757" y="1520237"/>
            <a:ext cx="152676" cy="86548"/>
          </a:xfrm>
          <a:prstGeom prst="rect">
            <a:avLst/>
          </a:prstGeom>
          <a:noFill/>
          <a:ln w="9525">
            <a:noFill/>
            <a:miter lim="800000"/>
            <a:headEnd/>
            <a:tailEnd/>
          </a:ln>
        </p:spPr>
      </p:pic>
      <p:pic>
        <p:nvPicPr>
          <p:cNvPr id="103"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007334" y="1606785"/>
            <a:ext cx="152676" cy="86548"/>
          </a:xfrm>
          <a:prstGeom prst="rect">
            <a:avLst/>
          </a:prstGeom>
          <a:noFill/>
          <a:ln w="9525">
            <a:noFill/>
            <a:miter lim="800000"/>
            <a:headEnd/>
            <a:tailEnd/>
          </a:ln>
        </p:spPr>
      </p:pic>
      <p:pic>
        <p:nvPicPr>
          <p:cNvPr id="105"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019800" y="2514600"/>
            <a:ext cx="152676" cy="86548"/>
          </a:xfrm>
          <a:prstGeom prst="rect">
            <a:avLst/>
          </a:prstGeom>
          <a:noFill/>
          <a:ln w="9525">
            <a:noFill/>
            <a:miter lim="800000"/>
            <a:headEnd/>
            <a:tailEnd/>
          </a:ln>
        </p:spPr>
      </p:pic>
      <p:pic>
        <p:nvPicPr>
          <p:cNvPr id="106" name="Picture 2" descr="http://www.google.com/images?q=tbn:ATZn784RQ7XqfM::www.theus50.com/images/state-seals/texas-seal.jpg&amp;t=1&amp;h=94&amp;w=94&amp;usg=__9OtdTc4z3I_sebr2tZyflL8_jvY=">
            <a:hlinkClick r:id="rId8"/>
          </p:cNvPr>
          <p:cNvPicPr>
            <a:picLocks noChangeAspect="1" noChangeArrowheads="1"/>
          </p:cNvPicPr>
          <p:nvPr/>
        </p:nvPicPr>
        <p:blipFill>
          <a:blip r:embed="rId9" cstate="print"/>
          <a:srcRect/>
          <a:stretch>
            <a:fillRect/>
          </a:stretch>
        </p:blipFill>
        <p:spPr bwMode="auto">
          <a:xfrm>
            <a:off x="5007334" y="2342444"/>
            <a:ext cx="91606" cy="75730"/>
          </a:xfrm>
          <a:prstGeom prst="rect">
            <a:avLst/>
          </a:prstGeom>
          <a:noFill/>
          <a:ln w="9525">
            <a:noFill/>
            <a:miter lim="800000"/>
            <a:headEnd/>
            <a:tailEnd/>
          </a:ln>
        </p:spPr>
      </p:pic>
      <p:pic>
        <p:nvPicPr>
          <p:cNvPr id="107"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5269064" y="1433689"/>
            <a:ext cx="117779" cy="97367"/>
          </a:xfrm>
          <a:prstGeom prst="rect">
            <a:avLst/>
          </a:prstGeom>
          <a:noFill/>
          <a:ln w="9525">
            <a:noFill/>
            <a:miter lim="800000"/>
            <a:headEnd/>
            <a:tailEnd/>
          </a:ln>
        </p:spPr>
      </p:pic>
      <p:pic>
        <p:nvPicPr>
          <p:cNvPr id="108"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572000" y="2580452"/>
            <a:ext cx="152676" cy="86548"/>
          </a:xfrm>
          <a:prstGeom prst="rect">
            <a:avLst/>
          </a:prstGeom>
          <a:noFill/>
          <a:ln w="9525">
            <a:noFill/>
            <a:miter lim="800000"/>
            <a:headEnd/>
            <a:tailEnd/>
          </a:ln>
        </p:spPr>
      </p:pic>
      <p:pic>
        <p:nvPicPr>
          <p:cNvPr id="109"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4902642" y="2385719"/>
            <a:ext cx="117779" cy="97367"/>
          </a:xfrm>
          <a:prstGeom prst="rect">
            <a:avLst/>
          </a:prstGeom>
          <a:noFill/>
          <a:ln w="9525">
            <a:noFill/>
            <a:miter lim="800000"/>
            <a:headEnd/>
            <a:tailEnd/>
          </a:ln>
        </p:spPr>
      </p:pic>
      <p:pic>
        <p:nvPicPr>
          <p:cNvPr id="11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687833" y="2362200"/>
            <a:ext cx="152676" cy="86548"/>
          </a:xfrm>
          <a:prstGeom prst="rect">
            <a:avLst/>
          </a:prstGeom>
          <a:noFill/>
          <a:ln w="9525">
            <a:noFill/>
            <a:miter lim="800000"/>
            <a:headEnd/>
            <a:tailEnd/>
          </a:ln>
        </p:spPr>
      </p:pic>
      <p:pic>
        <p:nvPicPr>
          <p:cNvPr id="111"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248124" y="2580452"/>
            <a:ext cx="152676" cy="86548"/>
          </a:xfrm>
          <a:prstGeom prst="rect">
            <a:avLst/>
          </a:prstGeom>
          <a:noFill/>
          <a:ln w="9525">
            <a:noFill/>
            <a:miter lim="800000"/>
            <a:headEnd/>
            <a:tailEnd/>
          </a:ln>
        </p:spPr>
      </p:pic>
      <p:pic>
        <p:nvPicPr>
          <p:cNvPr id="112"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867124" y="2656652"/>
            <a:ext cx="152676" cy="86548"/>
          </a:xfrm>
          <a:prstGeom prst="rect">
            <a:avLst/>
          </a:prstGeom>
          <a:noFill/>
          <a:ln w="9525">
            <a:noFill/>
            <a:miter lim="800000"/>
            <a:headEnd/>
            <a:tailEnd/>
          </a:ln>
        </p:spPr>
      </p:pic>
      <p:pic>
        <p:nvPicPr>
          <p:cNvPr id="113"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635487" y="2667000"/>
            <a:ext cx="152676" cy="86548"/>
          </a:xfrm>
          <a:prstGeom prst="rect">
            <a:avLst/>
          </a:prstGeom>
          <a:noFill/>
          <a:ln w="9525">
            <a:noFill/>
            <a:miter lim="800000"/>
            <a:headEnd/>
            <a:tailEnd/>
          </a:ln>
        </p:spPr>
      </p:pic>
      <p:pic>
        <p:nvPicPr>
          <p:cNvPr id="114"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164372" y="3164652"/>
            <a:ext cx="152676" cy="86548"/>
          </a:xfrm>
          <a:prstGeom prst="rect">
            <a:avLst/>
          </a:prstGeom>
          <a:noFill/>
          <a:ln w="9525">
            <a:noFill/>
            <a:miter lim="800000"/>
            <a:headEnd/>
            <a:tailEnd/>
          </a:ln>
        </p:spPr>
      </p:pic>
      <p:pic>
        <p:nvPicPr>
          <p:cNvPr id="115"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112026" y="3207926"/>
            <a:ext cx="152676" cy="86548"/>
          </a:xfrm>
          <a:prstGeom prst="rect">
            <a:avLst/>
          </a:prstGeom>
          <a:noFill/>
          <a:ln w="9525">
            <a:noFill/>
            <a:miter lim="800000"/>
            <a:headEnd/>
            <a:tailEnd/>
          </a:ln>
        </p:spPr>
      </p:pic>
      <p:pic>
        <p:nvPicPr>
          <p:cNvPr id="116"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953000" y="3494852"/>
            <a:ext cx="152676" cy="86548"/>
          </a:xfrm>
          <a:prstGeom prst="rect">
            <a:avLst/>
          </a:prstGeom>
          <a:noFill/>
          <a:ln w="9525">
            <a:noFill/>
            <a:miter lim="800000"/>
            <a:headEnd/>
            <a:tailEnd/>
          </a:ln>
        </p:spPr>
      </p:pic>
      <p:pic>
        <p:nvPicPr>
          <p:cNvPr id="117"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4797380" y="2590800"/>
            <a:ext cx="66002" cy="54563"/>
          </a:xfrm>
          <a:prstGeom prst="rect">
            <a:avLst/>
          </a:prstGeom>
          <a:noFill/>
          <a:ln w="9525">
            <a:noFill/>
            <a:miter lim="800000"/>
            <a:headEnd/>
            <a:tailEnd/>
          </a:ln>
        </p:spPr>
      </p:pic>
      <p:sp>
        <p:nvSpPr>
          <p:cNvPr id="119" name="TextBox 104"/>
          <p:cNvSpPr txBox="1">
            <a:spLocks noChangeArrowheads="1"/>
          </p:cNvSpPr>
          <p:nvPr/>
        </p:nvSpPr>
        <p:spPr bwMode="auto">
          <a:xfrm>
            <a:off x="1873858" y="3657600"/>
            <a:ext cx="1727421" cy="338554"/>
          </a:xfrm>
          <a:prstGeom prst="rect">
            <a:avLst/>
          </a:prstGeom>
          <a:noFill/>
          <a:ln w="9525">
            <a:noFill/>
            <a:miter lim="800000"/>
            <a:headEnd/>
            <a:tailEnd/>
          </a:ln>
        </p:spPr>
        <p:txBody>
          <a:bodyPr>
            <a:spAutoFit/>
          </a:bodyPr>
          <a:lstStyle/>
          <a:p>
            <a:r>
              <a:rPr lang="en-US" sz="1600" dirty="0" smtClean="0"/>
              <a:t>Landfall + </a:t>
            </a:r>
            <a:endParaRPr lang="en-US" sz="1600" dirty="0"/>
          </a:p>
        </p:txBody>
      </p:sp>
      <p:sp>
        <p:nvSpPr>
          <p:cNvPr id="121" name="Rectangular Callout 120"/>
          <p:cNvSpPr/>
          <p:nvPr/>
        </p:nvSpPr>
        <p:spPr>
          <a:xfrm>
            <a:off x="4724401" y="1828800"/>
            <a:ext cx="609600" cy="228600"/>
          </a:xfrm>
          <a:prstGeom prst="wedgeRectCallout">
            <a:avLst>
              <a:gd name="adj1" fmla="val 5794"/>
              <a:gd name="adj2" fmla="val -126385"/>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SWF</a:t>
            </a:r>
          </a:p>
          <a:p>
            <a:pPr>
              <a:defRPr/>
            </a:pPr>
            <a:endParaRPr lang="en-US" sz="800" dirty="0">
              <a:solidFill>
                <a:sysClr val="windowText" lastClr="000000"/>
              </a:solidFill>
            </a:endParaRPr>
          </a:p>
        </p:txBody>
      </p:sp>
      <p:sp>
        <p:nvSpPr>
          <p:cNvPr id="124" name="Rectangular Callout 123"/>
          <p:cNvSpPr/>
          <p:nvPr/>
        </p:nvSpPr>
        <p:spPr>
          <a:xfrm>
            <a:off x="3657600" y="1676400"/>
            <a:ext cx="1007166" cy="277519"/>
          </a:xfrm>
          <a:prstGeom prst="wedgeRectCallout">
            <a:avLst>
              <a:gd name="adj1" fmla="val 82471"/>
              <a:gd name="adj2" fmla="val 19535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TXDEM</a:t>
            </a:r>
          </a:p>
          <a:p>
            <a:pPr>
              <a:defRPr/>
            </a:pPr>
            <a:r>
              <a:rPr lang="en-US" sz="800" dirty="0">
                <a:solidFill>
                  <a:schemeClr val="tx1"/>
                </a:solidFill>
              </a:rPr>
              <a:t>SOC </a:t>
            </a:r>
            <a:r>
              <a:rPr lang="en-US" sz="800" dirty="0" smtClean="0">
                <a:solidFill>
                  <a:schemeClr val="tx1"/>
                </a:solidFill>
              </a:rPr>
              <a:t>activated</a:t>
            </a:r>
          </a:p>
          <a:p>
            <a:pPr>
              <a:defRPr/>
            </a:pPr>
            <a:endParaRPr lang="en-US" sz="800" dirty="0">
              <a:solidFill>
                <a:schemeClr val="tx1"/>
              </a:solidFill>
            </a:endParaRPr>
          </a:p>
          <a:p>
            <a:pPr>
              <a:defRPr/>
            </a:pPr>
            <a:endParaRPr lang="en-US" sz="800" dirty="0">
              <a:solidFill>
                <a:sysClr val="windowText" lastClr="000000"/>
              </a:solidFill>
            </a:endParaRPr>
          </a:p>
        </p:txBody>
      </p:sp>
      <p:sp>
        <p:nvSpPr>
          <p:cNvPr id="125" name="TextBox 104"/>
          <p:cNvSpPr txBox="1">
            <a:spLocks noChangeArrowheads="1"/>
          </p:cNvSpPr>
          <p:nvPr/>
        </p:nvSpPr>
        <p:spPr bwMode="auto">
          <a:xfrm>
            <a:off x="1752600" y="3911835"/>
            <a:ext cx="2045473" cy="276999"/>
          </a:xfrm>
          <a:prstGeom prst="rect">
            <a:avLst/>
          </a:prstGeom>
          <a:noFill/>
          <a:ln w="9525">
            <a:noFill/>
            <a:miter lim="800000"/>
            <a:headEnd/>
            <a:tailEnd/>
          </a:ln>
        </p:spPr>
        <p:txBody>
          <a:bodyPr wrap="square">
            <a:spAutoFit/>
          </a:bodyPr>
          <a:lstStyle/>
          <a:p>
            <a:r>
              <a:rPr lang="en-US" sz="1200" dirty="0" smtClean="0"/>
              <a:t>Phase 3. Post Incident </a:t>
            </a:r>
            <a:endParaRPr lang="en-US" sz="1200" dirty="0"/>
          </a:p>
        </p:txBody>
      </p:sp>
      <p:pic>
        <p:nvPicPr>
          <p:cNvPr id="126"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6106602" y="946856"/>
            <a:ext cx="170125" cy="140641"/>
          </a:xfrm>
          <a:prstGeom prst="rect">
            <a:avLst/>
          </a:prstGeom>
          <a:noFill/>
          <a:ln w="9525">
            <a:noFill/>
            <a:miter lim="800000"/>
            <a:headEnd/>
            <a:tailEnd/>
          </a:ln>
        </p:spPr>
      </p:pic>
      <p:pic>
        <p:nvPicPr>
          <p:cNvPr id="127"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105400" y="1894652"/>
            <a:ext cx="152676" cy="86548"/>
          </a:xfrm>
          <a:prstGeom prst="rect">
            <a:avLst/>
          </a:prstGeom>
          <a:noFill/>
          <a:ln w="9525">
            <a:noFill/>
            <a:miter lim="800000"/>
            <a:headEnd/>
            <a:tailEnd/>
          </a:ln>
        </p:spPr>
      </p:pic>
      <p:pic>
        <p:nvPicPr>
          <p:cNvPr id="128"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171924" y="1589852"/>
            <a:ext cx="152676" cy="86548"/>
          </a:xfrm>
          <a:prstGeom prst="rect">
            <a:avLst/>
          </a:prstGeom>
          <a:noFill/>
          <a:ln w="9525">
            <a:noFill/>
            <a:miter lim="800000"/>
            <a:headEnd/>
            <a:tailEnd/>
          </a:ln>
        </p:spPr>
      </p:pic>
      <p:pic>
        <p:nvPicPr>
          <p:cNvPr id="130" name="Picture 2" descr="http://www.google.com/images?q=tbn:ATZn784RQ7XqfM::www.theus50.com/images/state-seals/texas-seal.jpg&amp;t=1&amp;h=94&amp;w=94&amp;usg=__9OtdTc4z3I_sebr2tZyflL8_jvY=">
            <a:hlinkClick r:id="rId8"/>
          </p:cNvPr>
          <p:cNvPicPr>
            <a:picLocks noChangeAspect="1" noChangeArrowheads="1"/>
          </p:cNvPicPr>
          <p:nvPr/>
        </p:nvPicPr>
        <p:blipFill>
          <a:blip r:embed="rId9" cstate="print"/>
          <a:srcRect/>
          <a:stretch>
            <a:fillRect/>
          </a:stretch>
        </p:blipFill>
        <p:spPr bwMode="auto">
          <a:xfrm>
            <a:off x="4419600" y="1752600"/>
            <a:ext cx="157038" cy="129822"/>
          </a:xfrm>
          <a:prstGeom prst="rect">
            <a:avLst/>
          </a:prstGeom>
          <a:noFill/>
          <a:ln w="9525">
            <a:noFill/>
            <a:miter lim="800000"/>
            <a:headEnd/>
            <a:tailEnd/>
          </a:ln>
        </p:spPr>
      </p:pic>
      <p:pic>
        <p:nvPicPr>
          <p:cNvPr id="131"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3593990" y="2428993"/>
            <a:ext cx="170125" cy="140641"/>
          </a:xfrm>
          <a:prstGeom prst="rect">
            <a:avLst/>
          </a:prstGeom>
          <a:noFill/>
          <a:ln w="9525">
            <a:noFill/>
            <a:miter lim="800000"/>
            <a:headEnd/>
            <a:tailEnd/>
          </a:ln>
        </p:spPr>
      </p:pic>
      <p:sp>
        <p:nvSpPr>
          <p:cNvPr id="132" name="Rectangular Callout 131"/>
          <p:cNvSpPr/>
          <p:nvPr/>
        </p:nvSpPr>
        <p:spPr>
          <a:xfrm>
            <a:off x="6705600" y="1905000"/>
            <a:ext cx="533400" cy="304800"/>
          </a:xfrm>
          <a:prstGeom prst="wedgeRectCallout">
            <a:avLst>
              <a:gd name="adj1" fmla="val -126768"/>
              <a:gd name="adj2" fmla="val 17502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1000" dirty="0">
                <a:solidFill>
                  <a:sysClr val="windowText" lastClr="000000"/>
                </a:solidFill>
              </a:rPr>
              <a:t>SWG</a:t>
            </a:r>
            <a:r>
              <a:rPr lang="en-US" sz="1600" dirty="0">
                <a:solidFill>
                  <a:sysClr val="windowText" lastClr="000000"/>
                </a:solidFill>
              </a:rPr>
              <a:t> </a:t>
            </a:r>
          </a:p>
          <a:p>
            <a:pPr>
              <a:defRPr/>
            </a:pPr>
            <a:endParaRPr lang="en-US" sz="1100" dirty="0">
              <a:solidFill>
                <a:sysClr val="windowText" lastClr="000000"/>
              </a:solidFill>
            </a:endParaRPr>
          </a:p>
        </p:txBody>
      </p:sp>
      <p:sp>
        <p:nvSpPr>
          <p:cNvPr id="51" name="Rectangular Callout 50"/>
          <p:cNvSpPr/>
          <p:nvPr/>
        </p:nvSpPr>
        <p:spPr>
          <a:xfrm>
            <a:off x="2209800" y="1905000"/>
            <a:ext cx="1143000" cy="1752600"/>
          </a:xfrm>
          <a:prstGeom prst="wedgeRectCallout">
            <a:avLst>
              <a:gd name="adj1" fmla="val 187143"/>
              <a:gd name="adj2" fmla="val -19731"/>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b="1" dirty="0">
                <a:solidFill>
                  <a:sysClr val="windowText" lastClr="000000"/>
                </a:solidFill>
              </a:rPr>
              <a:t>JFO</a:t>
            </a:r>
          </a:p>
          <a:p>
            <a:pPr>
              <a:defRPr/>
            </a:pPr>
            <a:r>
              <a:rPr lang="en-US" sz="800" dirty="0">
                <a:solidFill>
                  <a:sysClr val="windowText" lastClr="000000"/>
                </a:solidFill>
              </a:rPr>
              <a:t>FEMA </a:t>
            </a:r>
            <a:r>
              <a:rPr lang="en-US" sz="800" dirty="0" smtClean="0">
                <a:solidFill>
                  <a:sysClr val="windowText" lastClr="000000"/>
                </a:solidFill>
              </a:rPr>
              <a:t>FCO</a:t>
            </a:r>
            <a:endParaRPr lang="en-US" sz="800" dirty="0">
              <a:solidFill>
                <a:sysClr val="windowText" lastClr="000000"/>
              </a:solidFill>
            </a:endParaRPr>
          </a:p>
          <a:p>
            <a:pPr>
              <a:defRPr/>
            </a:pPr>
            <a:r>
              <a:rPr lang="en-US" sz="800" dirty="0">
                <a:solidFill>
                  <a:sysClr val="windowText" lastClr="000000"/>
                </a:solidFill>
              </a:rPr>
              <a:t>ESF #3 TL/ATL</a:t>
            </a:r>
          </a:p>
          <a:p>
            <a:pPr>
              <a:defRPr/>
            </a:pPr>
            <a:r>
              <a:rPr lang="en-US" sz="800" dirty="0">
                <a:solidFill>
                  <a:sysClr val="windowText" lastClr="000000"/>
                </a:solidFill>
              </a:rPr>
              <a:t>249</a:t>
            </a:r>
            <a:r>
              <a:rPr lang="en-US" sz="800" baseline="30000" dirty="0">
                <a:solidFill>
                  <a:sysClr val="windowText" lastClr="000000"/>
                </a:solidFill>
              </a:rPr>
              <a:t>TH</a:t>
            </a:r>
            <a:r>
              <a:rPr lang="en-US" sz="800" dirty="0">
                <a:solidFill>
                  <a:sysClr val="windowText" lastClr="000000"/>
                </a:solidFill>
              </a:rPr>
              <a:t> C2</a:t>
            </a:r>
          </a:p>
          <a:p>
            <a:pPr>
              <a:defRPr/>
            </a:pPr>
            <a:r>
              <a:rPr lang="en-US" sz="800" dirty="0">
                <a:solidFill>
                  <a:sysClr val="windowText" lastClr="000000"/>
                </a:solidFill>
              </a:rPr>
              <a:t>Power AO</a:t>
            </a:r>
          </a:p>
          <a:p>
            <a:pPr>
              <a:defRPr/>
            </a:pPr>
            <a:r>
              <a:rPr lang="en-US" sz="800" dirty="0">
                <a:solidFill>
                  <a:sysClr val="windowText" lastClr="000000"/>
                </a:solidFill>
              </a:rPr>
              <a:t>Debris AO</a:t>
            </a:r>
          </a:p>
          <a:p>
            <a:pPr>
              <a:defRPr/>
            </a:pPr>
            <a:r>
              <a:rPr lang="en-US" sz="800" dirty="0">
                <a:solidFill>
                  <a:sysClr val="windowText" lastClr="000000"/>
                </a:solidFill>
              </a:rPr>
              <a:t>Commodities </a:t>
            </a:r>
            <a:r>
              <a:rPr lang="en-US" sz="800" dirty="0" smtClean="0">
                <a:solidFill>
                  <a:sysClr val="windowText" lastClr="000000"/>
                </a:solidFill>
              </a:rPr>
              <a:t>AO</a:t>
            </a:r>
          </a:p>
          <a:p>
            <a:pPr>
              <a:defRPr/>
            </a:pPr>
            <a:r>
              <a:rPr lang="en-US" sz="800" dirty="0" smtClean="0">
                <a:solidFill>
                  <a:sysClr val="windowText" lastClr="000000"/>
                </a:solidFill>
              </a:rPr>
              <a:t>Roofing AO</a:t>
            </a:r>
            <a:endParaRPr lang="en-US" sz="800" dirty="0">
              <a:solidFill>
                <a:sysClr val="windowText" lastClr="000000"/>
              </a:solidFill>
            </a:endParaRPr>
          </a:p>
          <a:p>
            <a:pPr>
              <a:defRPr/>
            </a:pPr>
            <a:r>
              <a:rPr lang="en-US" sz="800" dirty="0" smtClean="0">
                <a:solidFill>
                  <a:sysClr val="windowText" lastClr="000000"/>
                </a:solidFill>
              </a:rPr>
              <a:t>TF Pacesetter</a:t>
            </a:r>
            <a:endParaRPr lang="en-US" sz="800" dirty="0">
              <a:solidFill>
                <a:sysClr val="windowText" lastClr="000000"/>
              </a:solidFill>
            </a:endParaRPr>
          </a:p>
          <a:p>
            <a:pPr>
              <a:defRPr/>
            </a:pPr>
            <a:r>
              <a:rPr lang="en-US" sz="800" dirty="0">
                <a:solidFill>
                  <a:sysClr val="windowText" lastClr="000000"/>
                </a:solidFill>
              </a:rPr>
              <a:t>ESF #3 TL HQ</a:t>
            </a:r>
          </a:p>
          <a:p>
            <a:pPr>
              <a:defRPr/>
            </a:pPr>
            <a:r>
              <a:rPr lang="en-US" sz="800" dirty="0">
                <a:solidFill>
                  <a:sysClr val="windowText" lastClr="000000"/>
                </a:solidFill>
              </a:rPr>
              <a:t>ESF #3 LNO (SWG)</a:t>
            </a:r>
          </a:p>
          <a:p>
            <a:pPr>
              <a:defRPr/>
            </a:pPr>
            <a:r>
              <a:rPr lang="en-US" sz="800" dirty="0" smtClean="0">
                <a:solidFill>
                  <a:sysClr val="windowText" lastClr="000000"/>
                </a:solidFill>
              </a:rPr>
              <a:t>SWL </a:t>
            </a:r>
            <a:r>
              <a:rPr lang="en-US" sz="800" dirty="0">
                <a:solidFill>
                  <a:sysClr val="windowText" lastClr="000000"/>
                </a:solidFill>
              </a:rPr>
              <a:t>District CDR </a:t>
            </a:r>
          </a:p>
          <a:p>
            <a:pPr>
              <a:defRPr/>
            </a:pPr>
            <a:r>
              <a:rPr lang="en-US" sz="800" dirty="0">
                <a:solidFill>
                  <a:sysClr val="windowText" lastClr="000000"/>
                </a:solidFill>
              </a:rPr>
              <a:t>ESF #15 PAO PRT</a:t>
            </a:r>
          </a:p>
          <a:p>
            <a:pPr>
              <a:defRPr/>
            </a:pPr>
            <a:r>
              <a:rPr lang="en-US" sz="800" dirty="0">
                <a:solidFill>
                  <a:sysClr val="windowText" lastClr="000000"/>
                </a:solidFill>
              </a:rPr>
              <a:t>ESF #3 ATL (3) </a:t>
            </a:r>
          </a:p>
          <a:p>
            <a:pPr>
              <a:defRPr/>
            </a:pPr>
            <a:endParaRPr lang="en-US" sz="800" dirty="0">
              <a:solidFill>
                <a:sysClr val="windowText" lastClr="000000"/>
              </a:solidFill>
            </a:endParaRPr>
          </a:p>
          <a:p>
            <a:pPr>
              <a:defRPr/>
            </a:pPr>
            <a:endParaRPr lang="en-US" sz="800" dirty="0">
              <a:solidFill>
                <a:sysClr val="windowText" lastClr="000000"/>
              </a:solidFill>
            </a:endParaRPr>
          </a:p>
          <a:p>
            <a:pPr>
              <a:defRPr/>
            </a:pPr>
            <a:endParaRPr lang="en-US" sz="800" dirty="0">
              <a:solidFill>
                <a:sysClr val="windowText" lastClr="000000"/>
              </a:solidFill>
            </a:endParaRPr>
          </a:p>
          <a:p>
            <a:pPr>
              <a:defRPr/>
            </a:pPr>
            <a:endParaRPr lang="en-US" sz="800" dirty="0">
              <a:solidFill>
                <a:sysClr val="windowText" lastClr="000000"/>
              </a:solidFill>
            </a:endParaRPr>
          </a:p>
        </p:txBody>
      </p:sp>
      <p:sp>
        <p:nvSpPr>
          <p:cNvPr id="52" name="Rectangular Callout 51"/>
          <p:cNvSpPr/>
          <p:nvPr/>
        </p:nvSpPr>
        <p:spPr>
          <a:xfrm>
            <a:off x="4114800" y="2743201"/>
            <a:ext cx="1295400" cy="914400"/>
          </a:xfrm>
          <a:prstGeom prst="wedgeRectCallout">
            <a:avLst>
              <a:gd name="adj1" fmla="val 91690"/>
              <a:gd name="adj2" fmla="val -67854"/>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b="1" dirty="0">
                <a:solidFill>
                  <a:sysClr val="windowText" lastClr="000000"/>
                </a:solidFill>
              </a:rPr>
              <a:t>Down Range </a:t>
            </a:r>
            <a:r>
              <a:rPr lang="en-US" sz="800" b="1" dirty="0" smtClean="0">
                <a:solidFill>
                  <a:sysClr val="windowText" lastClr="000000"/>
                </a:solidFill>
              </a:rPr>
              <a:t>ISB</a:t>
            </a:r>
            <a:endParaRPr lang="en-US" sz="800" b="1" dirty="0">
              <a:solidFill>
                <a:sysClr val="windowText" lastClr="000000"/>
              </a:solidFill>
            </a:endParaRPr>
          </a:p>
          <a:p>
            <a:pPr>
              <a:defRPr/>
            </a:pPr>
            <a:r>
              <a:rPr lang="en-US" sz="800" dirty="0">
                <a:solidFill>
                  <a:schemeClr val="tx1"/>
                </a:solidFill>
              </a:rPr>
              <a:t>SWT </a:t>
            </a:r>
            <a:r>
              <a:rPr lang="en-US" sz="800" dirty="0" smtClean="0">
                <a:solidFill>
                  <a:schemeClr val="tx1"/>
                </a:solidFill>
              </a:rPr>
              <a:t>Power Czar</a:t>
            </a:r>
            <a:endParaRPr lang="en-US" sz="800" dirty="0">
              <a:solidFill>
                <a:schemeClr val="tx1"/>
              </a:solidFill>
            </a:endParaRPr>
          </a:p>
          <a:p>
            <a:pPr>
              <a:defRPr/>
            </a:pPr>
            <a:r>
              <a:rPr lang="en-US" sz="800" dirty="0" smtClean="0">
                <a:solidFill>
                  <a:schemeClr val="tx1"/>
                </a:solidFill>
              </a:rPr>
              <a:t>SWL Commodities Czar</a:t>
            </a:r>
          </a:p>
          <a:p>
            <a:pPr>
              <a:defRPr/>
            </a:pPr>
            <a:r>
              <a:rPr lang="en-US" sz="800" dirty="0" smtClean="0">
                <a:solidFill>
                  <a:schemeClr val="tx1"/>
                </a:solidFill>
              </a:rPr>
              <a:t>Power </a:t>
            </a:r>
            <a:r>
              <a:rPr lang="en-US" sz="800" dirty="0">
                <a:solidFill>
                  <a:schemeClr val="tx1"/>
                </a:solidFill>
              </a:rPr>
              <a:t>PRT</a:t>
            </a:r>
          </a:p>
          <a:p>
            <a:pPr>
              <a:defRPr/>
            </a:pPr>
            <a:r>
              <a:rPr lang="en-US" sz="800" dirty="0" smtClean="0">
                <a:solidFill>
                  <a:schemeClr val="tx1"/>
                </a:solidFill>
              </a:rPr>
              <a:t>Commodities PRT</a:t>
            </a:r>
          </a:p>
          <a:p>
            <a:pPr>
              <a:defRPr/>
            </a:pPr>
            <a:r>
              <a:rPr lang="en-US" sz="800" dirty="0" smtClean="0">
                <a:solidFill>
                  <a:schemeClr val="tx1"/>
                </a:solidFill>
              </a:rPr>
              <a:t>249</a:t>
            </a:r>
            <a:r>
              <a:rPr lang="en-US" sz="800" baseline="30000" dirty="0" smtClean="0">
                <a:solidFill>
                  <a:schemeClr val="tx1"/>
                </a:solidFill>
              </a:rPr>
              <a:t>th</a:t>
            </a:r>
            <a:r>
              <a:rPr lang="en-US" sz="800" dirty="0" smtClean="0">
                <a:solidFill>
                  <a:schemeClr val="tx1"/>
                </a:solidFill>
              </a:rPr>
              <a:t>  </a:t>
            </a:r>
            <a:r>
              <a:rPr lang="en-US" sz="800" dirty="0">
                <a:solidFill>
                  <a:schemeClr val="tx1"/>
                </a:solidFill>
              </a:rPr>
              <a:t>minus Mgt Cell</a:t>
            </a:r>
          </a:p>
          <a:p>
            <a:pPr>
              <a:defRPr/>
            </a:pPr>
            <a:r>
              <a:rPr lang="en-US" sz="800" dirty="0">
                <a:solidFill>
                  <a:schemeClr val="tx1"/>
                </a:solidFill>
              </a:rPr>
              <a:t>2 ECCV </a:t>
            </a:r>
          </a:p>
          <a:p>
            <a:pPr>
              <a:defRPr/>
            </a:pPr>
            <a:endParaRPr lang="en-US" sz="800" dirty="0">
              <a:solidFill>
                <a:sysClr val="windowText" lastClr="000000"/>
              </a:solidFill>
            </a:endParaRPr>
          </a:p>
        </p:txBody>
      </p:sp>
      <p:pic>
        <p:nvPicPr>
          <p:cNvPr id="54"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3048000" y="1981200"/>
            <a:ext cx="170125" cy="140641"/>
          </a:xfrm>
          <a:prstGeom prst="rect">
            <a:avLst/>
          </a:prstGeom>
          <a:noFill/>
          <a:ln w="9525">
            <a:noFill/>
            <a:miter lim="800000"/>
            <a:headEnd/>
            <a:tailEnd/>
          </a:ln>
        </p:spPr>
      </p:pic>
      <p:grpSp>
        <p:nvGrpSpPr>
          <p:cNvPr id="62" name="Group 61"/>
          <p:cNvGrpSpPr/>
          <p:nvPr/>
        </p:nvGrpSpPr>
        <p:grpSpPr>
          <a:xfrm>
            <a:off x="6324600" y="2438400"/>
            <a:ext cx="1066800" cy="1905000"/>
            <a:chOff x="9677400" y="1524000"/>
            <a:chExt cx="1066800" cy="1905000"/>
          </a:xfrm>
        </p:grpSpPr>
        <p:sp>
          <p:nvSpPr>
            <p:cNvPr id="53" name="Rectangular Callout 52"/>
            <p:cNvSpPr/>
            <p:nvPr/>
          </p:nvSpPr>
          <p:spPr>
            <a:xfrm>
              <a:off x="9677400" y="1524000"/>
              <a:ext cx="1066800" cy="1905000"/>
            </a:xfrm>
            <a:prstGeom prst="wedgeRectCallout">
              <a:avLst>
                <a:gd name="adj1" fmla="val -69075"/>
                <a:gd name="adj2" fmla="val -41096"/>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b="1" dirty="0" smtClean="0">
                  <a:solidFill>
                    <a:schemeClr val="tx1"/>
                  </a:solidFill>
                </a:rPr>
                <a:t>RFO</a:t>
              </a:r>
              <a:endParaRPr lang="en-US" sz="800" b="1" dirty="0">
                <a:solidFill>
                  <a:schemeClr val="tx1"/>
                </a:solidFill>
              </a:endParaRPr>
            </a:p>
            <a:p>
              <a:pPr>
                <a:defRPr/>
              </a:pPr>
              <a:r>
                <a:rPr lang="en-US" sz="800" dirty="0" smtClean="0">
                  <a:solidFill>
                    <a:schemeClr val="tx1"/>
                  </a:solidFill>
                </a:rPr>
                <a:t>SWG District CDR</a:t>
              </a:r>
            </a:p>
            <a:p>
              <a:pPr>
                <a:defRPr/>
              </a:pPr>
              <a:r>
                <a:rPr lang="en-US" sz="800" dirty="0" smtClean="0">
                  <a:solidFill>
                    <a:schemeClr val="tx1"/>
                  </a:solidFill>
                </a:rPr>
                <a:t>RFO </a:t>
              </a:r>
              <a:r>
                <a:rPr lang="en-US" sz="800" dirty="0">
                  <a:solidFill>
                    <a:schemeClr val="tx1"/>
                  </a:solidFill>
                </a:rPr>
                <a:t>ADVON</a:t>
              </a:r>
            </a:p>
            <a:p>
              <a:pPr>
                <a:defRPr/>
              </a:pPr>
              <a:r>
                <a:rPr lang="en-US" sz="800" dirty="0">
                  <a:solidFill>
                    <a:schemeClr val="tx1"/>
                  </a:solidFill>
                </a:rPr>
                <a:t>RFO Main Body</a:t>
              </a:r>
            </a:p>
            <a:p>
              <a:pPr>
                <a:defRPr/>
              </a:pPr>
              <a:r>
                <a:rPr lang="en-US" sz="800" dirty="0">
                  <a:solidFill>
                    <a:schemeClr val="tx1"/>
                  </a:solidFill>
                </a:rPr>
                <a:t>Roofing PRT</a:t>
              </a:r>
            </a:p>
            <a:p>
              <a:pPr>
                <a:defRPr/>
              </a:pPr>
              <a:r>
                <a:rPr lang="en-US" sz="800" dirty="0">
                  <a:solidFill>
                    <a:schemeClr val="tx1"/>
                  </a:solidFill>
                </a:rPr>
                <a:t>Debris PRT</a:t>
              </a:r>
            </a:p>
            <a:p>
              <a:pPr>
                <a:defRPr/>
              </a:pPr>
              <a:r>
                <a:rPr lang="en-US" sz="800" dirty="0">
                  <a:solidFill>
                    <a:schemeClr val="tx1"/>
                  </a:solidFill>
                </a:rPr>
                <a:t>Housing PRT</a:t>
              </a:r>
            </a:p>
            <a:p>
              <a:pPr>
                <a:defRPr/>
              </a:pPr>
              <a:r>
                <a:rPr lang="en-US" sz="800" dirty="0">
                  <a:solidFill>
                    <a:schemeClr val="tx1"/>
                  </a:solidFill>
                </a:rPr>
                <a:t>ECCV 6 (SWF)</a:t>
              </a:r>
            </a:p>
            <a:p>
              <a:pPr>
                <a:defRPr/>
              </a:pPr>
              <a:r>
                <a:rPr lang="en-US" sz="800" dirty="0">
                  <a:solidFill>
                    <a:schemeClr val="tx1"/>
                  </a:solidFill>
                </a:rPr>
                <a:t>Power ML</a:t>
              </a:r>
            </a:p>
            <a:p>
              <a:pPr>
                <a:defRPr/>
              </a:pPr>
              <a:r>
                <a:rPr lang="en-US" sz="800" dirty="0">
                  <a:solidFill>
                    <a:schemeClr val="tx1"/>
                  </a:solidFill>
                </a:rPr>
                <a:t>2 Battle CPT</a:t>
              </a:r>
            </a:p>
            <a:p>
              <a:pPr>
                <a:defRPr/>
              </a:pPr>
              <a:r>
                <a:rPr lang="en-US" sz="800" dirty="0" smtClean="0">
                  <a:solidFill>
                    <a:schemeClr val="tx1"/>
                  </a:solidFill>
                </a:rPr>
                <a:t>DAM </a:t>
              </a:r>
              <a:r>
                <a:rPr lang="en-US" sz="800" dirty="0">
                  <a:solidFill>
                    <a:schemeClr val="tx1"/>
                  </a:solidFill>
                </a:rPr>
                <a:t>Safety SME</a:t>
              </a:r>
            </a:p>
            <a:p>
              <a:pPr>
                <a:defRPr/>
              </a:pPr>
              <a:r>
                <a:rPr lang="en-US" sz="800" dirty="0">
                  <a:solidFill>
                    <a:schemeClr val="tx1"/>
                  </a:solidFill>
                </a:rPr>
                <a:t>EERT</a:t>
              </a:r>
            </a:p>
            <a:p>
              <a:pPr>
                <a:defRPr/>
              </a:pPr>
              <a:r>
                <a:rPr lang="en-US" sz="800" dirty="0" smtClean="0">
                  <a:solidFill>
                    <a:schemeClr val="tx1"/>
                  </a:solidFill>
                </a:rPr>
                <a:t>ACE-IT MM</a:t>
              </a:r>
            </a:p>
            <a:p>
              <a:pPr>
                <a:defRPr/>
              </a:pPr>
              <a:r>
                <a:rPr lang="en-US" sz="800" dirty="0" smtClean="0">
                  <a:solidFill>
                    <a:schemeClr val="tx1"/>
                  </a:solidFill>
                </a:rPr>
                <a:t>AARK Kit (ERDC)</a:t>
              </a:r>
            </a:p>
            <a:p>
              <a:pPr>
                <a:defRPr/>
              </a:pPr>
              <a:r>
                <a:rPr lang="en-US" sz="800" dirty="0" smtClean="0">
                  <a:solidFill>
                    <a:schemeClr val="tx1"/>
                  </a:solidFill>
                </a:rPr>
                <a:t>LPRT</a:t>
              </a:r>
            </a:p>
            <a:p>
              <a:pPr>
                <a:defRPr/>
              </a:pPr>
              <a:endParaRPr lang="en-US" sz="800" dirty="0" smtClean="0">
                <a:solidFill>
                  <a:srgbClr val="0000FF"/>
                </a:solidFill>
              </a:endParaRPr>
            </a:p>
          </p:txBody>
        </p:sp>
        <p:pic>
          <p:nvPicPr>
            <p:cNvPr id="55"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10287000" y="1600200"/>
              <a:ext cx="152676" cy="86548"/>
            </a:xfrm>
            <a:prstGeom prst="rect">
              <a:avLst/>
            </a:prstGeom>
            <a:noFill/>
            <a:ln w="9525">
              <a:noFill/>
              <a:miter lim="800000"/>
              <a:headEnd/>
              <a:tailEnd/>
            </a:ln>
          </p:spPr>
        </p:pic>
      </p:grpSp>
      <p:pic>
        <p:nvPicPr>
          <p:cNvPr id="57"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7086600" y="1981200"/>
            <a:ext cx="152676" cy="86548"/>
          </a:xfrm>
          <a:prstGeom prst="rect">
            <a:avLst/>
          </a:prstGeom>
          <a:noFill/>
          <a:ln w="9525">
            <a:noFill/>
            <a:miter lim="800000"/>
            <a:headEnd/>
            <a:tailEnd/>
          </a:ln>
        </p:spPr>
      </p:pic>
      <p:pic>
        <p:nvPicPr>
          <p:cNvPr id="58"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5919090" y="2514600"/>
            <a:ext cx="100710" cy="83256"/>
          </a:xfrm>
          <a:prstGeom prst="rect">
            <a:avLst/>
          </a:prstGeom>
          <a:noFill/>
          <a:ln w="9525">
            <a:noFill/>
            <a:miter lim="800000"/>
            <a:headEnd/>
            <a:tailEnd/>
          </a:ln>
        </p:spPr>
      </p:pic>
      <p:sp>
        <p:nvSpPr>
          <p:cNvPr id="56" name="Rectangular Callout 55"/>
          <p:cNvSpPr/>
          <p:nvPr/>
        </p:nvSpPr>
        <p:spPr>
          <a:xfrm>
            <a:off x="1524000" y="990600"/>
            <a:ext cx="1417982" cy="801511"/>
          </a:xfrm>
          <a:prstGeom prst="wedgeRectCallout">
            <a:avLst>
              <a:gd name="adj1" fmla="val 20663"/>
              <a:gd name="adj2" fmla="val -4715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ysClr val="windowText" lastClr="000000"/>
                </a:solidFill>
              </a:rPr>
              <a:t>HQ USACE OFFICES</a:t>
            </a:r>
          </a:p>
          <a:p>
            <a:pPr>
              <a:defRPr/>
            </a:pPr>
            <a:r>
              <a:rPr lang="en-US" sz="800" dirty="0" smtClean="0">
                <a:solidFill>
                  <a:sysClr val="windowText" lastClr="000000"/>
                </a:solidFill>
              </a:rPr>
              <a:t>Washington, DC</a:t>
            </a:r>
          </a:p>
          <a:p>
            <a:pPr>
              <a:defRPr/>
            </a:pPr>
            <a:endParaRPr lang="en-US" sz="800" dirty="0" smtClean="0">
              <a:solidFill>
                <a:sysClr val="windowText" lastClr="000000"/>
              </a:solidFill>
            </a:endParaRPr>
          </a:p>
          <a:p>
            <a:pPr>
              <a:defRPr/>
            </a:pPr>
            <a:r>
              <a:rPr lang="en-US" sz="800" dirty="0" smtClean="0">
                <a:solidFill>
                  <a:sysClr val="windowText" lastClr="000000"/>
                </a:solidFill>
              </a:rPr>
              <a:t>FEMA </a:t>
            </a:r>
            <a:r>
              <a:rPr lang="en-US" sz="800" dirty="0">
                <a:solidFill>
                  <a:sysClr val="windowText" lastClr="000000"/>
                </a:solidFill>
              </a:rPr>
              <a:t>NRCC</a:t>
            </a:r>
          </a:p>
          <a:p>
            <a:pPr>
              <a:defRPr/>
            </a:pPr>
            <a:r>
              <a:rPr lang="en-US" sz="800" dirty="0" smtClean="0">
                <a:solidFill>
                  <a:sysClr val="windowText" lastClr="000000"/>
                </a:solidFill>
              </a:rPr>
              <a:t>ESF </a:t>
            </a:r>
            <a:r>
              <a:rPr lang="en-US" sz="800" dirty="0">
                <a:solidFill>
                  <a:sysClr val="windowText" lastClr="000000"/>
                </a:solidFill>
              </a:rPr>
              <a:t>#3 TL/ATL</a:t>
            </a:r>
          </a:p>
          <a:p>
            <a:pPr>
              <a:defRPr/>
            </a:pPr>
            <a:r>
              <a:rPr lang="en-US" sz="800" dirty="0">
                <a:solidFill>
                  <a:sysClr val="windowText" lastClr="000000"/>
                </a:solidFill>
              </a:rPr>
              <a:t>National Ice and Water AO</a:t>
            </a:r>
          </a:p>
          <a:p>
            <a:pPr>
              <a:defRPr/>
            </a:pPr>
            <a:endParaRPr lang="en-US" sz="800" dirty="0">
              <a:solidFill>
                <a:sysClr val="windowText" lastClr="000000"/>
              </a:solidFill>
            </a:endParaRPr>
          </a:p>
        </p:txBody>
      </p:sp>
      <p:pic>
        <p:nvPicPr>
          <p:cNvPr id="59"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2268275" y="1355450"/>
            <a:ext cx="246325" cy="208061"/>
          </a:xfrm>
          <a:prstGeom prst="rect">
            <a:avLst/>
          </a:prstGeom>
          <a:noFill/>
          <a:ln w="9525">
            <a:noFill/>
            <a:miter lim="800000"/>
            <a:headEnd/>
            <a:tailEnd/>
          </a:ln>
        </p:spPr>
      </p:pic>
      <p:pic>
        <p:nvPicPr>
          <p:cNvPr id="6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2590800" y="1030111"/>
            <a:ext cx="213747" cy="123433"/>
          </a:xfrm>
          <a:prstGeom prst="rect">
            <a:avLst/>
          </a:prstGeom>
          <a:noFill/>
          <a:ln w="9525">
            <a:noFill/>
            <a:miter lim="800000"/>
            <a:headEnd/>
            <a:tailEnd/>
          </a:ln>
        </p:spPr>
      </p:pic>
      <p:pic>
        <p:nvPicPr>
          <p:cNvPr id="61"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5105400" y="2819400"/>
            <a:ext cx="170125" cy="140641"/>
          </a:xfrm>
          <a:prstGeom prst="rect">
            <a:avLst/>
          </a:prstGeom>
          <a:noFill/>
          <a:ln w="9525">
            <a:noFill/>
            <a:miter lim="800000"/>
            <a:headEnd/>
            <a:tailEnd/>
          </a:ln>
        </p:spPr>
      </p:pic>
      <p:pic>
        <p:nvPicPr>
          <p:cNvPr id="63" name="Picture 2" descr="C:\Users\M0PDSG9D\Pictures\TDEM logo.gif"/>
          <p:cNvPicPr>
            <a:picLocks noChangeAspect="1" noChangeArrowheads="1"/>
          </p:cNvPicPr>
          <p:nvPr/>
        </p:nvPicPr>
        <p:blipFill>
          <a:blip r:embed="rId12" cstate="print"/>
          <a:srcRect/>
          <a:stretch>
            <a:fillRect/>
          </a:stretch>
        </p:blipFill>
        <p:spPr bwMode="auto">
          <a:xfrm>
            <a:off x="7848600" y="1676400"/>
            <a:ext cx="762000" cy="762000"/>
          </a:xfrm>
          <a:prstGeom prst="rect">
            <a:avLst/>
          </a:prstGeom>
          <a:noFill/>
        </p:spPr>
      </p:pic>
      <p:sp>
        <p:nvSpPr>
          <p:cNvPr id="64" name="TextBox 3"/>
          <p:cNvSpPr txBox="1">
            <a:spLocks noChangeArrowheads="1"/>
          </p:cNvSpPr>
          <p:nvPr/>
        </p:nvSpPr>
        <p:spPr bwMode="auto">
          <a:xfrm>
            <a:off x="8153400" y="6477000"/>
            <a:ext cx="838200" cy="276225"/>
          </a:xfrm>
          <a:prstGeom prst="rect">
            <a:avLst/>
          </a:prstGeom>
          <a:noFill/>
          <a:ln w="9525">
            <a:noFill/>
            <a:miter lim="800000"/>
            <a:headEnd/>
            <a:tailEnd/>
          </a:ln>
        </p:spPr>
        <p:txBody>
          <a:bodyPr>
            <a:spAutoFit/>
          </a:bodyPr>
          <a:lstStyle/>
          <a:p>
            <a:pPr algn="ctr"/>
            <a:r>
              <a:rPr lang="en-US" sz="1200" dirty="0" smtClean="0"/>
              <a:t>20</a:t>
            </a:r>
            <a:endParaRPr lang="en-US" sz="12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228600" y="228600"/>
            <a:ext cx="8496300" cy="5162550"/>
          </a:xfrm>
          <a:prstGeom prst="rect">
            <a:avLst/>
          </a:prstGeom>
          <a:noFill/>
          <a:ln w="9525">
            <a:noFill/>
            <a:miter lim="800000"/>
            <a:headEnd/>
            <a:tailEnd/>
          </a:ln>
        </p:spPr>
      </p:pic>
      <p:sp>
        <p:nvSpPr>
          <p:cNvPr id="3"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21</a:t>
            </a:r>
            <a:endParaRPr lang="en-US" sz="1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228600" y="381000"/>
            <a:ext cx="8496300" cy="5053013"/>
          </a:xfrm>
          <a:prstGeom prst="rect">
            <a:avLst/>
          </a:prstGeom>
          <a:noFill/>
          <a:ln w="9525">
            <a:noFill/>
            <a:miter lim="800000"/>
            <a:headEnd/>
            <a:tailEnd/>
          </a:ln>
        </p:spPr>
      </p:pic>
      <p:sp>
        <p:nvSpPr>
          <p:cNvPr id="3" name="TextBox 2"/>
          <p:cNvSpPr txBox="1"/>
          <p:nvPr/>
        </p:nvSpPr>
        <p:spPr>
          <a:xfrm>
            <a:off x="609600" y="1676400"/>
            <a:ext cx="3657600" cy="3539430"/>
          </a:xfrm>
          <a:prstGeom prst="rect">
            <a:avLst/>
          </a:prstGeom>
          <a:solidFill>
            <a:srgbClr val="D6D1D0"/>
          </a:solidFill>
        </p:spPr>
        <p:txBody>
          <a:bodyPr wrap="square" rtlCol="0">
            <a:spAutoFit/>
          </a:bodyPr>
          <a:lstStyle/>
          <a:p>
            <a:r>
              <a:rPr lang="en-US" sz="1400" dirty="0" smtClean="0"/>
              <a:t>Recovery activities continue on Galveston Island and in adjoining low-lying areas in Texas City and the Houston Ship Channel. </a:t>
            </a:r>
          </a:p>
          <a:p>
            <a:endParaRPr lang="en-US" sz="1400" dirty="0" smtClean="0"/>
          </a:p>
          <a:p>
            <a:r>
              <a:rPr lang="en-US" sz="1400" dirty="0" smtClean="0"/>
              <a:t>The Remnants of Hurricane Madison has also impacted  Northeast Texas  with area flooding and flash floods as it moves into Arkansas as the Federal and State agencies continue to provide emergency response and long term support to their communities that were impacted.</a:t>
            </a:r>
          </a:p>
          <a:p>
            <a:endParaRPr lang="en-US" sz="1400" dirty="0" smtClean="0"/>
          </a:p>
          <a:p>
            <a:r>
              <a:rPr lang="en-US" sz="1400" dirty="0" smtClean="0"/>
              <a:t>Key Discussion Points:</a:t>
            </a:r>
          </a:p>
          <a:p>
            <a:r>
              <a:rPr lang="en-US" sz="1400" dirty="0" smtClean="0"/>
              <a:t>   Priorities - Top 3</a:t>
            </a:r>
          </a:p>
          <a:p>
            <a:r>
              <a:rPr lang="en-US" sz="1400" dirty="0" smtClean="0"/>
              <a:t>   Actions - In support of priorities</a:t>
            </a:r>
          </a:p>
          <a:p>
            <a:r>
              <a:rPr lang="en-US" sz="1400" dirty="0" smtClean="0"/>
              <a:t>   Resources - In support of actions</a:t>
            </a:r>
            <a:endParaRPr lang="en-US" sz="1300" dirty="0">
              <a:latin typeface="Calibri" pitchFamily="34" charset="0"/>
              <a:cs typeface="Calibri" pitchFamily="34" charset="0"/>
            </a:endParaRPr>
          </a:p>
        </p:txBody>
      </p:sp>
      <p:sp>
        <p:nvSpPr>
          <p:cNvPr id="4"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22</a:t>
            </a:r>
            <a:endParaRPr lang="en-US" sz="1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40"/>
          <p:cNvSpPr>
            <a:spLocks noGrp="1"/>
          </p:cNvSpPr>
          <p:nvPr>
            <p:ph type="sldNum" sz="quarter" idx="4294967295"/>
          </p:nvPr>
        </p:nvSpPr>
        <p:spPr>
          <a:xfrm>
            <a:off x="7010400" y="6381750"/>
            <a:ext cx="2133600" cy="476250"/>
          </a:xfrm>
          <a:prstGeom prst="rect">
            <a:avLst/>
          </a:prstGeom>
        </p:spPr>
        <p:txBody>
          <a:bodyPr/>
          <a:lstStyle/>
          <a:p>
            <a:pPr>
              <a:defRPr/>
            </a:pPr>
            <a:fld id="{9D08495A-4156-485F-8F73-C0B06E1E2FE9}" type="slidenum">
              <a:rPr lang="en-US" smtClean="0">
                <a:solidFill>
                  <a:srgbClr val="000000"/>
                </a:solidFill>
              </a:rPr>
              <a:pPr>
                <a:defRPr/>
              </a:pPr>
              <a:t>30</a:t>
            </a:fld>
            <a:endParaRPr lang="en-US" dirty="0">
              <a:solidFill>
                <a:srgbClr val="000000"/>
              </a:solidFill>
            </a:endParaRPr>
          </a:p>
        </p:txBody>
      </p:sp>
      <p:graphicFrame>
        <p:nvGraphicFramePr>
          <p:cNvPr id="939010" name="Group 2"/>
          <p:cNvGraphicFramePr>
            <a:graphicFrameLocks noGrp="1"/>
          </p:cNvGraphicFramePr>
          <p:nvPr>
            <p:ph sz="half" idx="4294967295"/>
          </p:nvPr>
        </p:nvGraphicFramePr>
        <p:xfrm>
          <a:off x="0" y="1"/>
          <a:ext cx="9144000" cy="6857999"/>
        </p:xfrm>
        <a:graphic>
          <a:graphicData uri="http://schemas.openxmlformats.org/drawingml/2006/table">
            <a:tbl>
              <a:tblPr/>
              <a:tblGrid>
                <a:gridCol w="1447800"/>
                <a:gridCol w="1072181"/>
                <a:gridCol w="2062860"/>
                <a:gridCol w="1985638"/>
                <a:gridCol w="899121"/>
                <a:gridCol w="1676400"/>
              </a:tblGrid>
              <a:tr h="89925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p>
                      <a:pPr algn="ctr"/>
                      <a:r>
                        <a:rPr lang="en-US" sz="1200" b="1" dirty="0" smtClean="0">
                          <a:solidFill>
                            <a:srgbClr val="FF0000"/>
                          </a:solidFill>
                          <a:latin typeface="Times New Roman" pitchFamily="18" charset="0"/>
                        </a:rPr>
                        <a:t>SWD HQ</a:t>
                      </a:r>
                      <a:r>
                        <a:rPr lang="en-US" sz="1200" dirty="0" smtClean="0">
                          <a:solidFill>
                            <a:srgbClr val="000000"/>
                          </a:solidFill>
                          <a:latin typeface="Times New Roman"/>
                          <a:cs typeface="Arial" charset="0"/>
                        </a:rPr>
                        <a:t> </a:t>
                      </a:r>
                    </a:p>
                    <a:p>
                      <a:pPr>
                        <a:buFontTx/>
                        <a:buChar char="•"/>
                      </a:pPr>
                      <a:r>
                        <a:rPr kumimoji="0" lang="en-US" sz="1200" b="1" i="0" u="none" strike="noStrike" cap="none" normalizeH="0" baseline="0" dirty="0" smtClean="0">
                          <a:ln>
                            <a:noFill/>
                          </a:ln>
                          <a:solidFill>
                            <a:srgbClr val="002F80"/>
                          </a:solidFill>
                          <a:effectLst/>
                          <a:latin typeface="Times New Roman" pitchFamily="18" charset="0"/>
                        </a:rPr>
                        <a:t>Return to Level 1: Normal Ops</a:t>
                      </a:r>
                    </a:p>
                    <a:p>
                      <a:pPr>
                        <a:buFontTx/>
                        <a:buChar char="•"/>
                      </a:pPr>
                      <a:endParaRPr kumimoji="0" lang="en-US" sz="1200" b="1" i="0" u="none" strike="noStrike" cap="none" normalizeH="0" baseline="0" dirty="0" smtClean="0">
                        <a:ln>
                          <a:noFill/>
                        </a:ln>
                        <a:solidFill>
                          <a:srgbClr val="002F80"/>
                        </a:solidFill>
                        <a:effectLst/>
                        <a:latin typeface="Times New Roman" pitchFamily="18" charset="0"/>
                        <a:cs typeface="Arial" charset="0"/>
                      </a:endParaRPr>
                    </a:p>
                    <a:p>
                      <a:pPr>
                        <a:buFontTx/>
                        <a:buChar char="•"/>
                      </a:pPr>
                      <a:r>
                        <a:rPr lang="en-US" sz="1200" baseline="0" dirty="0" smtClean="0">
                          <a:solidFill>
                            <a:srgbClr val="002F80"/>
                          </a:solidFill>
                          <a:latin typeface="Times New Roman"/>
                          <a:cs typeface="Arial" charset="0"/>
                        </a:rPr>
                        <a:t> Monitor physical and fiscal closeout of mission assignments.</a:t>
                      </a:r>
                    </a:p>
                    <a:p>
                      <a:pPr>
                        <a:buFontTx/>
                        <a:buChar char="•"/>
                      </a:pPr>
                      <a:endParaRPr lang="en-US" sz="1200" baseline="0" dirty="0" smtClean="0">
                        <a:solidFill>
                          <a:srgbClr val="002F80"/>
                        </a:solidFill>
                        <a:latin typeface="Times New Roman"/>
                        <a:cs typeface="Arial" charset="0"/>
                      </a:endParaRPr>
                    </a:p>
                    <a:p>
                      <a:pPr>
                        <a:buFontTx/>
                        <a:buChar char="•"/>
                      </a:pPr>
                      <a:r>
                        <a:rPr lang="en-US" sz="1200" baseline="0" dirty="0" smtClean="0">
                          <a:solidFill>
                            <a:srgbClr val="002F80"/>
                          </a:solidFill>
                          <a:latin typeface="Times New Roman"/>
                          <a:cs typeface="Arial" charset="0"/>
                        </a:rPr>
                        <a:t>coordinate reconstitution of damaged USACE facilities.</a:t>
                      </a:r>
                    </a:p>
                    <a:p>
                      <a:pPr>
                        <a:buFontTx/>
                        <a:buChar char="•"/>
                      </a:pPr>
                      <a:endParaRPr kumimoji="0" lang="en-US" sz="1200" b="0" i="0" u="none" strike="noStrike" cap="none" normalizeH="0" baseline="0" dirty="0" smtClean="0">
                        <a:ln>
                          <a:noFill/>
                        </a:ln>
                        <a:solidFill>
                          <a:srgbClr val="002F80"/>
                        </a:solidFill>
                        <a:effectLst/>
                        <a:latin typeface="Times New Roman" pitchFamily="18" charset="0"/>
                      </a:endParaRPr>
                    </a:p>
                    <a:p>
                      <a:pPr>
                        <a:buFontTx/>
                        <a:buChar char="•"/>
                      </a:pPr>
                      <a:r>
                        <a:rPr kumimoji="0" lang="en-US" sz="1200" b="0" i="0" u="none" strike="noStrike" cap="none" normalizeH="0" baseline="0" dirty="0" smtClean="0">
                          <a:ln>
                            <a:noFill/>
                          </a:ln>
                          <a:solidFill>
                            <a:srgbClr val="002F80"/>
                          </a:solidFill>
                          <a:effectLst/>
                          <a:latin typeface="Times New Roman" pitchFamily="18" charset="0"/>
                        </a:rPr>
                        <a:t> Support contract close-out.</a:t>
                      </a:r>
                    </a:p>
                    <a:p>
                      <a:pPr>
                        <a:buFontTx/>
                        <a:buChar char="•"/>
                      </a:pPr>
                      <a:endParaRPr kumimoji="0" lang="en-US" sz="1200" b="1" i="0" u="none" strike="noStrike" cap="none" normalizeH="0" baseline="0" dirty="0" smtClean="0">
                        <a:ln>
                          <a:noFill/>
                        </a:ln>
                        <a:solidFill>
                          <a:srgbClr val="002F80"/>
                        </a:solidFill>
                        <a:effectLst/>
                        <a:latin typeface="Times New Roman" pitchFamily="18" charset="0"/>
                      </a:endParaRPr>
                    </a:p>
                    <a:p>
                      <a:pPr>
                        <a:buFontTx/>
                        <a:buChar char="•"/>
                      </a:pPr>
                      <a:r>
                        <a:rPr kumimoji="0" lang="en-US" sz="1200" b="1" i="0" u="none" strike="noStrike" cap="none" normalizeH="0" baseline="0" dirty="0" smtClean="0">
                          <a:ln>
                            <a:noFill/>
                          </a:ln>
                          <a:solidFill>
                            <a:srgbClr val="002F80"/>
                          </a:solidFill>
                          <a:effectLst/>
                          <a:latin typeface="Times New Roman" pitchFamily="18" charset="0"/>
                        </a:rPr>
                        <a:t> Prepare to transition to Long Term Recovery MA as required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4">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2800" b="0" i="0" u="none" strike="noStrike" cap="none" normalizeH="0" baseline="0" dirty="0" smtClean="0">
                          <a:ln>
                            <a:noFill/>
                          </a:ln>
                          <a:solidFill>
                            <a:srgbClr val="000063"/>
                          </a:solidFill>
                          <a:effectLst/>
                          <a:latin typeface="Times New Roman" pitchFamily="18" charset="0"/>
                        </a:rPr>
                        <a:t>SWD – Texas Response</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smtClean="0">
                          <a:ln>
                            <a:noFill/>
                          </a:ln>
                          <a:solidFill>
                            <a:srgbClr val="002F80"/>
                          </a:solidFill>
                          <a:effectLst/>
                          <a:latin typeface="Times New Roman" pitchFamily="18" charset="0"/>
                        </a:rPr>
                        <a:t>Phase 5 Close out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dirty="0" smtClean="0">
                        <a:ln>
                          <a:noFill/>
                        </a:ln>
                        <a:solidFill>
                          <a:srgbClr val="FF0000"/>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rgbClr val="FF0000"/>
                          </a:solidFill>
                          <a:effectLst/>
                          <a:latin typeface="Times New Roman" pitchFamily="18" charset="0"/>
                        </a:rPr>
                        <a:t>FEMA R6</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F80"/>
                          </a:solidFill>
                          <a:effectLst/>
                          <a:latin typeface="Times New Roman" pitchFamily="18" charset="0"/>
                        </a:rPr>
                        <a:t> Determine completion of mission assignment and deactivates USACE assets.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F80"/>
                          </a:solidFill>
                          <a:effectLst/>
                          <a:latin typeface="Times New Roman" pitchFamily="18" charset="0"/>
                        </a:rPr>
                        <a:t> Send out mission assignment close out letters as needed. </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F80"/>
                          </a:solidFill>
                          <a:effectLst/>
                          <a:latin typeface="Times New Roman" pitchFamily="18" charset="0"/>
                        </a:rPr>
                        <a:t> Coordinate for Long Term Mission</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rgbClr val="002F80"/>
                          </a:solidFill>
                          <a:effectLst/>
                          <a:latin typeface="Times New Roman" pitchFamily="18" charset="0"/>
                        </a:rPr>
                        <a:t> Steady State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547443">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3"/>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68"/>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11306">
                <a:tc gridSpan="2">
                  <a:txBody>
                    <a:body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rgbClr val="FF0000"/>
                          </a:solidFill>
                          <a:effectLst/>
                          <a:latin typeface="Times New Roman" pitchFamily="18" charset="0"/>
                        </a:rPr>
                        <a:t>Galveston District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EOC returns to Level 1: (Normal Ops) support response.</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0" i="0" u="none" strike="noStrike" cap="none" normalizeH="0" baseline="0" dirty="0" smtClean="0">
                          <a:ln>
                            <a:noFill/>
                          </a:ln>
                          <a:solidFill>
                            <a:schemeClr val="tx1"/>
                          </a:solidFill>
                          <a:effectLst/>
                          <a:latin typeface="Times New Roman" pitchFamily="18" charset="0"/>
                        </a:rPr>
                        <a:t>Prepare  RFO for mission closeout</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Review and approve all close-out and transition plans for FEMA mission.</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Assess impacts to project offices and construction sites in path of hurricane.  Repair/recover as required.</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Provide AAR comments to SWD.</a:t>
                      </a:r>
                    </a:p>
                    <a:p>
                      <a:pPr marL="114300" marR="0" lvl="0" indent="-11430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1" i="0" u="none" strike="noStrike" cap="none" normalizeH="0" baseline="0" dirty="0" smtClean="0">
                          <a:ln>
                            <a:noFill/>
                          </a:ln>
                          <a:solidFill>
                            <a:schemeClr val="tx1"/>
                          </a:solidFill>
                          <a:effectLst/>
                          <a:latin typeface="Times New Roman" pitchFamily="18" charset="0"/>
                        </a:rPr>
                        <a:t>Prepare to assume Long Term Recovery Mission as directed by FEMA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Times New Roman" pitchFamily="18" charset="0"/>
                        <a:sym typeface="Wingdings" pitchFamily="2" charset="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rgbClr val="FF0000"/>
                          </a:solidFill>
                          <a:effectLst/>
                          <a:latin typeface="Times New Roman" pitchFamily="18" charset="0"/>
                          <a:ea typeface="+mn-ea"/>
                          <a:cs typeface="+mn-cs"/>
                        </a:rPr>
                        <a:t>Fort Worth District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1" i="0" u="none" strike="noStrike" cap="none" normalizeH="0" baseline="0" dirty="0" smtClean="0">
                          <a:ln>
                            <a:noFill/>
                          </a:ln>
                          <a:solidFill>
                            <a:schemeClr val="tx1"/>
                          </a:solidFill>
                          <a:effectLst/>
                          <a:latin typeface="Times New Roman" pitchFamily="18" charset="0"/>
                        </a:rPr>
                        <a:t>EOC returns to Level 1: (Normal Ops) support response.</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Prepare  Debris mission closeout.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Deploy QA volunteers and RFO staff as necessary to meet new requirements and/or replace personnel.</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Provide AAR comments to SWD.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rgbClr val="FF0000"/>
                          </a:solidFill>
                          <a:effectLst/>
                          <a:latin typeface="Times New Roman" pitchFamily="18" charset="0"/>
                          <a:ea typeface="+mn-ea"/>
                          <a:cs typeface="+mn-cs"/>
                          <a:sym typeface="Wingdings" pitchFamily="2" charset="2"/>
                        </a:rPr>
                        <a:t>Tulsa District </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1" i="0" u="none" strike="noStrike" cap="none" normalizeH="0" baseline="0" dirty="0" smtClean="0">
                          <a:ln>
                            <a:noFill/>
                          </a:ln>
                          <a:solidFill>
                            <a:schemeClr val="tx1"/>
                          </a:solidFill>
                          <a:effectLst/>
                          <a:latin typeface="Times New Roman" pitchFamily="18" charset="0"/>
                        </a:rPr>
                        <a:t>EOC returns to Level 1: (Normal Ops) support response.</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Prepare  Power mission closeout.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Deploy QA volunteers and RFO staff as necessary to meet new requirements and/or replace personnel.</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Provide AAR comments to SWD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rgbClr val="FF0000"/>
                          </a:solidFill>
                          <a:effectLst/>
                          <a:latin typeface="Times New Roman" pitchFamily="18" charset="0"/>
                        </a:rPr>
                        <a:t>Little Rock District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1000" b="1" i="0" u="none" strike="noStrike" cap="none" normalizeH="0" baseline="0" dirty="0" smtClean="0">
                          <a:ln>
                            <a:noFill/>
                          </a:ln>
                          <a:solidFill>
                            <a:schemeClr val="tx1"/>
                          </a:solidFill>
                          <a:effectLst/>
                          <a:latin typeface="Times New Roman" pitchFamily="18" charset="0"/>
                        </a:rPr>
                        <a:t>EOC returns to Level 1: (Normal Ops) support response.</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Prepare  Temporary Roofing mission closeout.</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rPr>
                        <a:t>Deploy QA volunteers and RFO staff as necessary to meet new requirements and/or replace personnel.</a:t>
                      </a:r>
                    </a:p>
                    <a:p>
                      <a:pPr marL="115888" marR="0" lvl="0" indent="-115888"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000" b="0" i="0" u="none" strike="noStrike" cap="none" normalizeH="0" baseline="0" dirty="0" smtClean="0">
                          <a:ln>
                            <a:noFill/>
                          </a:ln>
                          <a:solidFill>
                            <a:schemeClr val="tx1"/>
                          </a:solidFill>
                          <a:effectLst/>
                          <a:latin typeface="Times New Roman" pitchFamily="18" charset="0"/>
                        </a:rPr>
                        <a:t>Provide AAR comments to SWD</a:t>
                      </a:r>
                      <a:endParaRPr kumimoji="0" lang="en-US" sz="10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r>
            </a:tbl>
          </a:graphicData>
        </a:graphic>
      </p:graphicFrame>
      <p:pic>
        <p:nvPicPr>
          <p:cNvPr id="2075" name="Picture 26" descr="Fema Logo"/>
          <p:cNvPicPr>
            <a:picLocks noChangeAspect="1" noChangeArrowheads="1"/>
          </p:cNvPicPr>
          <p:nvPr/>
        </p:nvPicPr>
        <p:blipFill>
          <a:blip r:embed="rId3" cstate="screen"/>
          <a:srcRect/>
          <a:stretch>
            <a:fillRect/>
          </a:stretch>
        </p:blipFill>
        <p:spPr bwMode="auto">
          <a:xfrm>
            <a:off x="6364515" y="161245"/>
            <a:ext cx="722085" cy="676955"/>
          </a:xfrm>
          <a:prstGeom prst="rect">
            <a:avLst/>
          </a:prstGeom>
          <a:noFill/>
          <a:ln w="9525">
            <a:noFill/>
            <a:miter lim="800000"/>
            <a:headEnd/>
            <a:tailEnd/>
          </a:ln>
        </p:spPr>
      </p:pic>
      <p:sp>
        <p:nvSpPr>
          <p:cNvPr id="2077" name="Rectangle 28"/>
          <p:cNvSpPr>
            <a:spLocks noChangeArrowheads="1"/>
          </p:cNvSpPr>
          <p:nvPr/>
        </p:nvSpPr>
        <p:spPr bwMode="auto">
          <a:xfrm>
            <a:off x="2590800" y="0"/>
            <a:ext cx="4572000" cy="762000"/>
          </a:xfrm>
          <a:prstGeom prst="rect">
            <a:avLst/>
          </a:prstGeom>
          <a:noFill/>
          <a:ln w="9525">
            <a:noFill/>
            <a:miter lim="800000"/>
            <a:headEnd/>
            <a:tailEnd/>
          </a:ln>
        </p:spPr>
        <p:txBody>
          <a:bodyPr anchor="ctr"/>
          <a:lstStyle/>
          <a:p>
            <a:pPr algn="ctr"/>
            <a:endParaRPr lang="en-US" sz="2000" dirty="0">
              <a:solidFill>
                <a:srgbClr val="000063"/>
              </a:solidFill>
              <a:latin typeface="Times New Roman"/>
              <a:cs typeface="Arial" charset="0"/>
            </a:endParaRPr>
          </a:p>
        </p:txBody>
      </p:sp>
      <p:pic>
        <p:nvPicPr>
          <p:cNvPr id="43" name="Picture 4" descr="USACE_logo"/>
          <p:cNvPicPr>
            <a:picLocks noChangeAspect="1" noChangeArrowheads="1"/>
          </p:cNvPicPr>
          <p:nvPr/>
        </p:nvPicPr>
        <p:blipFill>
          <a:blip r:embed="rId4" cstate="print"/>
          <a:srcRect/>
          <a:stretch>
            <a:fillRect/>
          </a:stretch>
        </p:blipFill>
        <p:spPr bwMode="auto">
          <a:xfrm>
            <a:off x="1676400" y="152400"/>
            <a:ext cx="972420" cy="665162"/>
          </a:xfrm>
          <a:prstGeom prst="rect">
            <a:avLst/>
          </a:prstGeom>
          <a:noFill/>
          <a:ln w="9525">
            <a:noFill/>
            <a:miter lim="800000"/>
            <a:headEnd/>
            <a:tailEnd/>
          </a:ln>
        </p:spPr>
      </p:pic>
      <p:sp>
        <p:nvSpPr>
          <p:cNvPr id="104" name="Text Box 28"/>
          <p:cNvSpPr txBox="1">
            <a:spLocks noChangeArrowheads="1"/>
          </p:cNvSpPr>
          <p:nvPr/>
        </p:nvSpPr>
        <p:spPr bwMode="auto">
          <a:xfrm>
            <a:off x="7467601" y="2514600"/>
            <a:ext cx="1676400" cy="1754326"/>
          </a:xfrm>
          <a:prstGeom prst="rect">
            <a:avLst/>
          </a:prstGeom>
          <a:noFill/>
          <a:ln w="9525">
            <a:noFill/>
            <a:miter lim="800000"/>
            <a:headEnd/>
            <a:tailEnd/>
          </a:ln>
        </p:spPr>
        <p:txBody>
          <a:bodyPr wrap="square">
            <a:spAutoFit/>
          </a:bodyPr>
          <a:lstStyle/>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endParaRPr lang="en-US" sz="1200" b="1" dirty="0" smtClean="0">
              <a:solidFill>
                <a:srgbClr val="FF0000"/>
              </a:solidFill>
              <a:latin typeface="Times New Roman" pitchFamily="18" charset="0"/>
            </a:endParaRPr>
          </a:p>
          <a:p>
            <a:pPr lvl="0" algn="ctr">
              <a:spcBef>
                <a:spcPct val="20000"/>
              </a:spcBef>
            </a:pPr>
            <a:r>
              <a:rPr lang="en-US" sz="1200" b="1" dirty="0" smtClean="0">
                <a:solidFill>
                  <a:srgbClr val="FF0000"/>
                </a:solidFill>
                <a:latin typeface="Times New Roman" pitchFamily="18" charset="0"/>
              </a:rPr>
              <a:t>TDEM</a:t>
            </a:r>
          </a:p>
          <a:p>
            <a:pPr lvl="0">
              <a:spcBef>
                <a:spcPct val="20000"/>
              </a:spcBef>
              <a:buFontTx/>
              <a:buChar char="•"/>
            </a:pPr>
            <a:r>
              <a:rPr lang="en-US" sz="1200" dirty="0" smtClean="0">
                <a:solidFill>
                  <a:srgbClr val="002F80"/>
                </a:solidFill>
                <a:latin typeface="Times New Roman" pitchFamily="18" charset="0"/>
              </a:rPr>
              <a:t> Request Long Term Recovery Mission as required. </a:t>
            </a:r>
          </a:p>
          <a:p>
            <a:pPr lvl="0">
              <a:spcBef>
                <a:spcPct val="20000"/>
              </a:spcBef>
              <a:buFontTx/>
              <a:buChar char="•"/>
            </a:pPr>
            <a:r>
              <a:rPr lang="en-US" sz="1200" dirty="0" smtClean="0">
                <a:solidFill>
                  <a:srgbClr val="002F80"/>
                </a:solidFill>
                <a:latin typeface="Times New Roman" pitchFamily="18" charset="0"/>
              </a:rPr>
              <a:t> </a:t>
            </a:r>
            <a:r>
              <a:rPr lang="en-US" sz="1200" b="1" dirty="0" smtClean="0">
                <a:solidFill>
                  <a:srgbClr val="002F80"/>
                </a:solidFill>
                <a:latin typeface="Times New Roman" pitchFamily="18" charset="0"/>
              </a:rPr>
              <a:t>Return to Level III</a:t>
            </a:r>
          </a:p>
        </p:txBody>
      </p:sp>
      <p:grpSp>
        <p:nvGrpSpPr>
          <p:cNvPr id="36" name="Group 35"/>
          <p:cNvGrpSpPr/>
          <p:nvPr/>
        </p:nvGrpSpPr>
        <p:grpSpPr>
          <a:xfrm>
            <a:off x="1524000" y="990600"/>
            <a:ext cx="5877683" cy="3352800"/>
            <a:chOff x="303443" y="741846"/>
            <a:chExt cx="8377007" cy="5692311"/>
          </a:xfrm>
        </p:grpSpPr>
        <p:pic>
          <p:nvPicPr>
            <p:cNvPr id="37" name="Picture 97" descr="hurricane base map.jpg"/>
            <p:cNvPicPr>
              <a:picLocks noChangeAspect="1"/>
            </p:cNvPicPr>
            <p:nvPr/>
          </p:nvPicPr>
          <p:blipFill>
            <a:blip r:embed="rId5" cstate="print"/>
            <a:srcRect/>
            <a:stretch>
              <a:fillRect/>
            </a:stretch>
          </p:blipFill>
          <p:spPr bwMode="auto">
            <a:xfrm>
              <a:off x="303443" y="741846"/>
              <a:ext cx="8362351" cy="5692311"/>
            </a:xfrm>
            <a:prstGeom prst="rect">
              <a:avLst/>
            </a:prstGeom>
            <a:noFill/>
            <a:ln w="9525">
              <a:noFill/>
              <a:miter lim="800000"/>
              <a:headEnd/>
              <a:tailEnd/>
            </a:ln>
          </p:spPr>
        </p:pic>
        <p:pic>
          <p:nvPicPr>
            <p:cNvPr id="38" name="Picture 123" descr="Trigger Point Legend.png"/>
            <p:cNvPicPr>
              <a:picLocks noChangeAspect="1"/>
            </p:cNvPicPr>
            <p:nvPr/>
          </p:nvPicPr>
          <p:blipFill>
            <a:blip r:embed="rId6" cstate="print"/>
            <a:srcRect/>
            <a:stretch>
              <a:fillRect/>
            </a:stretch>
          </p:blipFill>
          <p:spPr bwMode="auto">
            <a:xfrm>
              <a:off x="7467600" y="4830782"/>
              <a:ext cx="1212850" cy="1603375"/>
            </a:xfrm>
            <a:prstGeom prst="rect">
              <a:avLst/>
            </a:prstGeom>
            <a:noFill/>
            <a:ln w="9525">
              <a:noFill/>
              <a:miter lim="800000"/>
              <a:headEnd/>
              <a:tailEnd/>
            </a:ln>
          </p:spPr>
        </p:pic>
        <p:sp>
          <p:nvSpPr>
            <p:cNvPr id="39" name="Rectangular Callout 38"/>
            <p:cNvSpPr/>
            <p:nvPr/>
          </p:nvSpPr>
          <p:spPr>
            <a:xfrm>
              <a:off x="7739999" y="3528230"/>
              <a:ext cx="817194" cy="318513"/>
            </a:xfrm>
            <a:prstGeom prst="wedgeRectCallout">
              <a:avLst>
                <a:gd name="adj1" fmla="val -125927"/>
                <a:gd name="adj2" fmla="val 2400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SWG </a:t>
              </a:r>
            </a:p>
            <a:p>
              <a:pPr>
                <a:defRPr/>
              </a:pPr>
              <a:endParaRPr lang="en-US" sz="800" dirty="0">
                <a:solidFill>
                  <a:sysClr val="windowText" lastClr="000000"/>
                </a:solidFill>
              </a:endParaRPr>
            </a:p>
          </p:txBody>
        </p:sp>
        <p:sp>
          <p:nvSpPr>
            <p:cNvPr id="40" name="Rectangular Callout 39"/>
            <p:cNvSpPr/>
            <p:nvPr/>
          </p:nvSpPr>
          <p:spPr>
            <a:xfrm>
              <a:off x="6493755" y="1913294"/>
              <a:ext cx="1066801" cy="381000"/>
            </a:xfrm>
            <a:prstGeom prst="wedgeRectCallout">
              <a:avLst>
                <a:gd name="adj1" fmla="val -84638"/>
                <a:gd name="adj2" fmla="val -8547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SWD</a:t>
              </a:r>
            </a:p>
            <a:p>
              <a:pPr>
                <a:defRPr/>
              </a:pPr>
              <a:endParaRPr lang="en-US" sz="1050" dirty="0">
                <a:solidFill>
                  <a:sysClr val="windowText" lastClr="000000"/>
                </a:solidFill>
              </a:endParaRPr>
            </a:p>
          </p:txBody>
        </p:sp>
        <p:sp>
          <p:nvSpPr>
            <p:cNvPr id="42" name="Rectangular Callout 41"/>
            <p:cNvSpPr/>
            <p:nvPr/>
          </p:nvSpPr>
          <p:spPr>
            <a:xfrm>
              <a:off x="6059347" y="741846"/>
              <a:ext cx="1082448" cy="388110"/>
            </a:xfrm>
            <a:prstGeom prst="wedgeRectCallout">
              <a:avLst>
                <a:gd name="adj1" fmla="val -58824"/>
                <a:gd name="adj2" fmla="val 146951"/>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182880" rIns="182880" anchor="ctr" anchorCtr="1"/>
            <a:lstStyle/>
            <a:p>
              <a:pPr>
                <a:defRPr/>
              </a:pPr>
              <a:r>
                <a:rPr lang="en-US" sz="800" dirty="0">
                  <a:solidFill>
                    <a:sysClr val="windowText" lastClr="000000"/>
                  </a:solidFill>
                </a:rPr>
                <a:t>FEMA</a:t>
              </a:r>
              <a:r>
                <a:rPr lang="en-US" sz="1600" dirty="0">
                  <a:solidFill>
                    <a:sysClr val="windowText" lastClr="000000"/>
                  </a:solidFill>
                </a:rPr>
                <a:t> </a:t>
              </a:r>
              <a:r>
                <a:rPr lang="en-US" sz="800" dirty="0">
                  <a:solidFill>
                    <a:sysClr val="windowText" lastClr="000000"/>
                  </a:solidFill>
                </a:rPr>
                <a:t>VI</a:t>
              </a:r>
            </a:p>
            <a:p>
              <a:pPr>
                <a:defRPr/>
              </a:pPr>
              <a:endParaRPr lang="en-US" sz="1400" dirty="0">
                <a:solidFill>
                  <a:sysClr val="windowText" lastClr="000000"/>
                </a:solidFill>
              </a:endParaRPr>
            </a:p>
          </p:txBody>
        </p:sp>
        <p:sp>
          <p:nvSpPr>
            <p:cNvPr id="44" name="Rectangular Callout 43"/>
            <p:cNvSpPr/>
            <p:nvPr/>
          </p:nvSpPr>
          <p:spPr>
            <a:xfrm>
              <a:off x="4213114" y="1213270"/>
              <a:ext cx="1066801" cy="304800"/>
            </a:xfrm>
            <a:prstGeom prst="wedgeRectCallout">
              <a:avLst>
                <a:gd name="adj1" fmla="val 87999"/>
                <a:gd name="adj2" fmla="val -182524"/>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SWT</a:t>
              </a:r>
            </a:p>
            <a:p>
              <a:pPr>
                <a:defRPr/>
              </a:pPr>
              <a:endParaRPr lang="en-US" sz="1400" dirty="0">
                <a:solidFill>
                  <a:sysClr val="windowText" lastClr="000000"/>
                </a:solidFill>
              </a:endParaRPr>
            </a:p>
          </p:txBody>
        </p:sp>
        <p:sp>
          <p:nvSpPr>
            <p:cNvPr id="45" name="Rectangular Callout 44"/>
            <p:cNvSpPr/>
            <p:nvPr/>
          </p:nvSpPr>
          <p:spPr>
            <a:xfrm>
              <a:off x="7924800" y="1447799"/>
              <a:ext cx="740995" cy="329012"/>
            </a:xfrm>
            <a:prstGeom prst="wedgeRectCallout">
              <a:avLst>
                <a:gd name="adj1" fmla="val -97687"/>
                <a:gd name="adj2" fmla="val -248320"/>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SWL</a:t>
              </a:r>
            </a:p>
            <a:p>
              <a:pPr>
                <a:defRPr/>
              </a:pPr>
              <a:endParaRPr lang="en-US" sz="800" dirty="0">
                <a:solidFill>
                  <a:sysClr val="windowText" lastClr="000000"/>
                </a:solidFill>
              </a:endParaRPr>
            </a:p>
          </p:txBody>
        </p:sp>
        <p:pic>
          <p:nvPicPr>
            <p:cNvPr id="46"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8443544" y="1524001"/>
              <a:ext cx="222251" cy="152399"/>
            </a:xfrm>
            <a:prstGeom prst="rect">
              <a:avLst/>
            </a:prstGeom>
            <a:noFill/>
            <a:ln w="9525">
              <a:noFill/>
              <a:miter lim="800000"/>
              <a:headEnd/>
              <a:tailEnd/>
            </a:ln>
          </p:spPr>
        </p:pic>
        <p:pic>
          <p:nvPicPr>
            <p:cNvPr id="47"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905265" y="1289469"/>
              <a:ext cx="222251" cy="152399"/>
            </a:xfrm>
            <a:prstGeom prst="rect">
              <a:avLst/>
            </a:prstGeom>
            <a:noFill/>
            <a:ln w="9525">
              <a:noFill/>
              <a:miter lim="800000"/>
              <a:headEnd/>
              <a:tailEnd/>
            </a:ln>
          </p:spPr>
        </p:pic>
        <p:pic>
          <p:nvPicPr>
            <p:cNvPr id="48"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943600" y="1676400"/>
              <a:ext cx="222250" cy="152400"/>
            </a:xfrm>
            <a:prstGeom prst="rect">
              <a:avLst/>
            </a:prstGeom>
            <a:noFill/>
            <a:ln w="9525">
              <a:noFill/>
              <a:miter lim="800000"/>
              <a:headEnd/>
              <a:tailEnd/>
            </a:ln>
          </p:spPr>
        </p:pic>
        <p:pic>
          <p:nvPicPr>
            <p:cNvPr id="49"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410200" y="1828800"/>
              <a:ext cx="222250" cy="152400"/>
            </a:xfrm>
            <a:prstGeom prst="rect">
              <a:avLst/>
            </a:prstGeom>
            <a:noFill/>
            <a:ln w="9525">
              <a:noFill/>
              <a:miter lim="800000"/>
              <a:headEnd/>
              <a:tailEnd/>
            </a:ln>
          </p:spPr>
        </p:pic>
        <p:pic>
          <p:nvPicPr>
            <p:cNvPr id="5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934201" y="3717372"/>
              <a:ext cx="222251" cy="152399"/>
            </a:xfrm>
            <a:prstGeom prst="rect">
              <a:avLst/>
            </a:prstGeom>
            <a:noFill/>
            <a:ln w="9525">
              <a:noFill/>
              <a:miter lim="800000"/>
              <a:headEnd/>
              <a:tailEnd/>
            </a:ln>
          </p:spPr>
        </p:pic>
        <p:pic>
          <p:nvPicPr>
            <p:cNvPr id="51" name="Picture 2" descr="http://www.google.com/images?q=tbn:ATZn784RQ7XqfM::www.theus50.com/images/state-seals/texas-seal.jpg&amp;t=1&amp;h=94&amp;w=94&amp;usg=__9OtdTc4z3I_sebr2tZyflL8_jvY=">
              <a:hlinkClick r:id="rId8"/>
            </p:cNvPr>
            <p:cNvPicPr>
              <a:picLocks noChangeAspect="1" noChangeArrowheads="1"/>
            </p:cNvPicPr>
            <p:nvPr/>
          </p:nvPicPr>
          <p:blipFill>
            <a:blip r:embed="rId9" cstate="print"/>
            <a:srcRect/>
            <a:stretch>
              <a:fillRect/>
            </a:stretch>
          </p:blipFill>
          <p:spPr bwMode="auto">
            <a:xfrm>
              <a:off x="5410200" y="3124200"/>
              <a:ext cx="133350" cy="133350"/>
            </a:xfrm>
            <a:prstGeom prst="rect">
              <a:avLst/>
            </a:prstGeom>
            <a:noFill/>
            <a:ln w="9525">
              <a:noFill/>
              <a:miter lim="800000"/>
              <a:headEnd/>
              <a:tailEnd/>
            </a:ln>
          </p:spPr>
        </p:pic>
        <p:pic>
          <p:nvPicPr>
            <p:cNvPr id="52"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5791200" y="1524000"/>
              <a:ext cx="171450" cy="171450"/>
            </a:xfrm>
            <a:prstGeom prst="rect">
              <a:avLst/>
            </a:prstGeom>
            <a:noFill/>
            <a:ln w="9525">
              <a:noFill/>
              <a:miter lim="800000"/>
              <a:headEnd/>
              <a:tailEnd/>
            </a:ln>
          </p:spPr>
        </p:pic>
        <p:pic>
          <p:nvPicPr>
            <p:cNvPr id="53"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864726" y="3694344"/>
              <a:ext cx="222251" cy="152399"/>
            </a:xfrm>
            <a:prstGeom prst="rect">
              <a:avLst/>
            </a:prstGeom>
            <a:noFill/>
            <a:ln w="9525">
              <a:noFill/>
              <a:miter lim="800000"/>
              <a:headEnd/>
              <a:tailEnd/>
            </a:ln>
          </p:spPr>
        </p:pic>
        <p:pic>
          <p:nvPicPr>
            <p:cNvPr id="54"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400800" y="3429000"/>
              <a:ext cx="222250" cy="152400"/>
            </a:xfrm>
            <a:prstGeom prst="rect">
              <a:avLst/>
            </a:prstGeom>
            <a:noFill/>
            <a:ln w="9525">
              <a:noFill/>
              <a:miter lim="800000"/>
              <a:headEnd/>
              <a:tailEnd/>
            </a:ln>
          </p:spPr>
        </p:pic>
        <p:pic>
          <p:nvPicPr>
            <p:cNvPr id="56"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629401" y="3846743"/>
              <a:ext cx="222251" cy="152399"/>
            </a:xfrm>
            <a:prstGeom prst="rect">
              <a:avLst/>
            </a:prstGeom>
            <a:noFill/>
            <a:ln w="9525">
              <a:noFill/>
              <a:miter lim="800000"/>
              <a:headEnd/>
              <a:tailEnd/>
            </a:ln>
          </p:spPr>
        </p:pic>
        <p:pic>
          <p:nvPicPr>
            <p:cNvPr id="57"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6167950" y="3976114"/>
              <a:ext cx="222251" cy="152399"/>
            </a:xfrm>
            <a:prstGeom prst="rect">
              <a:avLst/>
            </a:prstGeom>
            <a:noFill/>
            <a:ln w="9525">
              <a:noFill/>
              <a:miter lim="800000"/>
              <a:headEnd/>
              <a:tailEnd/>
            </a:ln>
          </p:spPr>
        </p:pic>
        <p:pic>
          <p:nvPicPr>
            <p:cNvPr id="59"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638800" y="4572000"/>
              <a:ext cx="222250" cy="152400"/>
            </a:xfrm>
            <a:prstGeom prst="rect">
              <a:avLst/>
            </a:prstGeom>
            <a:noFill/>
            <a:ln w="9525">
              <a:noFill/>
              <a:miter lim="800000"/>
              <a:headEnd/>
              <a:tailEnd/>
            </a:ln>
          </p:spPr>
        </p:pic>
        <p:pic>
          <p:nvPicPr>
            <p:cNvPr id="60"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568950" y="4648200"/>
              <a:ext cx="222250" cy="152400"/>
            </a:xfrm>
            <a:prstGeom prst="rect">
              <a:avLst/>
            </a:prstGeom>
            <a:noFill/>
            <a:ln w="9525">
              <a:noFill/>
              <a:miter lim="800000"/>
              <a:headEnd/>
              <a:tailEnd/>
            </a:ln>
          </p:spPr>
        </p:pic>
        <p:pic>
          <p:nvPicPr>
            <p:cNvPr id="61"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5486400" y="5486400"/>
              <a:ext cx="222250" cy="152400"/>
            </a:xfrm>
            <a:prstGeom prst="rect">
              <a:avLst/>
            </a:prstGeom>
            <a:noFill/>
            <a:ln w="9525">
              <a:noFill/>
              <a:miter lim="800000"/>
              <a:headEnd/>
              <a:tailEnd/>
            </a:ln>
          </p:spPr>
        </p:pic>
        <p:sp>
          <p:nvSpPr>
            <p:cNvPr id="62" name="TextBox 104"/>
            <p:cNvSpPr txBox="1">
              <a:spLocks noChangeArrowheads="1"/>
            </p:cNvSpPr>
            <p:nvPr/>
          </p:nvSpPr>
          <p:spPr bwMode="auto">
            <a:xfrm>
              <a:off x="634676" y="5269821"/>
              <a:ext cx="4793681" cy="670113"/>
            </a:xfrm>
            <a:prstGeom prst="rect">
              <a:avLst/>
            </a:prstGeom>
            <a:noFill/>
            <a:ln w="9525">
              <a:noFill/>
              <a:miter lim="800000"/>
              <a:headEnd/>
              <a:tailEnd/>
            </a:ln>
          </p:spPr>
          <p:txBody>
            <a:bodyPr wrap="square">
              <a:spAutoFit/>
            </a:bodyPr>
            <a:lstStyle/>
            <a:p>
              <a:r>
                <a:rPr lang="en-US" sz="1800" dirty="0" smtClean="0"/>
                <a:t>48 + (Long Term Recovery)</a:t>
              </a:r>
              <a:endParaRPr lang="en-US" sz="1800" dirty="0"/>
            </a:p>
          </p:txBody>
        </p:sp>
        <p:sp>
          <p:nvSpPr>
            <p:cNvPr id="63" name="Rectangular Callout 62"/>
            <p:cNvSpPr/>
            <p:nvPr/>
          </p:nvSpPr>
          <p:spPr>
            <a:xfrm>
              <a:off x="3810000" y="1676400"/>
              <a:ext cx="1066800" cy="304800"/>
            </a:xfrm>
            <a:prstGeom prst="wedgeRectCallout">
              <a:avLst>
                <a:gd name="adj1" fmla="val 99340"/>
                <a:gd name="adj2" fmla="val 27908"/>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SWF</a:t>
              </a:r>
            </a:p>
            <a:p>
              <a:pPr>
                <a:defRPr/>
              </a:pPr>
              <a:endParaRPr lang="en-US" sz="800" dirty="0">
                <a:solidFill>
                  <a:sysClr val="windowText" lastClr="000000"/>
                </a:solidFill>
              </a:endParaRPr>
            </a:p>
          </p:txBody>
        </p:sp>
        <p:pic>
          <p:nvPicPr>
            <p:cNvPr id="64"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6819561" y="741846"/>
              <a:ext cx="247650" cy="247650"/>
            </a:xfrm>
            <a:prstGeom prst="rect">
              <a:avLst/>
            </a:prstGeom>
            <a:noFill/>
            <a:ln w="9525">
              <a:noFill/>
              <a:miter lim="800000"/>
              <a:headEnd/>
              <a:tailEnd/>
            </a:ln>
          </p:spPr>
        </p:pic>
        <p:pic>
          <p:nvPicPr>
            <p:cNvPr id="65"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7103356" y="1989494"/>
              <a:ext cx="311150" cy="212725"/>
            </a:xfrm>
            <a:prstGeom prst="rect">
              <a:avLst/>
            </a:prstGeom>
            <a:noFill/>
            <a:ln w="9525">
              <a:noFill/>
              <a:miter lim="800000"/>
              <a:headEnd/>
              <a:tailEnd/>
            </a:ln>
          </p:spPr>
        </p:pic>
        <p:pic>
          <p:nvPicPr>
            <p:cNvPr id="66"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8231387" y="3588002"/>
              <a:ext cx="222251" cy="152399"/>
            </a:xfrm>
            <a:prstGeom prst="rect">
              <a:avLst/>
            </a:prstGeom>
            <a:noFill/>
            <a:ln w="9525">
              <a:noFill/>
              <a:miter lim="800000"/>
              <a:headEnd/>
              <a:tailEnd/>
            </a:ln>
          </p:spPr>
        </p:pic>
        <p:pic>
          <p:nvPicPr>
            <p:cNvPr id="67"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4495800" y="1752600"/>
              <a:ext cx="222250" cy="152400"/>
            </a:xfrm>
            <a:prstGeom prst="rect">
              <a:avLst/>
            </a:prstGeom>
            <a:noFill/>
            <a:ln w="9525">
              <a:noFill/>
              <a:miter lim="800000"/>
              <a:headEnd/>
              <a:tailEnd/>
            </a:ln>
          </p:spPr>
        </p:pic>
        <p:sp>
          <p:nvSpPr>
            <p:cNvPr id="68" name="Rectangular Callout 67"/>
            <p:cNvSpPr/>
            <p:nvPr/>
          </p:nvSpPr>
          <p:spPr>
            <a:xfrm>
              <a:off x="3733800" y="2667000"/>
              <a:ext cx="1066800" cy="381000"/>
            </a:xfrm>
            <a:prstGeom prst="wedgeRectCallout">
              <a:avLst>
                <a:gd name="adj1" fmla="val 111121"/>
                <a:gd name="adj2" fmla="val 83385"/>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a:solidFill>
                    <a:sysClr val="windowText" lastClr="000000"/>
                  </a:solidFill>
                </a:rPr>
                <a:t>TXDEM</a:t>
              </a:r>
            </a:p>
            <a:p>
              <a:pPr>
                <a:defRPr/>
              </a:pPr>
              <a:endParaRPr lang="en-US" sz="800" dirty="0">
                <a:solidFill>
                  <a:srgbClr val="FF2121"/>
                </a:solidFill>
              </a:endParaRPr>
            </a:p>
            <a:p>
              <a:pPr>
                <a:defRPr/>
              </a:pPr>
              <a:endParaRPr lang="en-US" sz="800" dirty="0">
                <a:solidFill>
                  <a:sysClr val="windowText" lastClr="000000"/>
                </a:solidFill>
              </a:endParaRPr>
            </a:p>
            <a:p>
              <a:pPr>
                <a:defRPr/>
              </a:pPr>
              <a:endParaRPr lang="en-US" sz="800" dirty="0">
                <a:solidFill>
                  <a:sysClr val="windowText" lastClr="000000"/>
                </a:solidFill>
              </a:endParaRPr>
            </a:p>
          </p:txBody>
        </p:sp>
        <p:pic>
          <p:nvPicPr>
            <p:cNvPr id="69" name="Picture 2" descr="http://www.google.com/images?q=tbn:ATZn784RQ7XqfM::www.theus50.com/images/state-seals/texas-seal.jpg&amp;t=1&amp;h=94&amp;w=94&amp;usg=__9OtdTc4z3I_sebr2tZyflL8_jvY=">
              <a:hlinkClick r:id="rId8"/>
            </p:cNvPr>
            <p:cNvPicPr>
              <a:picLocks noChangeAspect="1" noChangeArrowheads="1"/>
            </p:cNvPicPr>
            <p:nvPr/>
          </p:nvPicPr>
          <p:blipFill>
            <a:blip r:embed="rId9" cstate="print"/>
            <a:srcRect/>
            <a:stretch>
              <a:fillRect/>
            </a:stretch>
          </p:blipFill>
          <p:spPr bwMode="auto">
            <a:xfrm>
              <a:off x="4572000" y="2743200"/>
              <a:ext cx="228600" cy="228600"/>
            </a:xfrm>
            <a:prstGeom prst="rect">
              <a:avLst/>
            </a:prstGeom>
            <a:noFill/>
            <a:ln w="9525">
              <a:noFill/>
              <a:miter lim="800000"/>
              <a:headEnd/>
              <a:tailEnd/>
            </a:ln>
          </p:spPr>
        </p:pic>
      </p:grpSp>
      <p:sp>
        <p:nvSpPr>
          <p:cNvPr id="74" name="Rectangular Callout 73"/>
          <p:cNvSpPr/>
          <p:nvPr/>
        </p:nvSpPr>
        <p:spPr>
          <a:xfrm>
            <a:off x="1600200" y="1179689"/>
            <a:ext cx="1417982" cy="801511"/>
          </a:xfrm>
          <a:prstGeom prst="wedgeRectCallout">
            <a:avLst>
              <a:gd name="adj1" fmla="val 20663"/>
              <a:gd name="adj2" fmla="val -4715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z="800" dirty="0" smtClean="0">
                <a:solidFill>
                  <a:sysClr val="windowText" lastClr="000000"/>
                </a:solidFill>
              </a:rPr>
              <a:t>HQ USACE OFFICES</a:t>
            </a:r>
          </a:p>
          <a:p>
            <a:pPr>
              <a:defRPr/>
            </a:pPr>
            <a:r>
              <a:rPr lang="en-US" sz="800" dirty="0" smtClean="0">
                <a:solidFill>
                  <a:sysClr val="windowText" lastClr="000000"/>
                </a:solidFill>
              </a:rPr>
              <a:t>Washington, DC</a:t>
            </a:r>
          </a:p>
          <a:p>
            <a:pPr>
              <a:defRPr/>
            </a:pPr>
            <a:endParaRPr lang="en-US" sz="800" dirty="0" smtClean="0">
              <a:solidFill>
                <a:sysClr val="windowText" lastClr="000000"/>
              </a:solidFill>
            </a:endParaRPr>
          </a:p>
          <a:p>
            <a:pPr>
              <a:defRPr/>
            </a:pPr>
            <a:r>
              <a:rPr lang="en-US" sz="800" dirty="0" smtClean="0">
                <a:solidFill>
                  <a:sysClr val="windowText" lastClr="000000"/>
                </a:solidFill>
              </a:rPr>
              <a:t>FEMA  HQ</a:t>
            </a:r>
            <a:endParaRPr lang="en-US" sz="800" dirty="0">
              <a:solidFill>
                <a:sysClr val="windowText" lastClr="000000"/>
              </a:solidFill>
            </a:endParaRPr>
          </a:p>
          <a:p>
            <a:pPr>
              <a:defRPr/>
            </a:pPr>
            <a:r>
              <a:rPr lang="en-US" sz="800" dirty="0" smtClean="0">
                <a:solidFill>
                  <a:sysClr val="windowText" lastClr="000000"/>
                </a:solidFill>
              </a:rPr>
              <a:t>Washington, DC</a:t>
            </a:r>
            <a:endParaRPr lang="en-US" sz="800" dirty="0">
              <a:solidFill>
                <a:sysClr val="windowText" lastClr="000000"/>
              </a:solidFill>
            </a:endParaRPr>
          </a:p>
        </p:txBody>
      </p:sp>
      <p:pic>
        <p:nvPicPr>
          <p:cNvPr id="75" name="Picture 4" descr="http://www.google.com/images?q=tbn:tSixPj7ZH-EkLM::upload.wikimedia.org/wikipedia/commons/thumb/4/4c/US_Department_of_Homeland_Security_Seal.svg/360px-US_Department_of_Homeland_Security_Seal.svg.png&amp;t=1&amp;h=78&amp;w=78&amp;usg=__7pE_2d0b8IU4LoJhsUjLOlBszzs=">
            <a:hlinkClick r:id="rId10"/>
          </p:cNvPr>
          <p:cNvPicPr>
            <a:picLocks noChangeAspect="1" noChangeArrowheads="1"/>
          </p:cNvPicPr>
          <p:nvPr/>
        </p:nvPicPr>
        <p:blipFill>
          <a:blip r:embed="rId11" cstate="print"/>
          <a:srcRect/>
          <a:stretch>
            <a:fillRect/>
          </a:stretch>
        </p:blipFill>
        <p:spPr bwMode="auto">
          <a:xfrm>
            <a:off x="2420675" y="1544539"/>
            <a:ext cx="246325" cy="208061"/>
          </a:xfrm>
          <a:prstGeom prst="rect">
            <a:avLst/>
          </a:prstGeom>
          <a:noFill/>
          <a:ln w="9525">
            <a:noFill/>
            <a:miter lim="800000"/>
            <a:headEnd/>
            <a:tailEnd/>
          </a:ln>
        </p:spPr>
      </p:pic>
      <p:pic>
        <p:nvPicPr>
          <p:cNvPr id="76" name="Picture 2" descr="P:\ADMIN\Labels, Business Cards, Clip Art &amp; Logos\USACE_logo_jpg.jpg"/>
          <p:cNvPicPr>
            <a:picLocks noChangeAspect="1" noChangeArrowheads="1"/>
          </p:cNvPicPr>
          <p:nvPr/>
        </p:nvPicPr>
        <p:blipFill>
          <a:blip r:embed="rId7" cstate="print"/>
          <a:srcRect/>
          <a:stretch>
            <a:fillRect/>
          </a:stretch>
        </p:blipFill>
        <p:spPr bwMode="auto">
          <a:xfrm>
            <a:off x="2743200" y="1219200"/>
            <a:ext cx="213747" cy="123433"/>
          </a:xfrm>
          <a:prstGeom prst="rect">
            <a:avLst/>
          </a:prstGeom>
          <a:noFill/>
          <a:ln w="9525">
            <a:noFill/>
            <a:miter lim="800000"/>
            <a:headEnd/>
            <a:tailEnd/>
          </a:ln>
        </p:spPr>
      </p:pic>
      <p:sp>
        <p:nvSpPr>
          <p:cNvPr id="58" name="TextBox 104"/>
          <p:cNvSpPr txBox="1">
            <a:spLocks noChangeArrowheads="1"/>
          </p:cNvSpPr>
          <p:nvPr/>
        </p:nvSpPr>
        <p:spPr bwMode="auto">
          <a:xfrm>
            <a:off x="1752600" y="3911835"/>
            <a:ext cx="2045473" cy="307777"/>
          </a:xfrm>
          <a:prstGeom prst="rect">
            <a:avLst/>
          </a:prstGeom>
          <a:noFill/>
          <a:ln w="9525">
            <a:noFill/>
            <a:miter lim="800000"/>
            <a:headEnd/>
            <a:tailEnd/>
          </a:ln>
        </p:spPr>
        <p:txBody>
          <a:bodyPr wrap="square">
            <a:spAutoFit/>
          </a:bodyPr>
          <a:lstStyle/>
          <a:p>
            <a:r>
              <a:rPr lang="en-US" sz="1400" dirty="0" smtClean="0"/>
              <a:t>Phase 3. Post Incident </a:t>
            </a:r>
            <a:endParaRPr lang="en-US" sz="1400" dirty="0"/>
          </a:p>
        </p:txBody>
      </p:sp>
      <p:pic>
        <p:nvPicPr>
          <p:cNvPr id="55" name="Picture 2" descr="C:\Users\M0PDSG9D\Pictures\TDEM logo.gif"/>
          <p:cNvPicPr>
            <a:picLocks noChangeAspect="1" noChangeArrowheads="1"/>
          </p:cNvPicPr>
          <p:nvPr/>
        </p:nvPicPr>
        <p:blipFill>
          <a:blip r:embed="rId12" cstate="print"/>
          <a:srcRect/>
          <a:stretch>
            <a:fillRect/>
          </a:stretch>
        </p:blipFill>
        <p:spPr bwMode="auto">
          <a:xfrm>
            <a:off x="7924800" y="2438400"/>
            <a:ext cx="762000" cy="762000"/>
          </a:xfrm>
          <a:prstGeom prst="rect">
            <a:avLst/>
          </a:prstGeom>
          <a:noFill/>
        </p:spPr>
      </p:pic>
      <p:sp>
        <p:nvSpPr>
          <p:cNvPr id="70" name="TextBox 3"/>
          <p:cNvSpPr txBox="1">
            <a:spLocks noChangeArrowheads="1"/>
          </p:cNvSpPr>
          <p:nvPr/>
        </p:nvSpPr>
        <p:spPr bwMode="auto">
          <a:xfrm>
            <a:off x="8153400" y="6400800"/>
            <a:ext cx="838200" cy="276225"/>
          </a:xfrm>
          <a:prstGeom prst="rect">
            <a:avLst/>
          </a:prstGeom>
          <a:noFill/>
          <a:ln w="9525">
            <a:noFill/>
            <a:miter lim="800000"/>
            <a:headEnd/>
            <a:tailEnd/>
          </a:ln>
        </p:spPr>
        <p:txBody>
          <a:bodyPr>
            <a:spAutoFit/>
          </a:bodyPr>
          <a:lstStyle/>
          <a:p>
            <a:pPr algn="ctr"/>
            <a:r>
              <a:rPr lang="en-US" sz="1200" dirty="0" smtClean="0"/>
              <a:t>23</a:t>
            </a:r>
            <a:endParaRPr lang="en-US" sz="1200"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0" y="76200"/>
            <a:ext cx="9144000" cy="2585323"/>
          </a:xfrm>
          <a:prstGeom prst="rect">
            <a:avLst/>
          </a:prstGeom>
          <a:noFill/>
          <a:ln w="9525">
            <a:noFill/>
            <a:miter lim="800000"/>
            <a:headEnd/>
            <a:tailEnd/>
          </a:ln>
        </p:spPr>
        <p:txBody>
          <a:bodyPr wrap="square">
            <a:spAutoFit/>
          </a:bodyPr>
          <a:lstStyle/>
          <a:p>
            <a:pPr algn="ctr"/>
            <a:r>
              <a:rPr lang="en-US" sz="5400" b="1" dirty="0" smtClean="0"/>
              <a:t>Oklahoma tornado deaths include three veteran storm chasers</a:t>
            </a:r>
            <a:endParaRPr lang="en-US" sz="5400" b="1" i="1" dirty="0" smtClean="0">
              <a:solidFill>
                <a:srgbClr val="FF2121"/>
              </a:solidFill>
              <a:latin typeface="Tahoma" pitchFamily="34" charset="0"/>
            </a:endParaRPr>
          </a:p>
        </p:txBody>
      </p:sp>
      <p:sp>
        <p:nvSpPr>
          <p:cNvPr id="3"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34</a:t>
            </a:r>
            <a:endParaRPr lang="en-US" sz="1200" dirty="0"/>
          </a:p>
        </p:txBody>
      </p:sp>
      <p:pic>
        <p:nvPicPr>
          <p:cNvPr id="8194" name="Picture 2" descr="Image: File photo of storm chasers Carl Young, left, &amp; Tim Samaras (© Marion Cunningham/Discovery Channel/AP)"/>
          <p:cNvPicPr>
            <a:picLocks noChangeAspect="1" noChangeArrowheads="1"/>
          </p:cNvPicPr>
          <p:nvPr/>
        </p:nvPicPr>
        <p:blipFill>
          <a:blip r:embed="rId3" cstate="print"/>
          <a:srcRect/>
          <a:stretch>
            <a:fillRect/>
          </a:stretch>
        </p:blipFill>
        <p:spPr bwMode="auto">
          <a:xfrm>
            <a:off x="2895600" y="3352800"/>
            <a:ext cx="2886075" cy="2009776"/>
          </a:xfrm>
          <a:prstGeom prst="rect">
            <a:avLst/>
          </a:prstGeom>
          <a:noFill/>
        </p:spPr>
      </p:pic>
      <p:sp>
        <p:nvSpPr>
          <p:cNvPr id="5" name="Rectangle 4"/>
          <p:cNvSpPr/>
          <p:nvPr/>
        </p:nvSpPr>
        <p:spPr>
          <a:xfrm>
            <a:off x="2438400" y="2667000"/>
            <a:ext cx="3972178" cy="461665"/>
          </a:xfrm>
          <a:prstGeom prst="rect">
            <a:avLst/>
          </a:prstGeom>
        </p:spPr>
        <p:txBody>
          <a:bodyPr wrap="none">
            <a:spAutoFit/>
          </a:bodyPr>
          <a:lstStyle/>
          <a:p>
            <a:r>
              <a:rPr lang="en-US" dirty="0" smtClean="0"/>
              <a:t>Tim Samaras &amp; Carl Young </a:t>
            </a:r>
            <a:endParaRPr 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2971800"/>
            <a:ext cx="8458200" cy="8382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tx1"/>
                </a:solidFill>
                <a:effectLst/>
                <a:uLnTx/>
                <a:uFillTx/>
                <a:latin typeface="+mj-lt"/>
                <a:ea typeface="+mj-ea"/>
                <a:cs typeface="+mj-cs"/>
              </a:rPr>
              <a:t>USACE Contract Registry</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3"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24</a:t>
            </a:r>
            <a:endParaRPr lang="en-US" sz="12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92162"/>
          </a:xfrm>
        </p:spPr>
        <p:txBody>
          <a:bodyPr/>
          <a:lstStyle/>
          <a:p>
            <a:r>
              <a:rPr lang="en-US" sz="2800" dirty="0" smtClean="0">
                <a:solidFill>
                  <a:schemeClr val="tx1"/>
                </a:solidFill>
              </a:rPr>
              <a:t>Contracting Opportunities</a:t>
            </a:r>
            <a:r>
              <a:rPr lang="en-US" sz="2800" dirty="0" smtClean="0"/>
              <a:t> </a:t>
            </a:r>
            <a:endParaRPr lang="en-US" sz="2800" dirty="0"/>
          </a:p>
        </p:txBody>
      </p:sp>
      <p:sp>
        <p:nvSpPr>
          <p:cNvPr id="3" name="Content Placeholder 2"/>
          <p:cNvSpPr>
            <a:spLocks noGrp="1"/>
          </p:cNvSpPr>
          <p:nvPr>
            <p:ph idx="1"/>
          </p:nvPr>
        </p:nvSpPr>
        <p:spPr>
          <a:xfrm>
            <a:off x="304800" y="685800"/>
            <a:ext cx="8686800" cy="5410200"/>
          </a:xfrm>
        </p:spPr>
        <p:txBody>
          <a:bodyPr/>
          <a:lstStyle/>
          <a:p>
            <a:pPr>
              <a:lnSpc>
                <a:spcPct val="80000"/>
              </a:lnSpc>
            </a:pPr>
            <a:r>
              <a:rPr lang="en-US" sz="2000" dirty="0" smtClean="0"/>
              <a:t>Contract for mission execution and support</a:t>
            </a:r>
          </a:p>
          <a:p>
            <a:pPr lvl="1">
              <a:lnSpc>
                <a:spcPct val="80000"/>
              </a:lnSpc>
            </a:pPr>
            <a:r>
              <a:rPr lang="en-US" sz="2000" dirty="0" smtClean="0"/>
              <a:t>Temporary Roofing (ACI)</a:t>
            </a:r>
          </a:p>
          <a:p>
            <a:pPr lvl="1">
              <a:lnSpc>
                <a:spcPct val="80000"/>
              </a:lnSpc>
            </a:pPr>
            <a:r>
              <a:rPr lang="en-US" sz="2000" dirty="0" smtClean="0"/>
              <a:t>Debris Removal (ACI)</a:t>
            </a:r>
          </a:p>
          <a:p>
            <a:pPr lvl="1">
              <a:lnSpc>
                <a:spcPct val="80000"/>
              </a:lnSpc>
            </a:pPr>
            <a:r>
              <a:rPr lang="en-US" sz="2000" dirty="0" smtClean="0"/>
              <a:t>Emergency Power (ACI)</a:t>
            </a:r>
          </a:p>
          <a:p>
            <a:pPr lvl="1">
              <a:lnSpc>
                <a:spcPct val="80000"/>
              </a:lnSpc>
            </a:pPr>
            <a:r>
              <a:rPr lang="en-US" sz="2000" dirty="0" smtClean="0"/>
              <a:t>Temporary Housing</a:t>
            </a:r>
          </a:p>
          <a:p>
            <a:pPr lvl="1">
              <a:lnSpc>
                <a:spcPct val="80000"/>
              </a:lnSpc>
            </a:pPr>
            <a:r>
              <a:rPr lang="en-US" sz="2000" dirty="0" smtClean="0"/>
              <a:t>Quality Assurance Inspectors</a:t>
            </a:r>
          </a:p>
          <a:p>
            <a:pPr lvl="1">
              <a:lnSpc>
                <a:spcPct val="80000"/>
              </a:lnSpc>
            </a:pPr>
            <a:r>
              <a:rPr lang="en-US" sz="2000" dirty="0" smtClean="0"/>
              <a:t>Water</a:t>
            </a:r>
          </a:p>
          <a:p>
            <a:pPr lvl="1">
              <a:lnSpc>
                <a:spcPct val="80000"/>
              </a:lnSpc>
            </a:pPr>
            <a:r>
              <a:rPr lang="en-US" sz="2000" dirty="0" smtClean="0"/>
              <a:t>Infrastructure/Structural Inspectors </a:t>
            </a:r>
          </a:p>
          <a:p>
            <a:pPr>
              <a:lnSpc>
                <a:spcPct val="80000"/>
              </a:lnSpc>
              <a:buFontTx/>
              <a:buNone/>
            </a:pPr>
            <a:endParaRPr lang="en-US" sz="2000" dirty="0" smtClean="0"/>
          </a:p>
          <a:p>
            <a:pPr>
              <a:lnSpc>
                <a:spcPct val="80000"/>
              </a:lnSpc>
              <a:buFontTx/>
              <a:buNone/>
            </a:pPr>
            <a:r>
              <a:rPr lang="en-US" sz="2000" dirty="0" smtClean="0"/>
              <a:t>HQ USACE contractor registration web page:</a:t>
            </a:r>
          </a:p>
          <a:p>
            <a:pPr indent="0">
              <a:lnSpc>
                <a:spcPct val="80000"/>
              </a:lnSpc>
              <a:buFontTx/>
              <a:buNone/>
            </a:pPr>
            <a:endParaRPr lang="en-US" sz="800" dirty="0" smtClean="0">
              <a:hlinkClick r:id="rId3"/>
            </a:endParaRPr>
          </a:p>
          <a:p>
            <a:pPr marL="800100" indent="0">
              <a:lnSpc>
                <a:spcPct val="80000"/>
              </a:lnSpc>
              <a:buFontTx/>
              <a:buNone/>
            </a:pPr>
            <a:r>
              <a:rPr lang="en-US" sz="2000" dirty="0" smtClean="0">
                <a:hlinkClick r:id="rId3"/>
              </a:rPr>
              <a:t>https://apps.swf.usace.army.mil/hurricane/</a:t>
            </a:r>
            <a:r>
              <a:rPr lang="en-US" sz="2000" dirty="0" smtClean="0"/>
              <a:t> </a:t>
            </a:r>
          </a:p>
          <a:p>
            <a:pPr marL="0" indent="0">
              <a:lnSpc>
                <a:spcPct val="80000"/>
              </a:lnSpc>
              <a:buFontTx/>
              <a:buNone/>
            </a:pPr>
            <a:endParaRPr lang="en-US" sz="800" dirty="0" smtClean="0"/>
          </a:p>
          <a:p>
            <a:pPr lvl="1">
              <a:lnSpc>
                <a:spcPct val="80000"/>
              </a:lnSpc>
              <a:buFontTx/>
              <a:buNone/>
            </a:pPr>
            <a:endParaRPr lang="en-US" sz="2000" dirty="0" smtClean="0"/>
          </a:p>
          <a:p>
            <a:pPr>
              <a:lnSpc>
                <a:spcPct val="80000"/>
              </a:lnSpc>
              <a:buFontTx/>
              <a:buNone/>
            </a:pPr>
            <a:r>
              <a:rPr lang="en-US" sz="2000" dirty="0" smtClean="0"/>
              <a:t>Corps of Engineers Disaster Resource contractor Registry located</a:t>
            </a:r>
          </a:p>
          <a:p>
            <a:pPr>
              <a:lnSpc>
                <a:spcPct val="80000"/>
              </a:lnSpc>
              <a:buFontTx/>
              <a:buNone/>
            </a:pPr>
            <a:r>
              <a:rPr lang="en-US" sz="2000" dirty="0" smtClean="0"/>
              <a:t>on the Corps of Engineers Emergency Response Portal:</a:t>
            </a:r>
          </a:p>
          <a:p>
            <a:pPr>
              <a:lnSpc>
                <a:spcPct val="80000"/>
              </a:lnSpc>
              <a:buFontTx/>
              <a:buNone/>
            </a:pPr>
            <a:endParaRPr lang="en-US" sz="800" dirty="0" smtClean="0"/>
          </a:p>
          <a:p>
            <a:pPr marL="800100" indent="0">
              <a:lnSpc>
                <a:spcPct val="80000"/>
              </a:lnSpc>
              <a:buFontTx/>
              <a:buNone/>
            </a:pPr>
            <a:r>
              <a:rPr lang="en-US" sz="2000" dirty="0" smtClean="0">
                <a:hlinkClick r:id="rId4"/>
              </a:rPr>
              <a:t>https://eportal.usace.army.mil/sites/ENGLink/default.aspx</a:t>
            </a:r>
            <a:r>
              <a:rPr lang="en-US" sz="2000" dirty="0" smtClean="0"/>
              <a:t> </a:t>
            </a:r>
          </a:p>
          <a:p>
            <a:pPr marL="0" indent="0">
              <a:lnSpc>
                <a:spcPct val="80000"/>
              </a:lnSpc>
              <a:buFontTx/>
              <a:buNone/>
            </a:pPr>
            <a:endParaRPr lang="en-US" sz="2000" dirty="0"/>
          </a:p>
        </p:txBody>
      </p:sp>
      <p:sp>
        <p:nvSpPr>
          <p:cNvPr id="4"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25</a:t>
            </a:r>
            <a:endParaRPr lang="en-US" sz="1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25</a:t>
            </a:r>
            <a:endParaRPr lang="en-US" sz="1200" dirty="0"/>
          </a:p>
        </p:txBody>
      </p:sp>
      <p:sp>
        <p:nvSpPr>
          <p:cNvPr id="5" name="TextBox 4"/>
          <p:cNvSpPr txBox="1"/>
          <p:nvPr/>
        </p:nvSpPr>
        <p:spPr>
          <a:xfrm>
            <a:off x="0" y="0"/>
            <a:ext cx="9144000" cy="584775"/>
          </a:xfrm>
          <a:prstGeom prst="rect">
            <a:avLst/>
          </a:prstGeom>
          <a:noFill/>
        </p:spPr>
        <p:txBody>
          <a:bodyPr wrap="square" rtlCol="0">
            <a:spAutoFit/>
          </a:bodyPr>
          <a:lstStyle/>
          <a:p>
            <a:pPr algn="ctr"/>
            <a:r>
              <a:rPr lang="en-US" sz="3200" dirty="0" smtClean="0"/>
              <a:t>Contracting Registry Website</a:t>
            </a:r>
            <a:endParaRPr lang="en-US" sz="3200" dirty="0"/>
          </a:p>
        </p:txBody>
      </p:sp>
      <p:pic>
        <p:nvPicPr>
          <p:cNvPr id="2053" name="Picture 5"/>
          <p:cNvPicPr>
            <a:picLocks noChangeAspect="1" noChangeArrowheads="1"/>
          </p:cNvPicPr>
          <p:nvPr/>
        </p:nvPicPr>
        <p:blipFill>
          <a:blip r:embed="rId3" cstate="print"/>
          <a:srcRect/>
          <a:stretch>
            <a:fillRect/>
          </a:stretch>
        </p:blipFill>
        <p:spPr bwMode="auto">
          <a:xfrm>
            <a:off x="1600200" y="838200"/>
            <a:ext cx="6419850" cy="4870450"/>
          </a:xfrm>
          <a:prstGeom prst="rect">
            <a:avLst/>
          </a:prstGeom>
          <a:noFill/>
          <a:ln w="9525">
            <a:noFill/>
            <a:miter lim="800000"/>
            <a:headEnd/>
            <a:tailEnd/>
          </a:ln>
        </p:spPr>
      </p:pic>
      <p:sp>
        <p:nvSpPr>
          <p:cNvPr id="7" name="Rectangle 6"/>
          <p:cNvSpPr/>
          <p:nvPr/>
        </p:nvSpPr>
        <p:spPr>
          <a:xfrm>
            <a:off x="3242551" y="528935"/>
            <a:ext cx="5825249" cy="461665"/>
          </a:xfrm>
          <a:prstGeom prst="rect">
            <a:avLst/>
          </a:prstGeom>
          <a:solidFill>
            <a:schemeClr val="bg1"/>
          </a:solidFill>
          <a:ln>
            <a:solidFill>
              <a:schemeClr val="tx1"/>
            </a:solidFill>
          </a:ln>
        </p:spPr>
        <p:txBody>
          <a:bodyPr wrap="none">
            <a:spAutoFit/>
          </a:bodyPr>
          <a:lstStyle/>
          <a:p>
            <a:r>
              <a:rPr lang="en-US" dirty="0" smtClean="0"/>
              <a:t>https://apps.swf.usace.army.mil/hurricane</a:t>
            </a:r>
            <a:endParaRPr lang="en-US" dirty="0"/>
          </a:p>
        </p:txBody>
      </p:sp>
      <p:sp>
        <p:nvSpPr>
          <p:cNvPr id="24" name="Rectangle 23"/>
          <p:cNvSpPr/>
          <p:nvPr/>
        </p:nvSpPr>
        <p:spPr>
          <a:xfrm>
            <a:off x="4800600" y="3276600"/>
            <a:ext cx="4114800" cy="461665"/>
          </a:xfrm>
          <a:prstGeom prst="rect">
            <a:avLst/>
          </a:prstGeom>
          <a:solidFill>
            <a:schemeClr val="bg1"/>
          </a:solidFill>
          <a:ln>
            <a:solidFill>
              <a:schemeClr val="tx1"/>
            </a:solidFill>
          </a:ln>
        </p:spPr>
        <p:txBody>
          <a:bodyPr wrap="square">
            <a:spAutoFit/>
          </a:bodyPr>
          <a:lstStyle/>
          <a:p>
            <a:r>
              <a:rPr lang="en-US" dirty="0" smtClean="0"/>
              <a:t>Contractor Registration Link</a:t>
            </a:r>
            <a:endParaRPr lang="en-US" dirty="0"/>
          </a:p>
        </p:txBody>
      </p:sp>
      <p:sp>
        <p:nvSpPr>
          <p:cNvPr id="25" name="Oval 24"/>
          <p:cNvSpPr/>
          <p:nvPr/>
        </p:nvSpPr>
        <p:spPr>
          <a:xfrm>
            <a:off x="1447800" y="2057400"/>
            <a:ext cx="2819400" cy="685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p:cNvCxnSpPr>
            <a:stCxn id="24" idx="1"/>
            <a:endCxn id="25" idx="4"/>
          </p:cNvCxnSpPr>
          <p:nvPr/>
        </p:nvCxnSpPr>
        <p:spPr>
          <a:xfrm flipH="1" flipV="1">
            <a:off x="2857500" y="2743200"/>
            <a:ext cx="1943100" cy="764233"/>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990600" y="457200"/>
            <a:ext cx="6448425" cy="5381625"/>
          </a:xfrm>
          <a:prstGeom prst="rect">
            <a:avLst/>
          </a:prstGeom>
          <a:noFill/>
          <a:ln w="9525">
            <a:noFill/>
            <a:miter lim="800000"/>
            <a:headEnd/>
            <a:tailEnd/>
          </a:ln>
        </p:spPr>
      </p:pic>
      <p:sp>
        <p:nvSpPr>
          <p:cNvPr id="5" name="Rectangle 4"/>
          <p:cNvSpPr/>
          <p:nvPr/>
        </p:nvSpPr>
        <p:spPr>
          <a:xfrm>
            <a:off x="0" y="0"/>
            <a:ext cx="9144000" cy="400110"/>
          </a:xfrm>
          <a:prstGeom prst="rect">
            <a:avLst/>
          </a:prstGeom>
        </p:spPr>
        <p:txBody>
          <a:bodyPr wrap="square">
            <a:spAutoFit/>
          </a:bodyPr>
          <a:lstStyle/>
          <a:p>
            <a:pPr algn="ctr"/>
            <a:r>
              <a:rPr lang="en-US" sz="2000" dirty="0" smtClean="0"/>
              <a:t>Disaster Resource Contractor Registry </a:t>
            </a:r>
            <a:endParaRPr lang="en-US" sz="2000" dirty="0"/>
          </a:p>
        </p:txBody>
      </p:sp>
      <p:sp>
        <p:nvSpPr>
          <p:cNvPr id="6" name="Rectangle 5"/>
          <p:cNvSpPr/>
          <p:nvPr/>
        </p:nvSpPr>
        <p:spPr>
          <a:xfrm>
            <a:off x="4953000" y="2895600"/>
            <a:ext cx="4114800" cy="461665"/>
          </a:xfrm>
          <a:prstGeom prst="rect">
            <a:avLst/>
          </a:prstGeom>
          <a:solidFill>
            <a:schemeClr val="bg1"/>
          </a:solidFill>
          <a:ln>
            <a:solidFill>
              <a:schemeClr val="tx1"/>
            </a:solidFill>
          </a:ln>
        </p:spPr>
        <p:txBody>
          <a:bodyPr wrap="square">
            <a:spAutoFit/>
          </a:bodyPr>
          <a:lstStyle/>
          <a:p>
            <a:r>
              <a:rPr lang="en-US" dirty="0" smtClean="0"/>
              <a:t>Contractor Registration Link</a:t>
            </a:r>
            <a:endParaRPr lang="en-US" dirty="0"/>
          </a:p>
        </p:txBody>
      </p:sp>
      <p:sp>
        <p:nvSpPr>
          <p:cNvPr id="7" name="Oval 6"/>
          <p:cNvSpPr/>
          <p:nvPr/>
        </p:nvSpPr>
        <p:spPr>
          <a:xfrm>
            <a:off x="838200" y="5334000"/>
            <a:ext cx="12954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a:stCxn id="6" idx="1"/>
            <a:endCxn id="7" idx="0"/>
          </p:cNvCxnSpPr>
          <p:nvPr/>
        </p:nvCxnSpPr>
        <p:spPr>
          <a:xfrm flipH="1">
            <a:off x="1485900" y="3126433"/>
            <a:ext cx="3467100" cy="220756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838200" y="1066800"/>
            <a:ext cx="7963655" cy="387798"/>
          </a:xfrm>
          <a:prstGeom prst="rect">
            <a:avLst/>
          </a:prstGeom>
          <a:solidFill>
            <a:schemeClr val="bg1"/>
          </a:solidFill>
          <a:ln>
            <a:solidFill>
              <a:schemeClr val="tx1"/>
            </a:solidFill>
          </a:ln>
        </p:spPr>
        <p:txBody>
          <a:bodyPr wrap="none">
            <a:spAutoFit/>
          </a:bodyPr>
          <a:lstStyle/>
          <a:p>
            <a:pPr>
              <a:lnSpc>
                <a:spcPct val="80000"/>
              </a:lnSpc>
              <a:buFontTx/>
              <a:buNone/>
            </a:pPr>
            <a:r>
              <a:rPr lang="en-US" dirty="0" smtClean="0"/>
              <a:t>https://eportal.usace.army.mil/sites/ENGLink/default.aspx</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7" name="Freeform 130"/>
          <p:cNvSpPr>
            <a:spLocks/>
          </p:cNvSpPr>
          <p:nvPr/>
        </p:nvSpPr>
        <p:spPr bwMode="auto">
          <a:xfrm>
            <a:off x="6896100" y="3516313"/>
            <a:ext cx="1306513" cy="642937"/>
          </a:xfrm>
          <a:custGeom>
            <a:avLst/>
            <a:gdLst>
              <a:gd name="T0" fmla="*/ 2147483647 w 823"/>
              <a:gd name="T1" fmla="*/ 2147483647 h 405"/>
              <a:gd name="T2" fmla="*/ 2147483647 w 823"/>
              <a:gd name="T3" fmla="*/ 0 h 405"/>
              <a:gd name="T4" fmla="*/ 2147483647 w 823"/>
              <a:gd name="T5" fmla="*/ 2147483647 h 405"/>
              <a:gd name="T6" fmla="*/ 2147483647 w 823"/>
              <a:gd name="T7" fmla="*/ 2147483647 h 405"/>
              <a:gd name="T8" fmla="*/ 2147483647 w 823"/>
              <a:gd name="T9" fmla="*/ 2147483647 h 405"/>
              <a:gd name="T10" fmla="*/ 2147483647 w 823"/>
              <a:gd name="T11" fmla="*/ 2147483647 h 405"/>
              <a:gd name="T12" fmla="*/ 2147483647 w 823"/>
              <a:gd name="T13" fmla="*/ 2147483647 h 405"/>
              <a:gd name="T14" fmla="*/ 2147483647 w 823"/>
              <a:gd name="T15" fmla="*/ 2147483647 h 405"/>
              <a:gd name="T16" fmla="*/ 2147483647 w 823"/>
              <a:gd name="T17" fmla="*/ 2147483647 h 405"/>
              <a:gd name="T18" fmla="*/ 2147483647 w 823"/>
              <a:gd name="T19" fmla="*/ 2147483647 h 405"/>
              <a:gd name="T20" fmla="*/ 2147483647 w 823"/>
              <a:gd name="T21" fmla="*/ 2147483647 h 405"/>
              <a:gd name="T22" fmla="*/ 2147483647 w 823"/>
              <a:gd name="T23" fmla="*/ 2147483647 h 405"/>
              <a:gd name="T24" fmla="*/ 2147483647 w 823"/>
              <a:gd name="T25" fmla="*/ 2147483647 h 405"/>
              <a:gd name="T26" fmla="*/ 2147483647 w 823"/>
              <a:gd name="T27" fmla="*/ 2147483647 h 405"/>
              <a:gd name="T28" fmla="*/ 2147483647 w 823"/>
              <a:gd name="T29" fmla="*/ 2147483647 h 405"/>
              <a:gd name="T30" fmla="*/ 2147483647 w 823"/>
              <a:gd name="T31" fmla="*/ 2147483647 h 405"/>
              <a:gd name="T32" fmla="*/ 2147483647 w 823"/>
              <a:gd name="T33" fmla="*/ 2147483647 h 405"/>
              <a:gd name="T34" fmla="*/ 2147483647 w 823"/>
              <a:gd name="T35" fmla="*/ 2147483647 h 405"/>
              <a:gd name="T36" fmla="*/ 2147483647 w 823"/>
              <a:gd name="T37" fmla="*/ 2147483647 h 405"/>
              <a:gd name="T38" fmla="*/ 2147483647 w 823"/>
              <a:gd name="T39" fmla="*/ 2147483647 h 405"/>
              <a:gd name="T40" fmla="*/ 2147483647 w 823"/>
              <a:gd name="T41" fmla="*/ 2147483647 h 405"/>
              <a:gd name="T42" fmla="*/ 2147483647 w 823"/>
              <a:gd name="T43" fmla="*/ 2147483647 h 405"/>
              <a:gd name="T44" fmla="*/ 2147483647 w 823"/>
              <a:gd name="T45" fmla="*/ 2147483647 h 405"/>
              <a:gd name="T46" fmla="*/ 2147483647 w 823"/>
              <a:gd name="T47" fmla="*/ 2147483647 h 405"/>
              <a:gd name="T48" fmla="*/ 2147483647 w 823"/>
              <a:gd name="T49" fmla="*/ 2147483647 h 405"/>
              <a:gd name="T50" fmla="*/ 2147483647 w 823"/>
              <a:gd name="T51" fmla="*/ 2147483647 h 405"/>
              <a:gd name="T52" fmla="*/ 2147483647 w 823"/>
              <a:gd name="T53" fmla="*/ 2147483647 h 405"/>
              <a:gd name="T54" fmla="*/ 2147483647 w 823"/>
              <a:gd name="T55" fmla="*/ 2147483647 h 405"/>
              <a:gd name="T56" fmla="*/ 2147483647 w 823"/>
              <a:gd name="T57" fmla="*/ 2147483647 h 405"/>
              <a:gd name="T58" fmla="*/ 2147483647 w 823"/>
              <a:gd name="T59" fmla="*/ 2147483647 h 405"/>
              <a:gd name="T60" fmla="*/ 2147483647 w 823"/>
              <a:gd name="T61" fmla="*/ 2147483647 h 405"/>
              <a:gd name="T62" fmla="*/ 2147483647 w 823"/>
              <a:gd name="T63" fmla="*/ 2147483647 h 405"/>
              <a:gd name="T64" fmla="*/ 2147483647 w 823"/>
              <a:gd name="T65" fmla="*/ 2147483647 h 405"/>
              <a:gd name="T66" fmla="*/ 2147483647 w 823"/>
              <a:gd name="T67" fmla="*/ 2147483647 h 405"/>
              <a:gd name="T68" fmla="*/ 2147483647 w 823"/>
              <a:gd name="T69" fmla="*/ 2147483647 h 405"/>
              <a:gd name="T70" fmla="*/ 2147483647 w 823"/>
              <a:gd name="T71" fmla="*/ 2147483647 h 405"/>
              <a:gd name="T72" fmla="*/ 2147483647 w 823"/>
              <a:gd name="T73" fmla="*/ 2147483647 h 405"/>
              <a:gd name="T74" fmla="*/ 2147483647 w 823"/>
              <a:gd name="T75" fmla="*/ 2147483647 h 405"/>
              <a:gd name="T76" fmla="*/ 2147483647 w 823"/>
              <a:gd name="T77" fmla="*/ 2147483647 h 405"/>
              <a:gd name="T78" fmla="*/ 2147483647 w 823"/>
              <a:gd name="T79" fmla="*/ 2147483647 h 405"/>
              <a:gd name="T80" fmla="*/ 2147483647 w 823"/>
              <a:gd name="T81" fmla="*/ 2147483647 h 405"/>
              <a:gd name="T82" fmla="*/ 0 w 823"/>
              <a:gd name="T83" fmla="*/ 2147483647 h 405"/>
              <a:gd name="T84" fmla="*/ 2147483647 w 823"/>
              <a:gd name="T85" fmla="*/ 2147483647 h 405"/>
              <a:gd name="T86" fmla="*/ 2147483647 w 823"/>
              <a:gd name="T87" fmla="*/ 2147483647 h 405"/>
              <a:gd name="T88" fmla="*/ 2147483647 w 823"/>
              <a:gd name="T89" fmla="*/ 2147483647 h 405"/>
              <a:gd name="T90" fmla="*/ 2147483647 w 823"/>
              <a:gd name="T91" fmla="*/ 2147483647 h 405"/>
              <a:gd name="T92" fmla="*/ 2147483647 w 823"/>
              <a:gd name="T93" fmla="*/ 2147483647 h 405"/>
              <a:gd name="T94" fmla="*/ 2147483647 w 823"/>
              <a:gd name="T95" fmla="*/ 2147483647 h 405"/>
              <a:gd name="T96" fmla="*/ 2147483647 w 823"/>
              <a:gd name="T97" fmla="*/ 2147483647 h 405"/>
              <a:gd name="T98" fmla="*/ 2147483647 w 823"/>
              <a:gd name="T99" fmla="*/ 2147483647 h 405"/>
              <a:gd name="T100" fmla="*/ 2147483647 w 823"/>
              <a:gd name="T101" fmla="*/ 2147483647 h 405"/>
              <a:gd name="T102" fmla="*/ 2147483647 w 823"/>
              <a:gd name="T103" fmla="*/ 2147483647 h 405"/>
              <a:gd name="T104" fmla="*/ 2147483647 w 823"/>
              <a:gd name="T105" fmla="*/ 2147483647 h 405"/>
              <a:gd name="T106" fmla="*/ 2147483647 w 823"/>
              <a:gd name="T107" fmla="*/ 2147483647 h 40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23"/>
              <a:gd name="T163" fmla="*/ 0 h 405"/>
              <a:gd name="T164" fmla="*/ 823 w 823"/>
              <a:gd name="T165" fmla="*/ 405 h 40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23" h="405">
                <a:moveTo>
                  <a:pt x="228" y="129"/>
                </a:moveTo>
                <a:lnTo>
                  <a:pt x="758" y="0"/>
                </a:lnTo>
                <a:lnTo>
                  <a:pt x="795" y="46"/>
                </a:lnTo>
                <a:lnTo>
                  <a:pt x="767" y="56"/>
                </a:lnTo>
                <a:lnTo>
                  <a:pt x="721" y="92"/>
                </a:lnTo>
                <a:lnTo>
                  <a:pt x="721" y="120"/>
                </a:lnTo>
                <a:lnTo>
                  <a:pt x="749" y="83"/>
                </a:lnTo>
                <a:lnTo>
                  <a:pt x="758" y="92"/>
                </a:lnTo>
                <a:lnTo>
                  <a:pt x="777" y="83"/>
                </a:lnTo>
                <a:lnTo>
                  <a:pt x="785" y="129"/>
                </a:lnTo>
                <a:lnTo>
                  <a:pt x="803" y="83"/>
                </a:lnTo>
                <a:lnTo>
                  <a:pt x="822" y="92"/>
                </a:lnTo>
                <a:lnTo>
                  <a:pt x="822" y="129"/>
                </a:lnTo>
                <a:lnTo>
                  <a:pt x="785" y="166"/>
                </a:lnTo>
                <a:lnTo>
                  <a:pt x="749" y="166"/>
                </a:lnTo>
                <a:lnTo>
                  <a:pt x="749" y="147"/>
                </a:lnTo>
                <a:lnTo>
                  <a:pt x="712" y="166"/>
                </a:lnTo>
                <a:lnTo>
                  <a:pt x="731" y="192"/>
                </a:lnTo>
                <a:lnTo>
                  <a:pt x="749" y="175"/>
                </a:lnTo>
                <a:lnTo>
                  <a:pt x="749" y="221"/>
                </a:lnTo>
                <a:lnTo>
                  <a:pt x="721" y="221"/>
                </a:lnTo>
                <a:lnTo>
                  <a:pt x="749" y="239"/>
                </a:lnTo>
                <a:lnTo>
                  <a:pt x="767" y="211"/>
                </a:lnTo>
                <a:lnTo>
                  <a:pt x="785" y="221"/>
                </a:lnTo>
                <a:lnTo>
                  <a:pt x="758" y="239"/>
                </a:lnTo>
                <a:lnTo>
                  <a:pt x="712" y="258"/>
                </a:lnTo>
                <a:lnTo>
                  <a:pt x="685" y="303"/>
                </a:lnTo>
                <a:lnTo>
                  <a:pt x="657" y="358"/>
                </a:lnTo>
                <a:lnTo>
                  <a:pt x="648" y="358"/>
                </a:lnTo>
                <a:lnTo>
                  <a:pt x="648" y="386"/>
                </a:lnTo>
                <a:lnTo>
                  <a:pt x="612" y="395"/>
                </a:lnTo>
                <a:lnTo>
                  <a:pt x="593" y="404"/>
                </a:lnTo>
                <a:lnTo>
                  <a:pt x="465" y="322"/>
                </a:lnTo>
                <a:lnTo>
                  <a:pt x="356" y="340"/>
                </a:lnTo>
                <a:lnTo>
                  <a:pt x="347" y="322"/>
                </a:lnTo>
                <a:lnTo>
                  <a:pt x="329" y="303"/>
                </a:lnTo>
                <a:lnTo>
                  <a:pt x="329" y="312"/>
                </a:lnTo>
                <a:lnTo>
                  <a:pt x="320" y="294"/>
                </a:lnTo>
                <a:lnTo>
                  <a:pt x="192" y="322"/>
                </a:lnTo>
                <a:lnTo>
                  <a:pt x="155" y="349"/>
                </a:lnTo>
                <a:lnTo>
                  <a:pt x="128" y="358"/>
                </a:lnTo>
                <a:lnTo>
                  <a:pt x="0" y="386"/>
                </a:lnTo>
                <a:lnTo>
                  <a:pt x="9" y="340"/>
                </a:lnTo>
                <a:lnTo>
                  <a:pt x="27" y="340"/>
                </a:lnTo>
                <a:lnTo>
                  <a:pt x="19" y="322"/>
                </a:lnTo>
                <a:lnTo>
                  <a:pt x="54" y="294"/>
                </a:lnTo>
                <a:lnTo>
                  <a:pt x="91" y="276"/>
                </a:lnTo>
                <a:lnTo>
                  <a:pt x="118" y="266"/>
                </a:lnTo>
                <a:lnTo>
                  <a:pt x="146" y="221"/>
                </a:lnTo>
                <a:lnTo>
                  <a:pt x="164" y="230"/>
                </a:lnTo>
                <a:lnTo>
                  <a:pt x="192" y="211"/>
                </a:lnTo>
                <a:lnTo>
                  <a:pt x="219" y="175"/>
                </a:lnTo>
                <a:lnTo>
                  <a:pt x="228" y="175"/>
                </a:lnTo>
                <a:lnTo>
                  <a:pt x="228" y="129"/>
                </a:lnTo>
              </a:path>
            </a:pathLst>
          </a:custGeom>
          <a:noFill/>
          <a:ln w="19050" cap="rnd" cmpd="sng">
            <a:solidFill>
              <a:srgbClr val="114FFB"/>
            </a:solidFill>
            <a:prstDash val="solid"/>
            <a:round/>
            <a:headEnd/>
            <a:tailEnd/>
          </a:ln>
        </p:spPr>
        <p:txBody>
          <a:bodyPr/>
          <a:lstStyle/>
          <a:p>
            <a:endParaRPr lang="en-US"/>
          </a:p>
        </p:txBody>
      </p:sp>
      <p:sp>
        <p:nvSpPr>
          <p:cNvPr id="8195" name="Freeform 3"/>
          <p:cNvSpPr>
            <a:spLocks/>
          </p:cNvSpPr>
          <p:nvPr/>
        </p:nvSpPr>
        <p:spPr bwMode="auto">
          <a:xfrm>
            <a:off x="76200" y="990600"/>
            <a:ext cx="992187" cy="992187"/>
          </a:xfrm>
          <a:custGeom>
            <a:avLst/>
            <a:gdLst>
              <a:gd name="T0" fmla="*/ 2147483647 w 625"/>
              <a:gd name="T1" fmla="*/ 2147483647 h 625"/>
              <a:gd name="T2" fmla="*/ 2147483647 w 625"/>
              <a:gd name="T3" fmla="*/ 2147483647 h 625"/>
              <a:gd name="T4" fmla="*/ 2147483647 w 625"/>
              <a:gd name="T5" fmla="*/ 2147483647 h 625"/>
              <a:gd name="T6" fmla="*/ 2147483647 w 625"/>
              <a:gd name="T7" fmla="*/ 2147483647 h 625"/>
              <a:gd name="T8" fmla="*/ 2147483647 w 625"/>
              <a:gd name="T9" fmla="*/ 2147483647 h 625"/>
              <a:gd name="T10" fmla="*/ 2147483647 w 625"/>
              <a:gd name="T11" fmla="*/ 2147483647 h 625"/>
              <a:gd name="T12" fmla="*/ 2147483647 w 625"/>
              <a:gd name="T13" fmla="*/ 2147483647 h 625"/>
              <a:gd name="T14" fmla="*/ 2147483647 w 625"/>
              <a:gd name="T15" fmla="*/ 2147483647 h 625"/>
              <a:gd name="T16" fmla="*/ 2147483647 w 625"/>
              <a:gd name="T17" fmla="*/ 2147483647 h 625"/>
              <a:gd name="T18" fmla="*/ 2147483647 w 625"/>
              <a:gd name="T19" fmla="*/ 2147483647 h 625"/>
              <a:gd name="T20" fmla="*/ 2147483647 w 625"/>
              <a:gd name="T21" fmla="*/ 2147483647 h 625"/>
              <a:gd name="T22" fmla="*/ 2147483647 w 625"/>
              <a:gd name="T23" fmla="*/ 2147483647 h 625"/>
              <a:gd name="T24" fmla="*/ 2147483647 w 625"/>
              <a:gd name="T25" fmla="*/ 2147483647 h 625"/>
              <a:gd name="T26" fmla="*/ 2147483647 w 625"/>
              <a:gd name="T27" fmla="*/ 2147483647 h 625"/>
              <a:gd name="T28" fmla="*/ 2147483647 w 625"/>
              <a:gd name="T29" fmla="*/ 2147483647 h 625"/>
              <a:gd name="T30" fmla="*/ 2147483647 w 625"/>
              <a:gd name="T31" fmla="*/ 2147483647 h 625"/>
              <a:gd name="T32" fmla="*/ 2147483647 w 625"/>
              <a:gd name="T33" fmla="*/ 2147483647 h 625"/>
              <a:gd name="T34" fmla="*/ 2147483647 w 625"/>
              <a:gd name="T35" fmla="*/ 2147483647 h 625"/>
              <a:gd name="T36" fmla="*/ 2147483647 w 625"/>
              <a:gd name="T37" fmla="*/ 2147483647 h 625"/>
              <a:gd name="T38" fmla="*/ 2147483647 w 625"/>
              <a:gd name="T39" fmla="*/ 2147483647 h 625"/>
              <a:gd name="T40" fmla="*/ 2147483647 w 625"/>
              <a:gd name="T41" fmla="*/ 2147483647 h 625"/>
              <a:gd name="T42" fmla="*/ 2147483647 w 625"/>
              <a:gd name="T43" fmla="*/ 2147483647 h 625"/>
              <a:gd name="T44" fmla="*/ 2147483647 w 625"/>
              <a:gd name="T45" fmla="*/ 2147483647 h 625"/>
              <a:gd name="T46" fmla="*/ 2147483647 w 625"/>
              <a:gd name="T47" fmla="*/ 2147483647 h 625"/>
              <a:gd name="T48" fmla="*/ 2147483647 w 625"/>
              <a:gd name="T49" fmla="*/ 2147483647 h 625"/>
              <a:gd name="T50" fmla="*/ 2147483647 w 625"/>
              <a:gd name="T51" fmla="*/ 2147483647 h 625"/>
              <a:gd name="T52" fmla="*/ 2147483647 w 625"/>
              <a:gd name="T53" fmla="*/ 2147483647 h 625"/>
              <a:gd name="T54" fmla="*/ 2147483647 w 625"/>
              <a:gd name="T55" fmla="*/ 2147483647 h 625"/>
              <a:gd name="T56" fmla="*/ 2147483647 w 625"/>
              <a:gd name="T57" fmla="*/ 2147483647 h 625"/>
              <a:gd name="T58" fmla="*/ 2147483647 w 625"/>
              <a:gd name="T59" fmla="*/ 2147483647 h 625"/>
              <a:gd name="T60" fmla="*/ 2147483647 w 625"/>
              <a:gd name="T61" fmla="*/ 2147483647 h 625"/>
              <a:gd name="T62" fmla="*/ 2147483647 w 625"/>
              <a:gd name="T63" fmla="*/ 2147483647 h 625"/>
              <a:gd name="T64" fmla="*/ 2147483647 w 625"/>
              <a:gd name="T65" fmla="*/ 2147483647 h 625"/>
              <a:gd name="T66" fmla="*/ 2147483647 w 625"/>
              <a:gd name="T67" fmla="*/ 2147483647 h 625"/>
              <a:gd name="T68" fmla="*/ 2147483647 w 625"/>
              <a:gd name="T69" fmla="*/ 2147483647 h 625"/>
              <a:gd name="T70" fmla="*/ 2147483647 w 625"/>
              <a:gd name="T71" fmla="*/ 2147483647 h 625"/>
              <a:gd name="T72" fmla="*/ 2147483647 w 625"/>
              <a:gd name="T73" fmla="*/ 2147483647 h 625"/>
              <a:gd name="T74" fmla="*/ 2147483647 w 625"/>
              <a:gd name="T75" fmla="*/ 2147483647 h 625"/>
              <a:gd name="T76" fmla="*/ 2147483647 w 625"/>
              <a:gd name="T77" fmla="*/ 2147483647 h 625"/>
              <a:gd name="T78" fmla="*/ 2147483647 w 625"/>
              <a:gd name="T79" fmla="*/ 2147483647 h 625"/>
              <a:gd name="T80" fmla="*/ 2147483647 w 625"/>
              <a:gd name="T81" fmla="*/ 2147483647 h 625"/>
              <a:gd name="T82" fmla="*/ 2147483647 w 625"/>
              <a:gd name="T83" fmla="*/ 2147483647 h 625"/>
              <a:gd name="T84" fmla="*/ 2147483647 w 625"/>
              <a:gd name="T85" fmla="*/ 2147483647 h 625"/>
              <a:gd name="T86" fmla="*/ 2147483647 w 625"/>
              <a:gd name="T87" fmla="*/ 2147483647 h 625"/>
              <a:gd name="T88" fmla="*/ 2147483647 w 625"/>
              <a:gd name="T89" fmla="*/ 2147483647 h 625"/>
              <a:gd name="T90" fmla="*/ 2147483647 w 625"/>
              <a:gd name="T91" fmla="*/ 2147483647 h 625"/>
              <a:gd name="T92" fmla="*/ 2147483647 w 625"/>
              <a:gd name="T93" fmla="*/ 2147483647 h 625"/>
              <a:gd name="T94" fmla="*/ 2147483647 w 625"/>
              <a:gd name="T95" fmla="*/ 0 h 625"/>
              <a:gd name="T96" fmla="*/ 2147483647 w 625"/>
              <a:gd name="T97" fmla="*/ 2147483647 h 625"/>
              <a:gd name="T98" fmla="*/ 2147483647 w 625"/>
              <a:gd name="T99" fmla="*/ 2147483647 h 625"/>
              <a:gd name="T100" fmla="*/ 2147483647 w 625"/>
              <a:gd name="T101" fmla="*/ 2147483647 h 625"/>
              <a:gd name="T102" fmla="*/ 2147483647 w 625"/>
              <a:gd name="T103" fmla="*/ 2147483647 h 6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25"/>
              <a:gd name="T157" fmla="*/ 0 h 625"/>
              <a:gd name="T158" fmla="*/ 625 w 625"/>
              <a:gd name="T159" fmla="*/ 625 h 62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25" h="625">
                <a:moveTo>
                  <a:pt x="356" y="68"/>
                </a:moveTo>
                <a:lnTo>
                  <a:pt x="396" y="378"/>
                </a:lnTo>
                <a:lnTo>
                  <a:pt x="386" y="400"/>
                </a:lnTo>
                <a:lnTo>
                  <a:pt x="396" y="400"/>
                </a:lnTo>
                <a:lnTo>
                  <a:pt x="406" y="400"/>
                </a:lnTo>
                <a:lnTo>
                  <a:pt x="416" y="400"/>
                </a:lnTo>
                <a:lnTo>
                  <a:pt x="425" y="400"/>
                </a:lnTo>
                <a:lnTo>
                  <a:pt x="429" y="412"/>
                </a:lnTo>
                <a:lnTo>
                  <a:pt x="432" y="426"/>
                </a:lnTo>
                <a:lnTo>
                  <a:pt x="442" y="430"/>
                </a:lnTo>
                <a:lnTo>
                  <a:pt x="452" y="434"/>
                </a:lnTo>
                <a:lnTo>
                  <a:pt x="461" y="434"/>
                </a:lnTo>
                <a:lnTo>
                  <a:pt x="472" y="430"/>
                </a:lnTo>
                <a:lnTo>
                  <a:pt x="481" y="426"/>
                </a:lnTo>
                <a:lnTo>
                  <a:pt x="492" y="426"/>
                </a:lnTo>
                <a:lnTo>
                  <a:pt x="494" y="438"/>
                </a:lnTo>
                <a:lnTo>
                  <a:pt x="505" y="447"/>
                </a:lnTo>
                <a:lnTo>
                  <a:pt x="525" y="451"/>
                </a:lnTo>
                <a:lnTo>
                  <a:pt x="551" y="460"/>
                </a:lnTo>
                <a:lnTo>
                  <a:pt x="558" y="473"/>
                </a:lnTo>
                <a:lnTo>
                  <a:pt x="564" y="486"/>
                </a:lnTo>
                <a:lnTo>
                  <a:pt x="574" y="495"/>
                </a:lnTo>
                <a:lnTo>
                  <a:pt x="580" y="507"/>
                </a:lnTo>
                <a:lnTo>
                  <a:pt x="591" y="516"/>
                </a:lnTo>
                <a:lnTo>
                  <a:pt x="600" y="525"/>
                </a:lnTo>
                <a:lnTo>
                  <a:pt x="611" y="537"/>
                </a:lnTo>
                <a:lnTo>
                  <a:pt x="617" y="551"/>
                </a:lnTo>
                <a:lnTo>
                  <a:pt x="617" y="563"/>
                </a:lnTo>
                <a:lnTo>
                  <a:pt x="620" y="576"/>
                </a:lnTo>
                <a:lnTo>
                  <a:pt x="624" y="589"/>
                </a:lnTo>
                <a:lnTo>
                  <a:pt x="614" y="593"/>
                </a:lnTo>
                <a:lnTo>
                  <a:pt x="604" y="589"/>
                </a:lnTo>
                <a:lnTo>
                  <a:pt x="594" y="581"/>
                </a:lnTo>
                <a:lnTo>
                  <a:pt x="587" y="567"/>
                </a:lnTo>
                <a:lnTo>
                  <a:pt x="578" y="559"/>
                </a:lnTo>
                <a:lnTo>
                  <a:pt x="567" y="551"/>
                </a:lnTo>
                <a:lnTo>
                  <a:pt x="558" y="541"/>
                </a:lnTo>
                <a:lnTo>
                  <a:pt x="547" y="529"/>
                </a:lnTo>
                <a:lnTo>
                  <a:pt x="538" y="521"/>
                </a:lnTo>
                <a:lnTo>
                  <a:pt x="528" y="511"/>
                </a:lnTo>
                <a:lnTo>
                  <a:pt x="525" y="499"/>
                </a:lnTo>
                <a:lnTo>
                  <a:pt x="514" y="490"/>
                </a:lnTo>
                <a:lnTo>
                  <a:pt x="505" y="481"/>
                </a:lnTo>
                <a:lnTo>
                  <a:pt x="494" y="481"/>
                </a:lnTo>
                <a:lnTo>
                  <a:pt x="485" y="495"/>
                </a:lnTo>
                <a:lnTo>
                  <a:pt x="475" y="490"/>
                </a:lnTo>
                <a:lnTo>
                  <a:pt x="465" y="486"/>
                </a:lnTo>
                <a:lnTo>
                  <a:pt x="455" y="477"/>
                </a:lnTo>
                <a:lnTo>
                  <a:pt x="445" y="469"/>
                </a:lnTo>
                <a:lnTo>
                  <a:pt x="435" y="469"/>
                </a:lnTo>
                <a:lnTo>
                  <a:pt x="425" y="469"/>
                </a:lnTo>
                <a:lnTo>
                  <a:pt x="416" y="460"/>
                </a:lnTo>
                <a:lnTo>
                  <a:pt x="406" y="456"/>
                </a:lnTo>
                <a:lnTo>
                  <a:pt x="396" y="447"/>
                </a:lnTo>
                <a:lnTo>
                  <a:pt x="386" y="443"/>
                </a:lnTo>
                <a:lnTo>
                  <a:pt x="376" y="438"/>
                </a:lnTo>
                <a:lnTo>
                  <a:pt x="366" y="434"/>
                </a:lnTo>
                <a:lnTo>
                  <a:pt x="356" y="426"/>
                </a:lnTo>
                <a:lnTo>
                  <a:pt x="350" y="412"/>
                </a:lnTo>
                <a:lnTo>
                  <a:pt x="339" y="408"/>
                </a:lnTo>
                <a:lnTo>
                  <a:pt x="330" y="408"/>
                </a:lnTo>
                <a:lnTo>
                  <a:pt x="320" y="408"/>
                </a:lnTo>
                <a:lnTo>
                  <a:pt x="310" y="408"/>
                </a:lnTo>
                <a:lnTo>
                  <a:pt x="300" y="400"/>
                </a:lnTo>
                <a:lnTo>
                  <a:pt x="290" y="396"/>
                </a:lnTo>
                <a:lnTo>
                  <a:pt x="286" y="408"/>
                </a:lnTo>
                <a:lnTo>
                  <a:pt x="286" y="422"/>
                </a:lnTo>
                <a:lnTo>
                  <a:pt x="280" y="434"/>
                </a:lnTo>
                <a:lnTo>
                  <a:pt x="270" y="443"/>
                </a:lnTo>
                <a:lnTo>
                  <a:pt x="260" y="456"/>
                </a:lnTo>
                <a:lnTo>
                  <a:pt x="251" y="460"/>
                </a:lnTo>
                <a:lnTo>
                  <a:pt x="240" y="456"/>
                </a:lnTo>
                <a:lnTo>
                  <a:pt x="240" y="443"/>
                </a:lnTo>
                <a:lnTo>
                  <a:pt x="240" y="430"/>
                </a:lnTo>
                <a:lnTo>
                  <a:pt x="244" y="417"/>
                </a:lnTo>
                <a:lnTo>
                  <a:pt x="244" y="404"/>
                </a:lnTo>
                <a:lnTo>
                  <a:pt x="234" y="396"/>
                </a:lnTo>
                <a:lnTo>
                  <a:pt x="227" y="408"/>
                </a:lnTo>
                <a:lnTo>
                  <a:pt x="224" y="422"/>
                </a:lnTo>
                <a:lnTo>
                  <a:pt x="221" y="434"/>
                </a:lnTo>
                <a:lnTo>
                  <a:pt x="214" y="447"/>
                </a:lnTo>
                <a:lnTo>
                  <a:pt x="208" y="460"/>
                </a:lnTo>
                <a:lnTo>
                  <a:pt x="204" y="473"/>
                </a:lnTo>
                <a:lnTo>
                  <a:pt x="211" y="486"/>
                </a:lnTo>
                <a:lnTo>
                  <a:pt x="211" y="499"/>
                </a:lnTo>
                <a:lnTo>
                  <a:pt x="198" y="511"/>
                </a:lnTo>
                <a:lnTo>
                  <a:pt x="188" y="525"/>
                </a:lnTo>
                <a:lnTo>
                  <a:pt x="178" y="533"/>
                </a:lnTo>
                <a:lnTo>
                  <a:pt x="168" y="537"/>
                </a:lnTo>
                <a:lnTo>
                  <a:pt x="158" y="547"/>
                </a:lnTo>
                <a:lnTo>
                  <a:pt x="148" y="555"/>
                </a:lnTo>
                <a:lnTo>
                  <a:pt x="138" y="563"/>
                </a:lnTo>
                <a:lnTo>
                  <a:pt x="129" y="572"/>
                </a:lnTo>
                <a:lnTo>
                  <a:pt x="118" y="576"/>
                </a:lnTo>
                <a:lnTo>
                  <a:pt x="109" y="581"/>
                </a:lnTo>
                <a:lnTo>
                  <a:pt x="98" y="585"/>
                </a:lnTo>
                <a:lnTo>
                  <a:pt x="89" y="585"/>
                </a:lnTo>
                <a:lnTo>
                  <a:pt x="78" y="589"/>
                </a:lnTo>
                <a:lnTo>
                  <a:pt x="69" y="589"/>
                </a:lnTo>
                <a:lnTo>
                  <a:pt x="59" y="589"/>
                </a:lnTo>
                <a:lnTo>
                  <a:pt x="49" y="593"/>
                </a:lnTo>
                <a:lnTo>
                  <a:pt x="39" y="602"/>
                </a:lnTo>
                <a:lnTo>
                  <a:pt x="29" y="606"/>
                </a:lnTo>
                <a:lnTo>
                  <a:pt x="19" y="611"/>
                </a:lnTo>
                <a:lnTo>
                  <a:pt x="9" y="619"/>
                </a:lnTo>
                <a:lnTo>
                  <a:pt x="0" y="624"/>
                </a:lnTo>
                <a:lnTo>
                  <a:pt x="3" y="611"/>
                </a:lnTo>
                <a:lnTo>
                  <a:pt x="13" y="602"/>
                </a:lnTo>
                <a:lnTo>
                  <a:pt x="23" y="593"/>
                </a:lnTo>
                <a:lnTo>
                  <a:pt x="32" y="589"/>
                </a:lnTo>
                <a:lnTo>
                  <a:pt x="43" y="589"/>
                </a:lnTo>
                <a:lnTo>
                  <a:pt x="52" y="585"/>
                </a:lnTo>
                <a:lnTo>
                  <a:pt x="62" y="581"/>
                </a:lnTo>
                <a:lnTo>
                  <a:pt x="72" y="581"/>
                </a:lnTo>
                <a:lnTo>
                  <a:pt x="82" y="576"/>
                </a:lnTo>
                <a:lnTo>
                  <a:pt x="92" y="567"/>
                </a:lnTo>
                <a:lnTo>
                  <a:pt x="102" y="555"/>
                </a:lnTo>
                <a:lnTo>
                  <a:pt x="112" y="547"/>
                </a:lnTo>
                <a:lnTo>
                  <a:pt x="122" y="533"/>
                </a:lnTo>
                <a:lnTo>
                  <a:pt x="129" y="521"/>
                </a:lnTo>
                <a:lnTo>
                  <a:pt x="129" y="507"/>
                </a:lnTo>
                <a:lnTo>
                  <a:pt x="129" y="495"/>
                </a:lnTo>
                <a:lnTo>
                  <a:pt x="129" y="481"/>
                </a:lnTo>
                <a:lnTo>
                  <a:pt x="118" y="477"/>
                </a:lnTo>
                <a:lnTo>
                  <a:pt x="109" y="473"/>
                </a:lnTo>
                <a:lnTo>
                  <a:pt x="98" y="469"/>
                </a:lnTo>
                <a:lnTo>
                  <a:pt x="89" y="464"/>
                </a:lnTo>
                <a:lnTo>
                  <a:pt x="78" y="460"/>
                </a:lnTo>
                <a:lnTo>
                  <a:pt x="72" y="447"/>
                </a:lnTo>
                <a:lnTo>
                  <a:pt x="72" y="434"/>
                </a:lnTo>
                <a:lnTo>
                  <a:pt x="69" y="422"/>
                </a:lnTo>
                <a:lnTo>
                  <a:pt x="62" y="408"/>
                </a:lnTo>
                <a:lnTo>
                  <a:pt x="52" y="400"/>
                </a:lnTo>
                <a:lnTo>
                  <a:pt x="43" y="396"/>
                </a:lnTo>
                <a:lnTo>
                  <a:pt x="39" y="382"/>
                </a:lnTo>
                <a:lnTo>
                  <a:pt x="39" y="370"/>
                </a:lnTo>
                <a:lnTo>
                  <a:pt x="36" y="356"/>
                </a:lnTo>
                <a:lnTo>
                  <a:pt x="32" y="344"/>
                </a:lnTo>
                <a:lnTo>
                  <a:pt x="36" y="331"/>
                </a:lnTo>
                <a:lnTo>
                  <a:pt x="39" y="314"/>
                </a:lnTo>
                <a:lnTo>
                  <a:pt x="39" y="301"/>
                </a:lnTo>
                <a:lnTo>
                  <a:pt x="49" y="297"/>
                </a:lnTo>
                <a:lnTo>
                  <a:pt x="59" y="292"/>
                </a:lnTo>
                <a:lnTo>
                  <a:pt x="69" y="288"/>
                </a:lnTo>
                <a:lnTo>
                  <a:pt x="78" y="283"/>
                </a:lnTo>
                <a:lnTo>
                  <a:pt x="89" y="283"/>
                </a:lnTo>
                <a:lnTo>
                  <a:pt x="98" y="283"/>
                </a:lnTo>
                <a:lnTo>
                  <a:pt x="109" y="279"/>
                </a:lnTo>
                <a:lnTo>
                  <a:pt x="122" y="275"/>
                </a:lnTo>
                <a:lnTo>
                  <a:pt x="129" y="262"/>
                </a:lnTo>
                <a:lnTo>
                  <a:pt x="122" y="249"/>
                </a:lnTo>
                <a:lnTo>
                  <a:pt x="118" y="237"/>
                </a:lnTo>
                <a:lnTo>
                  <a:pt x="109" y="231"/>
                </a:lnTo>
                <a:lnTo>
                  <a:pt x="98" y="231"/>
                </a:lnTo>
                <a:lnTo>
                  <a:pt x="89" y="231"/>
                </a:lnTo>
                <a:lnTo>
                  <a:pt x="78" y="231"/>
                </a:lnTo>
                <a:lnTo>
                  <a:pt x="69" y="231"/>
                </a:lnTo>
                <a:lnTo>
                  <a:pt x="59" y="231"/>
                </a:lnTo>
                <a:lnTo>
                  <a:pt x="56" y="219"/>
                </a:lnTo>
                <a:lnTo>
                  <a:pt x="49" y="206"/>
                </a:lnTo>
                <a:lnTo>
                  <a:pt x="45" y="193"/>
                </a:lnTo>
                <a:lnTo>
                  <a:pt x="45" y="180"/>
                </a:lnTo>
                <a:lnTo>
                  <a:pt x="56" y="172"/>
                </a:lnTo>
                <a:lnTo>
                  <a:pt x="65" y="172"/>
                </a:lnTo>
                <a:lnTo>
                  <a:pt x="76" y="172"/>
                </a:lnTo>
                <a:lnTo>
                  <a:pt x="85" y="172"/>
                </a:lnTo>
                <a:lnTo>
                  <a:pt x="95" y="172"/>
                </a:lnTo>
                <a:lnTo>
                  <a:pt x="105" y="180"/>
                </a:lnTo>
                <a:lnTo>
                  <a:pt x="115" y="180"/>
                </a:lnTo>
                <a:lnTo>
                  <a:pt x="125" y="172"/>
                </a:lnTo>
                <a:lnTo>
                  <a:pt x="125" y="159"/>
                </a:lnTo>
                <a:lnTo>
                  <a:pt x="118" y="146"/>
                </a:lnTo>
                <a:lnTo>
                  <a:pt x="109" y="146"/>
                </a:lnTo>
                <a:lnTo>
                  <a:pt x="102" y="133"/>
                </a:lnTo>
                <a:lnTo>
                  <a:pt x="118" y="120"/>
                </a:lnTo>
                <a:lnTo>
                  <a:pt x="105" y="102"/>
                </a:lnTo>
                <a:lnTo>
                  <a:pt x="95" y="98"/>
                </a:lnTo>
                <a:lnTo>
                  <a:pt x="85" y="98"/>
                </a:lnTo>
                <a:lnTo>
                  <a:pt x="72" y="82"/>
                </a:lnTo>
                <a:lnTo>
                  <a:pt x="82" y="72"/>
                </a:lnTo>
                <a:lnTo>
                  <a:pt x="92" y="68"/>
                </a:lnTo>
                <a:lnTo>
                  <a:pt x="102" y="60"/>
                </a:lnTo>
                <a:lnTo>
                  <a:pt x="112" y="52"/>
                </a:lnTo>
                <a:lnTo>
                  <a:pt x="122" y="42"/>
                </a:lnTo>
                <a:lnTo>
                  <a:pt x="131" y="38"/>
                </a:lnTo>
                <a:lnTo>
                  <a:pt x="142" y="30"/>
                </a:lnTo>
                <a:lnTo>
                  <a:pt x="151" y="21"/>
                </a:lnTo>
                <a:lnTo>
                  <a:pt x="162" y="17"/>
                </a:lnTo>
                <a:lnTo>
                  <a:pt x="171" y="12"/>
                </a:lnTo>
                <a:lnTo>
                  <a:pt x="182" y="4"/>
                </a:lnTo>
                <a:lnTo>
                  <a:pt x="191" y="0"/>
                </a:lnTo>
                <a:lnTo>
                  <a:pt x="201" y="0"/>
                </a:lnTo>
                <a:lnTo>
                  <a:pt x="211" y="0"/>
                </a:lnTo>
                <a:lnTo>
                  <a:pt x="221" y="4"/>
                </a:lnTo>
                <a:lnTo>
                  <a:pt x="231" y="8"/>
                </a:lnTo>
                <a:lnTo>
                  <a:pt x="240" y="21"/>
                </a:lnTo>
                <a:lnTo>
                  <a:pt x="251" y="26"/>
                </a:lnTo>
                <a:lnTo>
                  <a:pt x="260" y="26"/>
                </a:lnTo>
                <a:lnTo>
                  <a:pt x="273" y="30"/>
                </a:lnTo>
                <a:lnTo>
                  <a:pt x="284" y="34"/>
                </a:lnTo>
                <a:lnTo>
                  <a:pt x="293" y="38"/>
                </a:lnTo>
                <a:lnTo>
                  <a:pt x="303" y="38"/>
                </a:lnTo>
                <a:lnTo>
                  <a:pt x="313" y="38"/>
                </a:lnTo>
                <a:lnTo>
                  <a:pt x="323" y="34"/>
                </a:lnTo>
                <a:lnTo>
                  <a:pt x="333" y="34"/>
                </a:lnTo>
                <a:lnTo>
                  <a:pt x="343" y="42"/>
                </a:lnTo>
                <a:lnTo>
                  <a:pt x="356" y="47"/>
                </a:lnTo>
                <a:lnTo>
                  <a:pt x="353" y="60"/>
                </a:lnTo>
                <a:lnTo>
                  <a:pt x="350" y="72"/>
                </a:lnTo>
              </a:path>
            </a:pathLst>
          </a:custGeom>
          <a:noFill/>
          <a:ln w="19050" cap="rnd" cmpd="sng">
            <a:solidFill>
              <a:schemeClr val="tx1"/>
            </a:solidFill>
            <a:prstDash val="solid"/>
            <a:round/>
            <a:headEnd type="none" w="sm" len="sm"/>
            <a:tailEnd type="none" w="sm" len="sm"/>
          </a:ln>
        </p:spPr>
        <p:txBody>
          <a:bodyPr/>
          <a:lstStyle/>
          <a:p>
            <a:endParaRPr lang="en-US"/>
          </a:p>
        </p:txBody>
      </p:sp>
      <p:sp>
        <p:nvSpPr>
          <p:cNvPr id="8196" name="Freeform 4"/>
          <p:cNvSpPr>
            <a:spLocks/>
          </p:cNvSpPr>
          <p:nvPr/>
        </p:nvSpPr>
        <p:spPr bwMode="auto">
          <a:xfrm>
            <a:off x="7653338" y="1739900"/>
            <a:ext cx="782637" cy="1766888"/>
          </a:xfrm>
          <a:custGeom>
            <a:avLst/>
            <a:gdLst>
              <a:gd name="T0" fmla="*/ 2147483647 w 493"/>
              <a:gd name="T1" fmla="*/ 0 h 1113"/>
              <a:gd name="T2" fmla="*/ 2147483647 w 493"/>
              <a:gd name="T3" fmla="*/ 2147483647 h 1113"/>
              <a:gd name="T4" fmla="*/ 2147483647 w 493"/>
              <a:gd name="T5" fmla="*/ 2147483647 h 1113"/>
              <a:gd name="T6" fmla="*/ 2147483647 w 493"/>
              <a:gd name="T7" fmla="*/ 2147483647 h 1113"/>
              <a:gd name="T8" fmla="*/ 2147483647 w 493"/>
              <a:gd name="T9" fmla="*/ 2147483647 h 1113"/>
              <a:gd name="T10" fmla="*/ 2147483647 w 493"/>
              <a:gd name="T11" fmla="*/ 2147483647 h 1113"/>
              <a:gd name="T12" fmla="*/ 2147483647 w 493"/>
              <a:gd name="T13" fmla="*/ 2147483647 h 1113"/>
              <a:gd name="T14" fmla="*/ 2147483647 w 493"/>
              <a:gd name="T15" fmla="*/ 2147483647 h 1113"/>
              <a:gd name="T16" fmla="*/ 2147483647 w 493"/>
              <a:gd name="T17" fmla="*/ 2147483647 h 1113"/>
              <a:gd name="T18" fmla="*/ 2147483647 w 493"/>
              <a:gd name="T19" fmla="*/ 2147483647 h 1113"/>
              <a:gd name="T20" fmla="*/ 2147483647 w 493"/>
              <a:gd name="T21" fmla="*/ 2147483647 h 1113"/>
              <a:gd name="T22" fmla="*/ 2147483647 w 493"/>
              <a:gd name="T23" fmla="*/ 2147483647 h 1113"/>
              <a:gd name="T24" fmla="*/ 2147483647 w 493"/>
              <a:gd name="T25" fmla="*/ 2147483647 h 1113"/>
              <a:gd name="T26" fmla="*/ 2147483647 w 493"/>
              <a:gd name="T27" fmla="*/ 2147483647 h 1113"/>
              <a:gd name="T28" fmla="*/ 2147483647 w 493"/>
              <a:gd name="T29" fmla="*/ 2147483647 h 1113"/>
              <a:gd name="T30" fmla="*/ 2147483647 w 493"/>
              <a:gd name="T31" fmla="*/ 2147483647 h 1113"/>
              <a:gd name="T32" fmla="*/ 2147483647 w 493"/>
              <a:gd name="T33" fmla="*/ 2147483647 h 1113"/>
              <a:gd name="T34" fmla="*/ 0 w 493"/>
              <a:gd name="T35" fmla="*/ 2147483647 h 1113"/>
              <a:gd name="T36" fmla="*/ 2147483647 w 493"/>
              <a:gd name="T37" fmla="*/ 2147483647 h 1113"/>
              <a:gd name="T38" fmla="*/ 2147483647 w 493"/>
              <a:gd name="T39" fmla="*/ 2147483647 h 1113"/>
              <a:gd name="T40" fmla="*/ 2147483647 w 493"/>
              <a:gd name="T41" fmla="*/ 2147483647 h 1113"/>
              <a:gd name="T42" fmla="*/ 2147483647 w 493"/>
              <a:gd name="T43" fmla="*/ 2147483647 h 1113"/>
              <a:gd name="T44" fmla="*/ 2147483647 w 493"/>
              <a:gd name="T45" fmla="*/ 2147483647 h 1113"/>
              <a:gd name="T46" fmla="*/ 2147483647 w 493"/>
              <a:gd name="T47" fmla="*/ 2147483647 h 1113"/>
              <a:gd name="T48" fmla="*/ 2147483647 w 493"/>
              <a:gd name="T49" fmla="*/ 2147483647 h 1113"/>
              <a:gd name="T50" fmla="*/ 2147483647 w 493"/>
              <a:gd name="T51" fmla="*/ 2147483647 h 1113"/>
              <a:gd name="T52" fmla="*/ 2147483647 w 493"/>
              <a:gd name="T53" fmla="*/ 2147483647 h 1113"/>
              <a:gd name="T54" fmla="*/ 2147483647 w 493"/>
              <a:gd name="T55" fmla="*/ 2147483647 h 1113"/>
              <a:gd name="T56" fmla="*/ 2147483647 w 493"/>
              <a:gd name="T57" fmla="*/ 2147483647 h 1113"/>
              <a:gd name="T58" fmla="*/ 2147483647 w 493"/>
              <a:gd name="T59" fmla="*/ 2147483647 h 1113"/>
              <a:gd name="T60" fmla="*/ 2147483647 w 493"/>
              <a:gd name="T61" fmla="*/ 2147483647 h 1113"/>
              <a:gd name="T62" fmla="*/ 2147483647 w 493"/>
              <a:gd name="T63" fmla="*/ 2147483647 h 1113"/>
              <a:gd name="T64" fmla="*/ 2147483647 w 493"/>
              <a:gd name="T65" fmla="*/ 2147483647 h 1113"/>
              <a:gd name="T66" fmla="*/ 2147483647 w 493"/>
              <a:gd name="T67" fmla="*/ 2147483647 h 1113"/>
              <a:gd name="T68" fmla="*/ 2147483647 w 493"/>
              <a:gd name="T69" fmla="*/ 2147483647 h 1113"/>
              <a:gd name="T70" fmla="*/ 2147483647 w 493"/>
              <a:gd name="T71" fmla="*/ 2147483647 h 1113"/>
              <a:gd name="T72" fmla="*/ 2147483647 w 493"/>
              <a:gd name="T73" fmla="*/ 2147483647 h 1113"/>
              <a:gd name="T74" fmla="*/ 2147483647 w 493"/>
              <a:gd name="T75" fmla="*/ 2147483647 h 1113"/>
              <a:gd name="T76" fmla="*/ 2147483647 w 493"/>
              <a:gd name="T77" fmla="*/ 2147483647 h 1113"/>
              <a:gd name="T78" fmla="*/ 2147483647 w 493"/>
              <a:gd name="T79" fmla="*/ 2147483647 h 1113"/>
              <a:gd name="T80" fmla="*/ 2147483647 w 493"/>
              <a:gd name="T81" fmla="*/ 2147483647 h 1113"/>
              <a:gd name="T82" fmla="*/ 2147483647 w 493"/>
              <a:gd name="T83" fmla="*/ 2147483647 h 1113"/>
              <a:gd name="T84" fmla="*/ 2147483647 w 493"/>
              <a:gd name="T85" fmla="*/ 2147483647 h 1113"/>
              <a:gd name="T86" fmla="*/ 2147483647 w 493"/>
              <a:gd name="T87" fmla="*/ 2147483647 h 1113"/>
              <a:gd name="T88" fmla="*/ 2147483647 w 493"/>
              <a:gd name="T89" fmla="*/ 2147483647 h 1113"/>
              <a:gd name="T90" fmla="*/ 2147483647 w 493"/>
              <a:gd name="T91" fmla="*/ 2147483647 h 1113"/>
              <a:gd name="T92" fmla="*/ 2147483647 w 493"/>
              <a:gd name="T93" fmla="*/ 2147483647 h 1113"/>
              <a:gd name="T94" fmla="*/ 2147483647 w 493"/>
              <a:gd name="T95" fmla="*/ 2147483647 h 1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3"/>
              <a:gd name="T145" fmla="*/ 0 h 1113"/>
              <a:gd name="T146" fmla="*/ 493 w 493"/>
              <a:gd name="T147" fmla="*/ 1113 h 1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3" h="1113">
                <a:moveTo>
                  <a:pt x="492" y="12"/>
                </a:moveTo>
                <a:lnTo>
                  <a:pt x="468" y="0"/>
                </a:lnTo>
                <a:lnTo>
                  <a:pt x="456" y="0"/>
                </a:lnTo>
                <a:lnTo>
                  <a:pt x="444" y="4"/>
                </a:lnTo>
                <a:lnTo>
                  <a:pt x="432" y="12"/>
                </a:lnTo>
                <a:lnTo>
                  <a:pt x="420" y="12"/>
                </a:lnTo>
                <a:lnTo>
                  <a:pt x="408" y="16"/>
                </a:lnTo>
                <a:lnTo>
                  <a:pt x="392" y="20"/>
                </a:lnTo>
                <a:lnTo>
                  <a:pt x="380" y="24"/>
                </a:lnTo>
                <a:lnTo>
                  <a:pt x="372" y="36"/>
                </a:lnTo>
                <a:lnTo>
                  <a:pt x="368" y="48"/>
                </a:lnTo>
                <a:lnTo>
                  <a:pt x="360" y="60"/>
                </a:lnTo>
                <a:lnTo>
                  <a:pt x="352" y="76"/>
                </a:lnTo>
                <a:lnTo>
                  <a:pt x="340" y="84"/>
                </a:lnTo>
                <a:lnTo>
                  <a:pt x="324" y="116"/>
                </a:lnTo>
                <a:lnTo>
                  <a:pt x="312" y="128"/>
                </a:lnTo>
                <a:lnTo>
                  <a:pt x="304" y="144"/>
                </a:lnTo>
                <a:lnTo>
                  <a:pt x="296" y="156"/>
                </a:lnTo>
                <a:lnTo>
                  <a:pt x="280" y="168"/>
                </a:lnTo>
                <a:lnTo>
                  <a:pt x="268" y="180"/>
                </a:lnTo>
                <a:lnTo>
                  <a:pt x="256" y="192"/>
                </a:lnTo>
                <a:lnTo>
                  <a:pt x="244" y="204"/>
                </a:lnTo>
                <a:lnTo>
                  <a:pt x="236" y="216"/>
                </a:lnTo>
                <a:lnTo>
                  <a:pt x="224" y="228"/>
                </a:lnTo>
                <a:lnTo>
                  <a:pt x="212" y="240"/>
                </a:lnTo>
                <a:lnTo>
                  <a:pt x="200" y="248"/>
                </a:lnTo>
                <a:lnTo>
                  <a:pt x="188" y="260"/>
                </a:lnTo>
                <a:lnTo>
                  <a:pt x="180" y="272"/>
                </a:lnTo>
                <a:lnTo>
                  <a:pt x="172" y="284"/>
                </a:lnTo>
                <a:lnTo>
                  <a:pt x="168" y="300"/>
                </a:lnTo>
                <a:lnTo>
                  <a:pt x="160" y="316"/>
                </a:lnTo>
                <a:lnTo>
                  <a:pt x="156" y="328"/>
                </a:lnTo>
                <a:lnTo>
                  <a:pt x="156" y="360"/>
                </a:lnTo>
                <a:lnTo>
                  <a:pt x="156" y="392"/>
                </a:lnTo>
                <a:lnTo>
                  <a:pt x="152" y="416"/>
                </a:lnTo>
                <a:lnTo>
                  <a:pt x="152" y="428"/>
                </a:lnTo>
                <a:lnTo>
                  <a:pt x="148" y="452"/>
                </a:lnTo>
                <a:lnTo>
                  <a:pt x="140" y="468"/>
                </a:lnTo>
                <a:lnTo>
                  <a:pt x="128" y="480"/>
                </a:lnTo>
                <a:lnTo>
                  <a:pt x="120" y="504"/>
                </a:lnTo>
                <a:lnTo>
                  <a:pt x="112" y="516"/>
                </a:lnTo>
                <a:lnTo>
                  <a:pt x="96" y="548"/>
                </a:lnTo>
                <a:lnTo>
                  <a:pt x="88" y="572"/>
                </a:lnTo>
                <a:lnTo>
                  <a:pt x="80" y="604"/>
                </a:lnTo>
                <a:lnTo>
                  <a:pt x="72" y="636"/>
                </a:lnTo>
                <a:lnTo>
                  <a:pt x="48" y="676"/>
                </a:lnTo>
                <a:lnTo>
                  <a:pt x="40" y="716"/>
                </a:lnTo>
                <a:lnTo>
                  <a:pt x="32" y="740"/>
                </a:lnTo>
                <a:lnTo>
                  <a:pt x="24" y="772"/>
                </a:lnTo>
                <a:lnTo>
                  <a:pt x="16" y="788"/>
                </a:lnTo>
                <a:lnTo>
                  <a:pt x="4" y="804"/>
                </a:lnTo>
                <a:lnTo>
                  <a:pt x="0" y="816"/>
                </a:lnTo>
                <a:lnTo>
                  <a:pt x="0" y="832"/>
                </a:lnTo>
                <a:lnTo>
                  <a:pt x="0" y="848"/>
                </a:lnTo>
                <a:lnTo>
                  <a:pt x="4" y="880"/>
                </a:lnTo>
                <a:lnTo>
                  <a:pt x="4" y="904"/>
                </a:lnTo>
                <a:lnTo>
                  <a:pt x="8" y="916"/>
                </a:lnTo>
                <a:lnTo>
                  <a:pt x="12" y="948"/>
                </a:lnTo>
                <a:lnTo>
                  <a:pt x="16" y="980"/>
                </a:lnTo>
                <a:lnTo>
                  <a:pt x="16" y="1004"/>
                </a:lnTo>
                <a:lnTo>
                  <a:pt x="16" y="1020"/>
                </a:lnTo>
                <a:lnTo>
                  <a:pt x="24" y="1032"/>
                </a:lnTo>
                <a:lnTo>
                  <a:pt x="28" y="1044"/>
                </a:lnTo>
                <a:lnTo>
                  <a:pt x="40" y="1056"/>
                </a:lnTo>
                <a:lnTo>
                  <a:pt x="52" y="1064"/>
                </a:lnTo>
                <a:lnTo>
                  <a:pt x="68" y="1076"/>
                </a:lnTo>
                <a:lnTo>
                  <a:pt x="80" y="1084"/>
                </a:lnTo>
                <a:lnTo>
                  <a:pt x="104" y="1092"/>
                </a:lnTo>
                <a:lnTo>
                  <a:pt x="116" y="1096"/>
                </a:lnTo>
                <a:lnTo>
                  <a:pt x="128" y="1096"/>
                </a:lnTo>
                <a:lnTo>
                  <a:pt x="140" y="1100"/>
                </a:lnTo>
                <a:lnTo>
                  <a:pt x="152" y="1104"/>
                </a:lnTo>
                <a:lnTo>
                  <a:pt x="164" y="1108"/>
                </a:lnTo>
                <a:lnTo>
                  <a:pt x="176" y="1112"/>
                </a:lnTo>
                <a:lnTo>
                  <a:pt x="188" y="1112"/>
                </a:lnTo>
                <a:lnTo>
                  <a:pt x="204" y="1108"/>
                </a:lnTo>
                <a:lnTo>
                  <a:pt x="228" y="1104"/>
                </a:lnTo>
                <a:lnTo>
                  <a:pt x="240" y="1104"/>
                </a:lnTo>
                <a:lnTo>
                  <a:pt x="252" y="1104"/>
                </a:lnTo>
                <a:lnTo>
                  <a:pt x="264" y="1112"/>
                </a:lnTo>
                <a:lnTo>
                  <a:pt x="276" y="1108"/>
                </a:lnTo>
                <a:lnTo>
                  <a:pt x="280" y="1096"/>
                </a:lnTo>
                <a:lnTo>
                  <a:pt x="280" y="1084"/>
                </a:lnTo>
                <a:lnTo>
                  <a:pt x="288" y="1072"/>
                </a:lnTo>
                <a:lnTo>
                  <a:pt x="288" y="1060"/>
                </a:lnTo>
                <a:lnTo>
                  <a:pt x="288" y="1048"/>
                </a:lnTo>
                <a:lnTo>
                  <a:pt x="288" y="1036"/>
                </a:lnTo>
                <a:lnTo>
                  <a:pt x="288" y="1024"/>
                </a:lnTo>
                <a:lnTo>
                  <a:pt x="288" y="1012"/>
                </a:lnTo>
                <a:lnTo>
                  <a:pt x="315" y="972"/>
                </a:lnTo>
                <a:lnTo>
                  <a:pt x="315" y="924"/>
                </a:lnTo>
                <a:lnTo>
                  <a:pt x="315" y="876"/>
                </a:lnTo>
                <a:lnTo>
                  <a:pt x="284" y="860"/>
                </a:lnTo>
                <a:lnTo>
                  <a:pt x="280" y="848"/>
                </a:lnTo>
                <a:lnTo>
                  <a:pt x="272" y="836"/>
                </a:lnTo>
                <a:lnTo>
                  <a:pt x="264" y="820"/>
                </a:lnTo>
                <a:lnTo>
                  <a:pt x="260" y="796"/>
                </a:lnTo>
                <a:lnTo>
                  <a:pt x="256" y="772"/>
                </a:lnTo>
                <a:lnTo>
                  <a:pt x="248" y="760"/>
                </a:lnTo>
                <a:lnTo>
                  <a:pt x="248" y="748"/>
                </a:lnTo>
                <a:lnTo>
                  <a:pt x="244" y="732"/>
                </a:lnTo>
                <a:lnTo>
                  <a:pt x="244" y="700"/>
                </a:lnTo>
                <a:lnTo>
                  <a:pt x="244" y="688"/>
                </a:lnTo>
                <a:lnTo>
                  <a:pt x="244" y="664"/>
                </a:lnTo>
                <a:lnTo>
                  <a:pt x="244" y="652"/>
                </a:lnTo>
                <a:lnTo>
                  <a:pt x="248" y="620"/>
                </a:lnTo>
                <a:lnTo>
                  <a:pt x="248" y="608"/>
                </a:lnTo>
                <a:lnTo>
                  <a:pt x="248" y="576"/>
                </a:lnTo>
                <a:lnTo>
                  <a:pt x="252" y="564"/>
                </a:lnTo>
                <a:lnTo>
                  <a:pt x="252" y="552"/>
                </a:lnTo>
                <a:lnTo>
                  <a:pt x="260" y="540"/>
                </a:lnTo>
                <a:lnTo>
                  <a:pt x="272" y="548"/>
                </a:lnTo>
                <a:lnTo>
                  <a:pt x="284" y="548"/>
                </a:lnTo>
                <a:lnTo>
                  <a:pt x="300" y="540"/>
                </a:lnTo>
                <a:lnTo>
                  <a:pt x="312" y="532"/>
                </a:lnTo>
                <a:lnTo>
                  <a:pt x="320" y="520"/>
                </a:lnTo>
                <a:lnTo>
                  <a:pt x="324" y="508"/>
                </a:lnTo>
                <a:lnTo>
                  <a:pt x="332" y="496"/>
                </a:lnTo>
                <a:lnTo>
                  <a:pt x="336" y="484"/>
                </a:lnTo>
                <a:lnTo>
                  <a:pt x="344" y="472"/>
                </a:lnTo>
                <a:lnTo>
                  <a:pt x="356" y="460"/>
                </a:lnTo>
                <a:lnTo>
                  <a:pt x="368" y="448"/>
                </a:lnTo>
                <a:lnTo>
                  <a:pt x="384" y="432"/>
                </a:lnTo>
                <a:lnTo>
                  <a:pt x="392" y="416"/>
                </a:lnTo>
                <a:lnTo>
                  <a:pt x="400" y="400"/>
                </a:lnTo>
                <a:lnTo>
                  <a:pt x="408" y="384"/>
                </a:lnTo>
                <a:lnTo>
                  <a:pt x="416" y="360"/>
                </a:lnTo>
                <a:lnTo>
                  <a:pt x="424" y="328"/>
                </a:lnTo>
                <a:lnTo>
                  <a:pt x="436" y="312"/>
                </a:lnTo>
                <a:lnTo>
                  <a:pt x="440" y="288"/>
                </a:lnTo>
                <a:lnTo>
                  <a:pt x="444" y="276"/>
                </a:lnTo>
                <a:lnTo>
                  <a:pt x="444" y="264"/>
                </a:lnTo>
                <a:lnTo>
                  <a:pt x="444" y="232"/>
                </a:lnTo>
                <a:lnTo>
                  <a:pt x="448" y="208"/>
                </a:lnTo>
                <a:lnTo>
                  <a:pt x="448" y="184"/>
                </a:lnTo>
                <a:lnTo>
                  <a:pt x="452" y="168"/>
                </a:lnTo>
                <a:lnTo>
                  <a:pt x="452" y="144"/>
                </a:lnTo>
                <a:lnTo>
                  <a:pt x="452" y="120"/>
                </a:lnTo>
                <a:lnTo>
                  <a:pt x="456" y="88"/>
                </a:lnTo>
                <a:lnTo>
                  <a:pt x="456" y="76"/>
                </a:lnTo>
                <a:lnTo>
                  <a:pt x="456" y="60"/>
                </a:lnTo>
                <a:lnTo>
                  <a:pt x="460" y="48"/>
                </a:lnTo>
              </a:path>
            </a:pathLst>
          </a:custGeom>
          <a:noFill/>
          <a:ln w="9525" cap="rnd">
            <a:noFill/>
            <a:round/>
            <a:headEnd type="none" w="sm" len="sm"/>
            <a:tailEnd type="none" w="sm" len="sm"/>
          </a:ln>
        </p:spPr>
        <p:txBody>
          <a:bodyPr/>
          <a:lstStyle/>
          <a:p>
            <a:endParaRPr lang="en-US"/>
          </a:p>
        </p:txBody>
      </p:sp>
      <p:sp>
        <p:nvSpPr>
          <p:cNvPr id="8197" name="Freeform 5"/>
          <p:cNvSpPr>
            <a:spLocks/>
          </p:cNvSpPr>
          <p:nvPr/>
        </p:nvSpPr>
        <p:spPr bwMode="auto">
          <a:xfrm>
            <a:off x="6538913" y="2540000"/>
            <a:ext cx="954087" cy="1211263"/>
          </a:xfrm>
          <a:custGeom>
            <a:avLst/>
            <a:gdLst>
              <a:gd name="T0" fmla="*/ 2147483647 w 601"/>
              <a:gd name="T1" fmla="*/ 2147483647 h 763"/>
              <a:gd name="T2" fmla="*/ 2147483647 w 601"/>
              <a:gd name="T3" fmla="*/ 2147483647 h 763"/>
              <a:gd name="T4" fmla="*/ 2147483647 w 601"/>
              <a:gd name="T5" fmla="*/ 2147483647 h 763"/>
              <a:gd name="T6" fmla="*/ 2147483647 w 601"/>
              <a:gd name="T7" fmla="*/ 2147483647 h 763"/>
              <a:gd name="T8" fmla="*/ 2147483647 w 601"/>
              <a:gd name="T9" fmla="*/ 2147483647 h 763"/>
              <a:gd name="T10" fmla="*/ 2147483647 w 601"/>
              <a:gd name="T11" fmla="*/ 2147483647 h 763"/>
              <a:gd name="T12" fmla="*/ 2147483647 w 601"/>
              <a:gd name="T13" fmla="*/ 2147483647 h 763"/>
              <a:gd name="T14" fmla="*/ 2147483647 w 601"/>
              <a:gd name="T15" fmla="*/ 2147483647 h 763"/>
              <a:gd name="T16" fmla="*/ 2147483647 w 601"/>
              <a:gd name="T17" fmla="*/ 2147483647 h 763"/>
              <a:gd name="T18" fmla="*/ 2147483647 w 601"/>
              <a:gd name="T19" fmla="*/ 2147483647 h 763"/>
              <a:gd name="T20" fmla="*/ 2147483647 w 601"/>
              <a:gd name="T21" fmla="*/ 2147483647 h 763"/>
              <a:gd name="T22" fmla="*/ 2147483647 w 601"/>
              <a:gd name="T23" fmla="*/ 2147483647 h 763"/>
              <a:gd name="T24" fmla="*/ 2147483647 w 601"/>
              <a:gd name="T25" fmla="*/ 2147483647 h 763"/>
              <a:gd name="T26" fmla="*/ 2147483647 w 601"/>
              <a:gd name="T27" fmla="*/ 2147483647 h 763"/>
              <a:gd name="T28" fmla="*/ 2147483647 w 601"/>
              <a:gd name="T29" fmla="*/ 2147483647 h 763"/>
              <a:gd name="T30" fmla="*/ 2147483647 w 601"/>
              <a:gd name="T31" fmla="*/ 2147483647 h 763"/>
              <a:gd name="T32" fmla="*/ 2147483647 w 601"/>
              <a:gd name="T33" fmla="*/ 2147483647 h 763"/>
              <a:gd name="T34" fmla="*/ 2147483647 w 601"/>
              <a:gd name="T35" fmla="*/ 2147483647 h 763"/>
              <a:gd name="T36" fmla="*/ 2147483647 w 601"/>
              <a:gd name="T37" fmla="*/ 2147483647 h 763"/>
              <a:gd name="T38" fmla="*/ 2147483647 w 601"/>
              <a:gd name="T39" fmla="*/ 2147483647 h 763"/>
              <a:gd name="T40" fmla="*/ 2147483647 w 601"/>
              <a:gd name="T41" fmla="*/ 2147483647 h 763"/>
              <a:gd name="T42" fmla="*/ 2147483647 w 601"/>
              <a:gd name="T43" fmla="*/ 2147483647 h 763"/>
              <a:gd name="T44" fmla="*/ 2147483647 w 601"/>
              <a:gd name="T45" fmla="*/ 2147483647 h 763"/>
              <a:gd name="T46" fmla="*/ 2147483647 w 601"/>
              <a:gd name="T47" fmla="*/ 2147483647 h 763"/>
              <a:gd name="T48" fmla="*/ 2147483647 w 601"/>
              <a:gd name="T49" fmla="*/ 2147483647 h 763"/>
              <a:gd name="T50" fmla="*/ 2147483647 w 601"/>
              <a:gd name="T51" fmla="*/ 2147483647 h 763"/>
              <a:gd name="T52" fmla="*/ 2147483647 w 601"/>
              <a:gd name="T53" fmla="*/ 2147483647 h 763"/>
              <a:gd name="T54" fmla="*/ 2147483647 w 601"/>
              <a:gd name="T55" fmla="*/ 2147483647 h 763"/>
              <a:gd name="T56" fmla="*/ 2147483647 w 601"/>
              <a:gd name="T57" fmla="*/ 2147483647 h 763"/>
              <a:gd name="T58" fmla="*/ 2147483647 w 601"/>
              <a:gd name="T59" fmla="*/ 2147483647 h 763"/>
              <a:gd name="T60" fmla="*/ 2147483647 w 601"/>
              <a:gd name="T61" fmla="*/ 2147483647 h 763"/>
              <a:gd name="T62" fmla="*/ 2147483647 w 601"/>
              <a:gd name="T63" fmla="*/ 2147483647 h 763"/>
              <a:gd name="T64" fmla="*/ 2147483647 w 601"/>
              <a:gd name="T65" fmla="*/ 2147483647 h 763"/>
              <a:gd name="T66" fmla="*/ 2147483647 w 601"/>
              <a:gd name="T67" fmla="*/ 2147483647 h 763"/>
              <a:gd name="T68" fmla="*/ 2147483647 w 601"/>
              <a:gd name="T69" fmla="*/ 2147483647 h 763"/>
              <a:gd name="T70" fmla="*/ 2147483647 w 601"/>
              <a:gd name="T71" fmla="*/ 2147483647 h 763"/>
              <a:gd name="T72" fmla="*/ 2147483647 w 601"/>
              <a:gd name="T73" fmla="*/ 2147483647 h 763"/>
              <a:gd name="T74" fmla="*/ 2147483647 w 601"/>
              <a:gd name="T75" fmla="*/ 2147483647 h 763"/>
              <a:gd name="T76" fmla="*/ 2147483647 w 601"/>
              <a:gd name="T77" fmla="*/ 2147483647 h 763"/>
              <a:gd name="T78" fmla="*/ 2147483647 w 601"/>
              <a:gd name="T79" fmla="*/ 2147483647 h 763"/>
              <a:gd name="T80" fmla="*/ 2147483647 w 601"/>
              <a:gd name="T81" fmla="*/ 2147483647 h 763"/>
              <a:gd name="T82" fmla="*/ 2147483647 w 601"/>
              <a:gd name="T83" fmla="*/ 2147483647 h 763"/>
              <a:gd name="T84" fmla="*/ 2147483647 w 601"/>
              <a:gd name="T85" fmla="*/ 2147483647 h 763"/>
              <a:gd name="T86" fmla="*/ 2147483647 w 601"/>
              <a:gd name="T87" fmla="*/ 2147483647 h 763"/>
              <a:gd name="T88" fmla="*/ 2147483647 w 601"/>
              <a:gd name="T89" fmla="*/ 2147483647 h 763"/>
              <a:gd name="T90" fmla="*/ 2147483647 w 601"/>
              <a:gd name="T91" fmla="*/ 2147483647 h 763"/>
              <a:gd name="T92" fmla="*/ 2147483647 w 601"/>
              <a:gd name="T93" fmla="*/ 2147483647 h 763"/>
              <a:gd name="T94" fmla="*/ 2147483647 w 601"/>
              <a:gd name="T95" fmla="*/ 2147483647 h 763"/>
              <a:gd name="T96" fmla="*/ 0 w 601"/>
              <a:gd name="T97" fmla="*/ 2147483647 h 763"/>
              <a:gd name="T98" fmla="*/ 0 w 601"/>
              <a:gd name="T99" fmla="*/ 2147483647 h 763"/>
              <a:gd name="T100" fmla="*/ 2147483647 w 601"/>
              <a:gd name="T101" fmla="*/ 2147483647 h 763"/>
              <a:gd name="T102" fmla="*/ 2147483647 w 601"/>
              <a:gd name="T103" fmla="*/ 2147483647 h 763"/>
              <a:gd name="T104" fmla="*/ 2147483647 w 601"/>
              <a:gd name="T105" fmla="*/ 2147483647 h 7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01"/>
              <a:gd name="T160" fmla="*/ 0 h 763"/>
              <a:gd name="T161" fmla="*/ 601 w 601"/>
              <a:gd name="T162" fmla="*/ 763 h 76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01" h="763">
                <a:moveTo>
                  <a:pt x="42" y="84"/>
                </a:moveTo>
                <a:lnTo>
                  <a:pt x="30" y="102"/>
                </a:lnTo>
                <a:lnTo>
                  <a:pt x="48" y="108"/>
                </a:lnTo>
                <a:lnTo>
                  <a:pt x="66" y="126"/>
                </a:lnTo>
                <a:lnTo>
                  <a:pt x="84" y="132"/>
                </a:lnTo>
                <a:lnTo>
                  <a:pt x="102" y="132"/>
                </a:lnTo>
                <a:lnTo>
                  <a:pt x="120" y="132"/>
                </a:lnTo>
                <a:lnTo>
                  <a:pt x="132" y="150"/>
                </a:lnTo>
                <a:lnTo>
                  <a:pt x="150" y="156"/>
                </a:lnTo>
                <a:lnTo>
                  <a:pt x="150" y="174"/>
                </a:lnTo>
                <a:lnTo>
                  <a:pt x="162" y="192"/>
                </a:lnTo>
                <a:lnTo>
                  <a:pt x="168" y="210"/>
                </a:lnTo>
                <a:lnTo>
                  <a:pt x="186" y="222"/>
                </a:lnTo>
                <a:lnTo>
                  <a:pt x="204" y="234"/>
                </a:lnTo>
                <a:lnTo>
                  <a:pt x="222" y="240"/>
                </a:lnTo>
                <a:lnTo>
                  <a:pt x="240" y="240"/>
                </a:lnTo>
                <a:lnTo>
                  <a:pt x="258" y="240"/>
                </a:lnTo>
                <a:lnTo>
                  <a:pt x="276" y="240"/>
                </a:lnTo>
                <a:lnTo>
                  <a:pt x="294" y="240"/>
                </a:lnTo>
                <a:lnTo>
                  <a:pt x="312" y="234"/>
                </a:lnTo>
                <a:lnTo>
                  <a:pt x="330" y="222"/>
                </a:lnTo>
                <a:lnTo>
                  <a:pt x="336" y="204"/>
                </a:lnTo>
                <a:lnTo>
                  <a:pt x="348" y="186"/>
                </a:lnTo>
                <a:lnTo>
                  <a:pt x="366" y="174"/>
                </a:lnTo>
                <a:lnTo>
                  <a:pt x="384" y="162"/>
                </a:lnTo>
                <a:lnTo>
                  <a:pt x="402" y="150"/>
                </a:lnTo>
                <a:lnTo>
                  <a:pt x="420" y="138"/>
                </a:lnTo>
                <a:lnTo>
                  <a:pt x="438" y="132"/>
                </a:lnTo>
                <a:lnTo>
                  <a:pt x="456" y="120"/>
                </a:lnTo>
                <a:lnTo>
                  <a:pt x="468" y="102"/>
                </a:lnTo>
                <a:lnTo>
                  <a:pt x="486" y="90"/>
                </a:lnTo>
                <a:lnTo>
                  <a:pt x="504" y="78"/>
                </a:lnTo>
                <a:lnTo>
                  <a:pt x="522" y="60"/>
                </a:lnTo>
                <a:lnTo>
                  <a:pt x="534" y="42"/>
                </a:lnTo>
                <a:lnTo>
                  <a:pt x="546" y="24"/>
                </a:lnTo>
                <a:lnTo>
                  <a:pt x="564" y="12"/>
                </a:lnTo>
                <a:lnTo>
                  <a:pt x="582" y="0"/>
                </a:lnTo>
                <a:lnTo>
                  <a:pt x="594" y="18"/>
                </a:lnTo>
                <a:lnTo>
                  <a:pt x="600" y="36"/>
                </a:lnTo>
                <a:lnTo>
                  <a:pt x="600" y="54"/>
                </a:lnTo>
                <a:lnTo>
                  <a:pt x="594" y="72"/>
                </a:lnTo>
                <a:lnTo>
                  <a:pt x="576" y="96"/>
                </a:lnTo>
                <a:lnTo>
                  <a:pt x="564" y="120"/>
                </a:lnTo>
                <a:lnTo>
                  <a:pt x="552" y="138"/>
                </a:lnTo>
                <a:lnTo>
                  <a:pt x="546" y="156"/>
                </a:lnTo>
                <a:lnTo>
                  <a:pt x="540" y="174"/>
                </a:lnTo>
                <a:lnTo>
                  <a:pt x="534" y="216"/>
                </a:lnTo>
                <a:lnTo>
                  <a:pt x="534" y="234"/>
                </a:lnTo>
                <a:lnTo>
                  <a:pt x="534" y="252"/>
                </a:lnTo>
                <a:lnTo>
                  <a:pt x="528" y="276"/>
                </a:lnTo>
                <a:lnTo>
                  <a:pt x="528" y="294"/>
                </a:lnTo>
                <a:lnTo>
                  <a:pt x="528" y="318"/>
                </a:lnTo>
                <a:lnTo>
                  <a:pt x="528" y="336"/>
                </a:lnTo>
                <a:lnTo>
                  <a:pt x="528" y="354"/>
                </a:lnTo>
                <a:lnTo>
                  <a:pt x="546" y="366"/>
                </a:lnTo>
                <a:lnTo>
                  <a:pt x="564" y="372"/>
                </a:lnTo>
                <a:lnTo>
                  <a:pt x="582" y="372"/>
                </a:lnTo>
                <a:lnTo>
                  <a:pt x="594" y="390"/>
                </a:lnTo>
                <a:lnTo>
                  <a:pt x="594" y="408"/>
                </a:lnTo>
                <a:lnTo>
                  <a:pt x="594" y="426"/>
                </a:lnTo>
                <a:lnTo>
                  <a:pt x="576" y="444"/>
                </a:lnTo>
                <a:lnTo>
                  <a:pt x="570" y="462"/>
                </a:lnTo>
                <a:lnTo>
                  <a:pt x="552" y="474"/>
                </a:lnTo>
                <a:lnTo>
                  <a:pt x="534" y="492"/>
                </a:lnTo>
                <a:lnTo>
                  <a:pt x="510" y="510"/>
                </a:lnTo>
                <a:lnTo>
                  <a:pt x="504" y="546"/>
                </a:lnTo>
                <a:lnTo>
                  <a:pt x="492" y="582"/>
                </a:lnTo>
                <a:lnTo>
                  <a:pt x="486" y="600"/>
                </a:lnTo>
                <a:lnTo>
                  <a:pt x="468" y="618"/>
                </a:lnTo>
                <a:lnTo>
                  <a:pt x="450" y="624"/>
                </a:lnTo>
                <a:lnTo>
                  <a:pt x="426" y="648"/>
                </a:lnTo>
                <a:lnTo>
                  <a:pt x="408" y="666"/>
                </a:lnTo>
                <a:lnTo>
                  <a:pt x="390" y="684"/>
                </a:lnTo>
                <a:lnTo>
                  <a:pt x="354" y="696"/>
                </a:lnTo>
                <a:lnTo>
                  <a:pt x="342" y="732"/>
                </a:lnTo>
                <a:lnTo>
                  <a:pt x="318" y="750"/>
                </a:lnTo>
                <a:lnTo>
                  <a:pt x="294" y="756"/>
                </a:lnTo>
                <a:lnTo>
                  <a:pt x="258" y="762"/>
                </a:lnTo>
                <a:lnTo>
                  <a:pt x="210" y="762"/>
                </a:lnTo>
                <a:lnTo>
                  <a:pt x="192" y="762"/>
                </a:lnTo>
                <a:lnTo>
                  <a:pt x="144" y="744"/>
                </a:lnTo>
                <a:lnTo>
                  <a:pt x="126" y="738"/>
                </a:lnTo>
                <a:lnTo>
                  <a:pt x="114" y="720"/>
                </a:lnTo>
                <a:lnTo>
                  <a:pt x="96" y="696"/>
                </a:lnTo>
                <a:lnTo>
                  <a:pt x="78" y="654"/>
                </a:lnTo>
                <a:lnTo>
                  <a:pt x="54" y="630"/>
                </a:lnTo>
                <a:lnTo>
                  <a:pt x="48" y="606"/>
                </a:lnTo>
                <a:lnTo>
                  <a:pt x="42" y="582"/>
                </a:lnTo>
                <a:lnTo>
                  <a:pt x="36" y="534"/>
                </a:lnTo>
                <a:lnTo>
                  <a:pt x="36" y="486"/>
                </a:lnTo>
                <a:lnTo>
                  <a:pt x="42" y="462"/>
                </a:lnTo>
                <a:lnTo>
                  <a:pt x="48" y="438"/>
                </a:lnTo>
                <a:lnTo>
                  <a:pt x="48" y="420"/>
                </a:lnTo>
                <a:lnTo>
                  <a:pt x="42" y="402"/>
                </a:lnTo>
                <a:lnTo>
                  <a:pt x="30" y="378"/>
                </a:lnTo>
                <a:lnTo>
                  <a:pt x="24" y="354"/>
                </a:lnTo>
                <a:lnTo>
                  <a:pt x="12" y="336"/>
                </a:lnTo>
                <a:lnTo>
                  <a:pt x="0" y="318"/>
                </a:lnTo>
                <a:lnTo>
                  <a:pt x="0" y="294"/>
                </a:lnTo>
                <a:lnTo>
                  <a:pt x="0" y="276"/>
                </a:lnTo>
                <a:lnTo>
                  <a:pt x="6" y="258"/>
                </a:lnTo>
                <a:lnTo>
                  <a:pt x="18" y="216"/>
                </a:lnTo>
                <a:lnTo>
                  <a:pt x="30" y="168"/>
                </a:lnTo>
                <a:lnTo>
                  <a:pt x="36" y="120"/>
                </a:lnTo>
                <a:lnTo>
                  <a:pt x="42" y="72"/>
                </a:lnTo>
                <a:lnTo>
                  <a:pt x="42" y="36"/>
                </a:lnTo>
                <a:lnTo>
                  <a:pt x="48" y="18"/>
                </a:lnTo>
              </a:path>
            </a:pathLst>
          </a:custGeom>
          <a:noFill/>
          <a:ln w="9525" cap="rnd">
            <a:noFill/>
            <a:round/>
            <a:headEnd type="none" w="sm" len="sm"/>
            <a:tailEnd type="none" w="sm" len="sm"/>
          </a:ln>
        </p:spPr>
        <p:txBody>
          <a:bodyPr/>
          <a:lstStyle/>
          <a:p>
            <a:endParaRPr lang="en-US"/>
          </a:p>
        </p:txBody>
      </p:sp>
      <p:sp>
        <p:nvSpPr>
          <p:cNvPr id="8198" name="Freeform 6"/>
          <p:cNvSpPr>
            <a:spLocks/>
          </p:cNvSpPr>
          <p:nvPr/>
        </p:nvSpPr>
        <p:spPr bwMode="auto">
          <a:xfrm>
            <a:off x="5205413" y="2444750"/>
            <a:ext cx="992187" cy="887413"/>
          </a:xfrm>
          <a:custGeom>
            <a:avLst/>
            <a:gdLst>
              <a:gd name="T0" fmla="*/ 2147483647 w 625"/>
              <a:gd name="T1" fmla="*/ 2147483647 h 559"/>
              <a:gd name="T2" fmla="*/ 2147483647 w 625"/>
              <a:gd name="T3" fmla="*/ 2147483647 h 559"/>
              <a:gd name="T4" fmla="*/ 2147483647 w 625"/>
              <a:gd name="T5" fmla="*/ 2147483647 h 559"/>
              <a:gd name="T6" fmla="*/ 2147483647 w 625"/>
              <a:gd name="T7" fmla="*/ 2147483647 h 559"/>
              <a:gd name="T8" fmla="*/ 2147483647 w 625"/>
              <a:gd name="T9" fmla="*/ 2147483647 h 559"/>
              <a:gd name="T10" fmla="*/ 0 w 625"/>
              <a:gd name="T11" fmla="*/ 2147483647 h 559"/>
              <a:gd name="T12" fmla="*/ 2147483647 w 625"/>
              <a:gd name="T13" fmla="*/ 2147483647 h 559"/>
              <a:gd name="T14" fmla="*/ 2147483647 w 625"/>
              <a:gd name="T15" fmla="*/ 2147483647 h 559"/>
              <a:gd name="T16" fmla="*/ 2147483647 w 625"/>
              <a:gd name="T17" fmla="*/ 2147483647 h 559"/>
              <a:gd name="T18" fmla="*/ 2147483647 w 625"/>
              <a:gd name="T19" fmla="*/ 2147483647 h 559"/>
              <a:gd name="T20" fmla="*/ 2147483647 w 625"/>
              <a:gd name="T21" fmla="*/ 2147483647 h 559"/>
              <a:gd name="T22" fmla="*/ 2147483647 w 625"/>
              <a:gd name="T23" fmla="*/ 2147483647 h 559"/>
              <a:gd name="T24" fmla="*/ 2147483647 w 625"/>
              <a:gd name="T25" fmla="*/ 2147483647 h 559"/>
              <a:gd name="T26" fmla="*/ 2147483647 w 625"/>
              <a:gd name="T27" fmla="*/ 2147483647 h 559"/>
              <a:gd name="T28" fmla="*/ 2147483647 w 625"/>
              <a:gd name="T29" fmla="*/ 2147483647 h 559"/>
              <a:gd name="T30" fmla="*/ 2147483647 w 625"/>
              <a:gd name="T31" fmla="*/ 2147483647 h 559"/>
              <a:gd name="T32" fmla="*/ 2147483647 w 625"/>
              <a:gd name="T33" fmla="*/ 2147483647 h 559"/>
              <a:gd name="T34" fmla="*/ 2147483647 w 625"/>
              <a:gd name="T35" fmla="*/ 2147483647 h 559"/>
              <a:gd name="T36" fmla="*/ 2147483647 w 625"/>
              <a:gd name="T37" fmla="*/ 2147483647 h 559"/>
              <a:gd name="T38" fmla="*/ 2147483647 w 625"/>
              <a:gd name="T39" fmla="*/ 2147483647 h 559"/>
              <a:gd name="T40" fmla="*/ 2147483647 w 625"/>
              <a:gd name="T41" fmla="*/ 2147483647 h 559"/>
              <a:gd name="T42" fmla="*/ 2147483647 w 625"/>
              <a:gd name="T43" fmla="*/ 2147483647 h 559"/>
              <a:gd name="T44" fmla="*/ 2147483647 w 625"/>
              <a:gd name="T45" fmla="*/ 2147483647 h 559"/>
              <a:gd name="T46" fmla="*/ 2147483647 w 625"/>
              <a:gd name="T47" fmla="*/ 2147483647 h 559"/>
              <a:gd name="T48" fmla="*/ 2147483647 w 625"/>
              <a:gd name="T49" fmla="*/ 2147483647 h 559"/>
              <a:gd name="T50" fmla="*/ 2147483647 w 625"/>
              <a:gd name="T51" fmla="*/ 2147483647 h 559"/>
              <a:gd name="T52" fmla="*/ 2147483647 w 625"/>
              <a:gd name="T53" fmla="*/ 2147483647 h 559"/>
              <a:gd name="T54" fmla="*/ 2147483647 w 625"/>
              <a:gd name="T55" fmla="*/ 2147483647 h 559"/>
              <a:gd name="T56" fmla="*/ 2147483647 w 625"/>
              <a:gd name="T57" fmla="*/ 2147483647 h 559"/>
              <a:gd name="T58" fmla="*/ 2147483647 w 625"/>
              <a:gd name="T59" fmla="*/ 2147483647 h 559"/>
              <a:gd name="T60" fmla="*/ 2147483647 w 625"/>
              <a:gd name="T61" fmla="*/ 2147483647 h 559"/>
              <a:gd name="T62" fmla="*/ 2147483647 w 625"/>
              <a:gd name="T63" fmla="*/ 2147483647 h 559"/>
              <a:gd name="T64" fmla="*/ 2147483647 w 625"/>
              <a:gd name="T65" fmla="*/ 2147483647 h 559"/>
              <a:gd name="T66" fmla="*/ 2147483647 w 625"/>
              <a:gd name="T67" fmla="*/ 2147483647 h 559"/>
              <a:gd name="T68" fmla="*/ 2147483647 w 625"/>
              <a:gd name="T69" fmla="*/ 2147483647 h 559"/>
              <a:gd name="T70" fmla="*/ 2147483647 w 625"/>
              <a:gd name="T71" fmla="*/ 2147483647 h 55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25"/>
              <a:gd name="T109" fmla="*/ 0 h 559"/>
              <a:gd name="T110" fmla="*/ 625 w 625"/>
              <a:gd name="T111" fmla="*/ 559 h 55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25" h="559">
                <a:moveTo>
                  <a:pt x="162" y="0"/>
                </a:moveTo>
                <a:lnTo>
                  <a:pt x="144" y="24"/>
                </a:lnTo>
                <a:lnTo>
                  <a:pt x="102" y="36"/>
                </a:lnTo>
                <a:lnTo>
                  <a:pt x="66" y="42"/>
                </a:lnTo>
                <a:lnTo>
                  <a:pt x="54" y="60"/>
                </a:lnTo>
                <a:lnTo>
                  <a:pt x="42" y="78"/>
                </a:lnTo>
                <a:lnTo>
                  <a:pt x="24" y="96"/>
                </a:lnTo>
                <a:lnTo>
                  <a:pt x="18" y="114"/>
                </a:lnTo>
                <a:lnTo>
                  <a:pt x="12" y="132"/>
                </a:lnTo>
                <a:lnTo>
                  <a:pt x="6" y="150"/>
                </a:lnTo>
                <a:lnTo>
                  <a:pt x="0" y="168"/>
                </a:lnTo>
                <a:lnTo>
                  <a:pt x="0" y="186"/>
                </a:lnTo>
                <a:lnTo>
                  <a:pt x="0" y="204"/>
                </a:lnTo>
                <a:lnTo>
                  <a:pt x="6" y="222"/>
                </a:lnTo>
                <a:lnTo>
                  <a:pt x="18" y="246"/>
                </a:lnTo>
                <a:lnTo>
                  <a:pt x="30" y="264"/>
                </a:lnTo>
                <a:lnTo>
                  <a:pt x="48" y="276"/>
                </a:lnTo>
                <a:lnTo>
                  <a:pt x="60" y="294"/>
                </a:lnTo>
                <a:lnTo>
                  <a:pt x="78" y="306"/>
                </a:lnTo>
                <a:lnTo>
                  <a:pt x="96" y="324"/>
                </a:lnTo>
                <a:lnTo>
                  <a:pt x="108" y="342"/>
                </a:lnTo>
                <a:lnTo>
                  <a:pt x="132" y="354"/>
                </a:lnTo>
                <a:lnTo>
                  <a:pt x="156" y="378"/>
                </a:lnTo>
                <a:lnTo>
                  <a:pt x="174" y="384"/>
                </a:lnTo>
                <a:lnTo>
                  <a:pt x="192" y="396"/>
                </a:lnTo>
                <a:lnTo>
                  <a:pt x="210" y="414"/>
                </a:lnTo>
                <a:lnTo>
                  <a:pt x="228" y="426"/>
                </a:lnTo>
                <a:lnTo>
                  <a:pt x="234" y="444"/>
                </a:lnTo>
                <a:lnTo>
                  <a:pt x="246" y="468"/>
                </a:lnTo>
                <a:lnTo>
                  <a:pt x="264" y="486"/>
                </a:lnTo>
                <a:lnTo>
                  <a:pt x="276" y="504"/>
                </a:lnTo>
                <a:lnTo>
                  <a:pt x="300" y="522"/>
                </a:lnTo>
                <a:lnTo>
                  <a:pt x="318" y="534"/>
                </a:lnTo>
                <a:lnTo>
                  <a:pt x="336" y="552"/>
                </a:lnTo>
                <a:lnTo>
                  <a:pt x="360" y="552"/>
                </a:lnTo>
                <a:lnTo>
                  <a:pt x="378" y="558"/>
                </a:lnTo>
                <a:lnTo>
                  <a:pt x="396" y="558"/>
                </a:lnTo>
                <a:lnTo>
                  <a:pt x="414" y="558"/>
                </a:lnTo>
                <a:lnTo>
                  <a:pt x="432" y="558"/>
                </a:lnTo>
                <a:lnTo>
                  <a:pt x="450" y="558"/>
                </a:lnTo>
                <a:lnTo>
                  <a:pt x="468" y="558"/>
                </a:lnTo>
                <a:lnTo>
                  <a:pt x="486" y="558"/>
                </a:lnTo>
                <a:lnTo>
                  <a:pt x="504" y="558"/>
                </a:lnTo>
                <a:lnTo>
                  <a:pt x="522" y="558"/>
                </a:lnTo>
                <a:lnTo>
                  <a:pt x="546" y="558"/>
                </a:lnTo>
                <a:lnTo>
                  <a:pt x="564" y="558"/>
                </a:lnTo>
                <a:lnTo>
                  <a:pt x="582" y="546"/>
                </a:lnTo>
                <a:lnTo>
                  <a:pt x="600" y="540"/>
                </a:lnTo>
                <a:lnTo>
                  <a:pt x="618" y="528"/>
                </a:lnTo>
                <a:lnTo>
                  <a:pt x="624" y="510"/>
                </a:lnTo>
                <a:lnTo>
                  <a:pt x="612" y="492"/>
                </a:lnTo>
                <a:lnTo>
                  <a:pt x="606" y="474"/>
                </a:lnTo>
                <a:lnTo>
                  <a:pt x="588" y="456"/>
                </a:lnTo>
                <a:lnTo>
                  <a:pt x="570" y="438"/>
                </a:lnTo>
                <a:lnTo>
                  <a:pt x="546" y="420"/>
                </a:lnTo>
                <a:lnTo>
                  <a:pt x="528" y="408"/>
                </a:lnTo>
                <a:lnTo>
                  <a:pt x="480" y="390"/>
                </a:lnTo>
                <a:lnTo>
                  <a:pt x="462" y="372"/>
                </a:lnTo>
                <a:lnTo>
                  <a:pt x="450" y="354"/>
                </a:lnTo>
                <a:lnTo>
                  <a:pt x="426" y="330"/>
                </a:lnTo>
                <a:lnTo>
                  <a:pt x="420" y="294"/>
                </a:lnTo>
                <a:lnTo>
                  <a:pt x="408" y="276"/>
                </a:lnTo>
                <a:lnTo>
                  <a:pt x="390" y="228"/>
                </a:lnTo>
                <a:lnTo>
                  <a:pt x="342" y="180"/>
                </a:lnTo>
                <a:lnTo>
                  <a:pt x="306" y="144"/>
                </a:lnTo>
                <a:lnTo>
                  <a:pt x="282" y="120"/>
                </a:lnTo>
                <a:lnTo>
                  <a:pt x="276" y="84"/>
                </a:lnTo>
                <a:lnTo>
                  <a:pt x="258" y="72"/>
                </a:lnTo>
                <a:lnTo>
                  <a:pt x="252" y="54"/>
                </a:lnTo>
                <a:lnTo>
                  <a:pt x="234" y="36"/>
                </a:lnTo>
                <a:lnTo>
                  <a:pt x="210" y="24"/>
                </a:lnTo>
                <a:lnTo>
                  <a:pt x="192" y="18"/>
                </a:lnTo>
                <a:lnTo>
                  <a:pt x="174" y="12"/>
                </a:lnTo>
              </a:path>
            </a:pathLst>
          </a:custGeom>
          <a:noFill/>
          <a:ln w="9525" cap="rnd">
            <a:noFill/>
            <a:round/>
            <a:headEnd type="none" w="sm" len="sm"/>
            <a:tailEnd type="none" w="sm" len="sm"/>
          </a:ln>
        </p:spPr>
        <p:txBody>
          <a:bodyPr/>
          <a:lstStyle/>
          <a:p>
            <a:endParaRPr lang="en-US"/>
          </a:p>
        </p:txBody>
      </p:sp>
      <p:sp>
        <p:nvSpPr>
          <p:cNvPr id="8199" name="Freeform 7"/>
          <p:cNvSpPr>
            <a:spLocks/>
          </p:cNvSpPr>
          <p:nvPr/>
        </p:nvSpPr>
        <p:spPr bwMode="auto">
          <a:xfrm>
            <a:off x="6719888" y="4121150"/>
            <a:ext cx="830262" cy="906463"/>
          </a:xfrm>
          <a:custGeom>
            <a:avLst/>
            <a:gdLst>
              <a:gd name="T0" fmla="*/ 2147483647 w 523"/>
              <a:gd name="T1" fmla="*/ 0 h 571"/>
              <a:gd name="T2" fmla="*/ 2147483647 w 523"/>
              <a:gd name="T3" fmla="*/ 0 h 571"/>
              <a:gd name="T4" fmla="*/ 2147483647 w 523"/>
              <a:gd name="T5" fmla="*/ 2147483647 h 571"/>
              <a:gd name="T6" fmla="*/ 2147483647 w 523"/>
              <a:gd name="T7" fmla="*/ 2147483647 h 571"/>
              <a:gd name="T8" fmla="*/ 2147483647 w 523"/>
              <a:gd name="T9" fmla="*/ 2147483647 h 571"/>
              <a:gd name="T10" fmla="*/ 2147483647 w 523"/>
              <a:gd name="T11" fmla="*/ 2147483647 h 571"/>
              <a:gd name="T12" fmla="*/ 2147483647 w 523"/>
              <a:gd name="T13" fmla="*/ 2147483647 h 571"/>
              <a:gd name="T14" fmla="*/ 2147483647 w 523"/>
              <a:gd name="T15" fmla="*/ 2147483647 h 571"/>
              <a:gd name="T16" fmla="*/ 2147483647 w 523"/>
              <a:gd name="T17" fmla="*/ 2147483647 h 571"/>
              <a:gd name="T18" fmla="*/ 2147483647 w 523"/>
              <a:gd name="T19" fmla="*/ 2147483647 h 571"/>
              <a:gd name="T20" fmla="*/ 2147483647 w 523"/>
              <a:gd name="T21" fmla="*/ 2147483647 h 571"/>
              <a:gd name="T22" fmla="*/ 0 w 523"/>
              <a:gd name="T23" fmla="*/ 2147483647 h 571"/>
              <a:gd name="T24" fmla="*/ 2147483647 w 523"/>
              <a:gd name="T25" fmla="*/ 2147483647 h 571"/>
              <a:gd name="T26" fmla="*/ 2147483647 w 523"/>
              <a:gd name="T27" fmla="*/ 2147483647 h 571"/>
              <a:gd name="T28" fmla="*/ 2147483647 w 523"/>
              <a:gd name="T29" fmla="*/ 2147483647 h 571"/>
              <a:gd name="T30" fmla="*/ 2147483647 w 523"/>
              <a:gd name="T31" fmla="*/ 2147483647 h 571"/>
              <a:gd name="T32" fmla="*/ 2147483647 w 523"/>
              <a:gd name="T33" fmla="*/ 2147483647 h 571"/>
              <a:gd name="T34" fmla="*/ 2147483647 w 523"/>
              <a:gd name="T35" fmla="*/ 2147483647 h 571"/>
              <a:gd name="T36" fmla="*/ 2147483647 w 523"/>
              <a:gd name="T37" fmla="*/ 2147483647 h 571"/>
              <a:gd name="T38" fmla="*/ 2147483647 w 523"/>
              <a:gd name="T39" fmla="*/ 2147483647 h 571"/>
              <a:gd name="T40" fmla="*/ 2147483647 w 523"/>
              <a:gd name="T41" fmla="*/ 2147483647 h 571"/>
              <a:gd name="T42" fmla="*/ 2147483647 w 523"/>
              <a:gd name="T43" fmla="*/ 2147483647 h 571"/>
              <a:gd name="T44" fmla="*/ 2147483647 w 523"/>
              <a:gd name="T45" fmla="*/ 2147483647 h 571"/>
              <a:gd name="T46" fmla="*/ 2147483647 w 523"/>
              <a:gd name="T47" fmla="*/ 2147483647 h 571"/>
              <a:gd name="T48" fmla="*/ 2147483647 w 523"/>
              <a:gd name="T49" fmla="*/ 2147483647 h 571"/>
              <a:gd name="T50" fmla="*/ 2147483647 w 523"/>
              <a:gd name="T51" fmla="*/ 2147483647 h 571"/>
              <a:gd name="T52" fmla="*/ 2147483647 w 523"/>
              <a:gd name="T53" fmla="*/ 2147483647 h 571"/>
              <a:gd name="T54" fmla="*/ 2147483647 w 523"/>
              <a:gd name="T55" fmla="*/ 2147483647 h 571"/>
              <a:gd name="T56" fmla="*/ 2147483647 w 523"/>
              <a:gd name="T57" fmla="*/ 2147483647 h 571"/>
              <a:gd name="T58" fmla="*/ 2147483647 w 523"/>
              <a:gd name="T59" fmla="*/ 2147483647 h 571"/>
              <a:gd name="T60" fmla="*/ 2147483647 w 523"/>
              <a:gd name="T61" fmla="*/ 2147483647 h 571"/>
              <a:gd name="T62" fmla="*/ 2147483647 w 523"/>
              <a:gd name="T63" fmla="*/ 2147483647 h 571"/>
              <a:gd name="T64" fmla="*/ 2147483647 w 523"/>
              <a:gd name="T65" fmla="*/ 2147483647 h 571"/>
              <a:gd name="T66" fmla="*/ 2147483647 w 523"/>
              <a:gd name="T67" fmla="*/ 2147483647 h 5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23"/>
              <a:gd name="T103" fmla="*/ 0 h 571"/>
              <a:gd name="T104" fmla="*/ 523 w 523"/>
              <a:gd name="T105" fmla="*/ 571 h 5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23" h="571">
                <a:moveTo>
                  <a:pt x="456" y="0"/>
                </a:moveTo>
                <a:lnTo>
                  <a:pt x="402" y="0"/>
                </a:lnTo>
                <a:lnTo>
                  <a:pt x="354" y="0"/>
                </a:lnTo>
                <a:lnTo>
                  <a:pt x="318" y="0"/>
                </a:lnTo>
                <a:lnTo>
                  <a:pt x="300" y="6"/>
                </a:lnTo>
                <a:lnTo>
                  <a:pt x="282" y="12"/>
                </a:lnTo>
                <a:lnTo>
                  <a:pt x="264" y="24"/>
                </a:lnTo>
                <a:lnTo>
                  <a:pt x="246" y="36"/>
                </a:lnTo>
                <a:lnTo>
                  <a:pt x="228" y="36"/>
                </a:lnTo>
                <a:lnTo>
                  <a:pt x="180" y="36"/>
                </a:lnTo>
                <a:lnTo>
                  <a:pt x="144" y="42"/>
                </a:lnTo>
                <a:lnTo>
                  <a:pt x="126" y="42"/>
                </a:lnTo>
                <a:lnTo>
                  <a:pt x="108" y="48"/>
                </a:lnTo>
                <a:lnTo>
                  <a:pt x="90" y="66"/>
                </a:lnTo>
                <a:lnTo>
                  <a:pt x="72" y="90"/>
                </a:lnTo>
                <a:lnTo>
                  <a:pt x="66" y="114"/>
                </a:lnTo>
                <a:lnTo>
                  <a:pt x="60" y="132"/>
                </a:lnTo>
                <a:lnTo>
                  <a:pt x="54" y="156"/>
                </a:lnTo>
                <a:lnTo>
                  <a:pt x="42" y="204"/>
                </a:lnTo>
                <a:lnTo>
                  <a:pt x="36" y="252"/>
                </a:lnTo>
                <a:lnTo>
                  <a:pt x="24" y="300"/>
                </a:lnTo>
                <a:lnTo>
                  <a:pt x="12" y="360"/>
                </a:lnTo>
                <a:lnTo>
                  <a:pt x="6" y="408"/>
                </a:lnTo>
                <a:lnTo>
                  <a:pt x="0" y="432"/>
                </a:lnTo>
                <a:lnTo>
                  <a:pt x="0" y="456"/>
                </a:lnTo>
                <a:lnTo>
                  <a:pt x="12" y="474"/>
                </a:lnTo>
                <a:lnTo>
                  <a:pt x="36" y="486"/>
                </a:lnTo>
                <a:lnTo>
                  <a:pt x="60" y="498"/>
                </a:lnTo>
                <a:lnTo>
                  <a:pt x="78" y="510"/>
                </a:lnTo>
                <a:lnTo>
                  <a:pt x="102" y="522"/>
                </a:lnTo>
                <a:lnTo>
                  <a:pt x="150" y="528"/>
                </a:lnTo>
                <a:lnTo>
                  <a:pt x="174" y="522"/>
                </a:lnTo>
                <a:lnTo>
                  <a:pt x="192" y="522"/>
                </a:lnTo>
                <a:lnTo>
                  <a:pt x="210" y="522"/>
                </a:lnTo>
                <a:lnTo>
                  <a:pt x="228" y="528"/>
                </a:lnTo>
                <a:lnTo>
                  <a:pt x="246" y="528"/>
                </a:lnTo>
                <a:lnTo>
                  <a:pt x="264" y="540"/>
                </a:lnTo>
                <a:lnTo>
                  <a:pt x="288" y="546"/>
                </a:lnTo>
                <a:lnTo>
                  <a:pt x="306" y="552"/>
                </a:lnTo>
                <a:lnTo>
                  <a:pt x="324" y="558"/>
                </a:lnTo>
                <a:lnTo>
                  <a:pt x="342" y="558"/>
                </a:lnTo>
                <a:lnTo>
                  <a:pt x="360" y="564"/>
                </a:lnTo>
                <a:lnTo>
                  <a:pt x="378" y="570"/>
                </a:lnTo>
                <a:lnTo>
                  <a:pt x="402" y="570"/>
                </a:lnTo>
                <a:lnTo>
                  <a:pt x="426" y="564"/>
                </a:lnTo>
                <a:lnTo>
                  <a:pt x="438" y="546"/>
                </a:lnTo>
                <a:lnTo>
                  <a:pt x="444" y="528"/>
                </a:lnTo>
                <a:lnTo>
                  <a:pt x="450" y="510"/>
                </a:lnTo>
                <a:lnTo>
                  <a:pt x="444" y="492"/>
                </a:lnTo>
                <a:lnTo>
                  <a:pt x="432" y="468"/>
                </a:lnTo>
                <a:lnTo>
                  <a:pt x="432" y="450"/>
                </a:lnTo>
                <a:lnTo>
                  <a:pt x="426" y="432"/>
                </a:lnTo>
                <a:lnTo>
                  <a:pt x="420" y="414"/>
                </a:lnTo>
                <a:lnTo>
                  <a:pt x="420" y="396"/>
                </a:lnTo>
                <a:lnTo>
                  <a:pt x="432" y="378"/>
                </a:lnTo>
                <a:lnTo>
                  <a:pt x="438" y="354"/>
                </a:lnTo>
                <a:lnTo>
                  <a:pt x="450" y="336"/>
                </a:lnTo>
                <a:lnTo>
                  <a:pt x="462" y="318"/>
                </a:lnTo>
                <a:lnTo>
                  <a:pt x="480" y="270"/>
                </a:lnTo>
                <a:lnTo>
                  <a:pt x="486" y="234"/>
                </a:lnTo>
                <a:lnTo>
                  <a:pt x="498" y="198"/>
                </a:lnTo>
                <a:lnTo>
                  <a:pt x="510" y="174"/>
                </a:lnTo>
                <a:lnTo>
                  <a:pt x="516" y="150"/>
                </a:lnTo>
                <a:lnTo>
                  <a:pt x="522" y="126"/>
                </a:lnTo>
                <a:lnTo>
                  <a:pt x="516" y="108"/>
                </a:lnTo>
                <a:lnTo>
                  <a:pt x="504" y="90"/>
                </a:lnTo>
                <a:lnTo>
                  <a:pt x="492" y="48"/>
                </a:lnTo>
                <a:lnTo>
                  <a:pt x="480" y="30"/>
                </a:lnTo>
                <a:lnTo>
                  <a:pt x="480" y="12"/>
                </a:lnTo>
              </a:path>
            </a:pathLst>
          </a:custGeom>
          <a:noFill/>
          <a:ln w="9525" cap="rnd">
            <a:noFill/>
            <a:round/>
            <a:headEnd type="none" w="sm" len="sm"/>
            <a:tailEnd type="none" w="sm" len="sm"/>
          </a:ln>
        </p:spPr>
        <p:txBody>
          <a:bodyPr/>
          <a:lstStyle/>
          <a:p>
            <a:endParaRPr lang="en-US"/>
          </a:p>
        </p:txBody>
      </p:sp>
      <p:sp>
        <p:nvSpPr>
          <p:cNvPr id="8201" name="Freeform 9"/>
          <p:cNvSpPr>
            <a:spLocks/>
          </p:cNvSpPr>
          <p:nvPr/>
        </p:nvSpPr>
        <p:spPr bwMode="auto">
          <a:xfrm>
            <a:off x="5072063" y="3054350"/>
            <a:ext cx="687387" cy="715963"/>
          </a:xfrm>
          <a:custGeom>
            <a:avLst/>
            <a:gdLst>
              <a:gd name="T0" fmla="*/ 2147483647 w 433"/>
              <a:gd name="T1" fmla="*/ 0 h 451"/>
              <a:gd name="T2" fmla="*/ 2147483647 w 433"/>
              <a:gd name="T3" fmla="*/ 2147483647 h 451"/>
              <a:gd name="T4" fmla="*/ 2147483647 w 433"/>
              <a:gd name="T5" fmla="*/ 2147483647 h 451"/>
              <a:gd name="T6" fmla="*/ 2147483647 w 433"/>
              <a:gd name="T7" fmla="*/ 2147483647 h 451"/>
              <a:gd name="T8" fmla="*/ 2147483647 w 433"/>
              <a:gd name="T9" fmla="*/ 2147483647 h 451"/>
              <a:gd name="T10" fmla="*/ 2147483647 w 433"/>
              <a:gd name="T11" fmla="*/ 2147483647 h 451"/>
              <a:gd name="T12" fmla="*/ 2147483647 w 433"/>
              <a:gd name="T13" fmla="*/ 2147483647 h 451"/>
              <a:gd name="T14" fmla="*/ 2147483647 w 433"/>
              <a:gd name="T15" fmla="*/ 2147483647 h 451"/>
              <a:gd name="T16" fmla="*/ 2147483647 w 433"/>
              <a:gd name="T17" fmla="*/ 2147483647 h 451"/>
              <a:gd name="T18" fmla="*/ 2147483647 w 433"/>
              <a:gd name="T19" fmla="*/ 2147483647 h 451"/>
              <a:gd name="T20" fmla="*/ 2147483647 w 433"/>
              <a:gd name="T21" fmla="*/ 2147483647 h 451"/>
              <a:gd name="T22" fmla="*/ 2147483647 w 433"/>
              <a:gd name="T23" fmla="*/ 2147483647 h 451"/>
              <a:gd name="T24" fmla="*/ 2147483647 w 433"/>
              <a:gd name="T25" fmla="*/ 2147483647 h 451"/>
              <a:gd name="T26" fmla="*/ 2147483647 w 433"/>
              <a:gd name="T27" fmla="*/ 2147483647 h 451"/>
              <a:gd name="T28" fmla="*/ 2147483647 w 433"/>
              <a:gd name="T29" fmla="*/ 2147483647 h 451"/>
              <a:gd name="T30" fmla="*/ 2147483647 w 433"/>
              <a:gd name="T31" fmla="*/ 2147483647 h 451"/>
              <a:gd name="T32" fmla="*/ 2147483647 w 433"/>
              <a:gd name="T33" fmla="*/ 2147483647 h 451"/>
              <a:gd name="T34" fmla="*/ 2147483647 w 433"/>
              <a:gd name="T35" fmla="*/ 2147483647 h 451"/>
              <a:gd name="T36" fmla="*/ 2147483647 w 433"/>
              <a:gd name="T37" fmla="*/ 2147483647 h 451"/>
              <a:gd name="T38" fmla="*/ 2147483647 w 433"/>
              <a:gd name="T39" fmla="*/ 2147483647 h 451"/>
              <a:gd name="T40" fmla="*/ 2147483647 w 433"/>
              <a:gd name="T41" fmla="*/ 2147483647 h 451"/>
              <a:gd name="T42" fmla="*/ 2147483647 w 433"/>
              <a:gd name="T43" fmla="*/ 2147483647 h 451"/>
              <a:gd name="T44" fmla="*/ 2147483647 w 433"/>
              <a:gd name="T45" fmla="*/ 2147483647 h 451"/>
              <a:gd name="T46" fmla="*/ 2147483647 w 433"/>
              <a:gd name="T47" fmla="*/ 2147483647 h 451"/>
              <a:gd name="T48" fmla="*/ 2147483647 w 433"/>
              <a:gd name="T49" fmla="*/ 2147483647 h 451"/>
              <a:gd name="T50" fmla="*/ 2147483647 w 433"/>
              <a:gd name="T51" fmla="*/ 2147483647 h 451"/>
              <a:gd name="T52" fmla="*/ 2147483647 w 433"/>
              <a:gd name="T53" fmla="*/ 2147483647 h 451"/>
              <a:gd name="T54" fmla="*/ 2147483647 w 433"/>
              <a:gd name="T55" fmla="*/ 2147483647 h 451"/>
              <a:gd name="T56" fmla="*/ 2147483647 w 433"/>
              <a:gd name="T57" fmla="*/ 2147483647 h 451"/>
              <a:gd name="T58" fmla="*/ 2147483647 w 433"/>
              <a:gd name="T59" fmla="*/ 2147483647 h 451"/>
              <a:gd name="T60" fmla="*/ 2147483647 w 433"/>
              <a:gd name="T61" fmla="*/ 2147483647 h 451"/>
              <a:gd name="T62" fmla="*/ 2147483647 w 433"/>
              <a:gd name="T63" fmla="*/ 2147483647 h 451"/>
              <a:gd name="T64" fmla="*/ 2147483647 w 433"/>
              <a:gd name="T65" fmla="*/ 2147483647 h 451"/>
              <a:gd name="T66" fmla="*/ 2147483647 w 433"/>
              <a:gd name="T67" fmla="*/ 2147483647 h 451"/>
              <a:gd name="T68" fmla="*/ 2147483647 w 433"/>
              <a:gd name="T69" fmla="*/ 2147483647 h 451"/>
              <a:gd name="T70" fmla="*/ 2147483647 w 433"/>
              <a:gd name="T71" fmla="*/ 2147483647 h 451"/>
              <a:gd name="T72" fmla="*/ 2147483647 w 433"/>
              <a:gd name="T73" fmla="*/ 2147483647 h 451"/>
              <a:gd name="T74" fmla="*/ 2147483647 w 433"/>
              <a:gd name="T75" fmla="*/ 2147483647 h 451"/>
              <a:gd name="T76" fmla="*/ 2147483647 w 433"/>
              <a:gd name="T77" fmla="*/ 2147483647 h 451"/>
              <a:gd name="T78" fmla="*/ 2147483647 w 433"/>
              <a:gd name="T79" fmla="*/ 2147483647 h 451"/>
              <a:gd name="T80" fmla="*/ 2147483647 w 433"/>
              <a:gd name="T81" fmla="*/ 2147483647 h 451"/>
              <a:gd name="T82" fmla="*/ 2147483647 w 433"/>
              <a:gd name="T83" fmla="*/ 2147483647 h 451"/>
              <a:gd name="T84" fmla="*/ 2147483647 w 433"/>
              <a:gd name="T85" fmla="*/ 2147483647 h 451"/>
              <a:gd name="T86" fmla="*/ 2147483647 w 433"/>
              <a:gd name="T87" fmla="*/ 2147483647 h 451"/>
              <a:gd name="T88" fmla="*/ 2147483647 w 433"/>
              <a:gd name="T89" fmla="*/ 2147483647 h 451"/>
              <a:gd name="T90" fmla="*/ 2147483647 w 433"/>
              <a:gd name="T91" fmla="*/ 2147483647 h 451"/>
              <a:gd name="T92" fmla="*/ 2147483647 w 433"/>
              <a:gd name="T93" fmla="*/ 2147483647 h 451"/>
              <a:gd name="T94" fmla="*/ 2147483647 w 433"/>
              <a:gd name="T95" fmla="*/ 2147483647 h 451"/>
              <a:gd name="T96" fmla="*/ 2147483647 w 433"/>
              <a:gd name="T97" fmla="*/ 2147483647 h 451"/>
              <a:gd name="T98" fmla="*/ 2147483647 w 433"/>
              <a:gd name="T99" fmla="*/ 2147483647 h 451"/>
              <a:gd name="T100" fmla="*/ 2147483647 w 433"/>
              <a:gd name="T101" fmla="*/ 2147483647 h 451"/>
              <a:gd name="T102" fmla="*/ 2147483647 w 433"/>
              <a:gd name="T103" fmla="*/ 2147483647 h 451"/>
              <a:gd name="T104" fmla="*/ 2147483647 w 433"/>
              <a:gd name="T105" fmla="*/ 2147483647 h 451"/>
              <a:gd name="T106" fmla="*/ 2147483647 w 433"/>
              <a:gd name="T107" fmla="*/ 2147483647 h 451"/>
              <a:gd name="T108" fmla="*/ 2147483647 w 433"/>
              <a:gd name="T109" fmla="*/ 2147483647 h 451"/>
              <a:gd name="T110" fmla="*/ 2147483647 w 433"/>
              <a:gd name="T111" fmla="*/ 2147483647 h 451"/>
              <a:gd name="T112" fmla="*/ 2147483647 w 433"/>
              <a:gd name="T113" fmla="*/ 2147483647 h 451"/>
              <a:gd name="T114" fmla="*/ 2147483647 w 433"/>
              <a:gd name="T115" fmla="*/ 2147483647 h 451"/>
              <a:gd name="T116" fmla="*/ 2147483647 w 433"/>
              <a:gd name="T117" fmla="*/ 2147483647 h 451"/>
              <a:gd name="T118" fmla="*/ 2147483647 w 433"/>
              <a:gd name="T119" fmla="*/ 2147483647 h 451"/>
              <a:gd name="T120" fmla="*/ 0 w 433"/>
              <a:gd name="T121" fmla="*/ 2147483647 h 4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3"/>
              <a:gd name="T184" fmla="*/ 0 h 451"/>
              <a:gd name="T185" fmla="*/ 433 w 433"/>
              <a:gd name="T186" fmla="*/ 451 h 4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3" h="451">
                <a:moveTo>
                  <a:pt x="6" y="0"/>
                </a:moveTo>
                <a:lnTo>
                  <a:pt x="18" y="18"/>
                </a:lnTo>
                <a:lnTo>
                  <a:pt x="36" y="12"/>
                </a:lnTo>
                <a:lnTo>
                  <a:pt x="54" y="6"/>
                </a:lnTo>
                <a:lnTo>
                  <a:pt x="72" y="6"/>
                </a:lnTo>
                <a:lnTo>
                  <a:pt x="90" y="6"/>
                </a:lnTo>
                <a:lnTo>
                  <a:pt x="108" y="6"/>
                </a:lnTo>
                <a:lnTo>
                  <a:pt x="126" y="6"/>
                </a:lnTo>
                <a:lnTo>
                  <a:pt x="144" y="6"/>
                </a:lnTo>
                <a:lnTo>
                  <a:pt x="162" y="12"/>
                </a:lnTo>
                <a:lnTo>
                  <a:pt x="180" y="24"/>
                </a:lnTo>
                <a:lnTo>
                  <a:pt x="198" y="36"/>
                </a:lnTo>
                <a:lnTo>
                  <a:pt x="216" y="42"/>
                </a:lnTo>
                <a:lnTo>
                  <a:pt x="228" y="60"/>
                </a:lnTo>
                <a:lnTo>
                  <a:pt x="246" y="72"/>
                </a:lnTo>
                <a:lnTo>
                  <a:pt x="258" y="90"/>
                </a:lnTo>
                <a:lnTo>
                  <a:pt x="276" y="102"/>
                </a:lnTo>
                <a:lnTo>
                  <a:pt x="294" y="114"/>
                </a:lnTo>
                <a:lnTo>
                  <a:pt x="312" y="126"/>
                </a:lnTo>
                <a:lnTo>
                  <a:pt x="330" y="132"/>
                </a:lnTo>
                <a:lnTo>
                  <a:pt x="336" y="150"/>
                </a:lnTo>
                <a:lnTo>
                  <a:pt x="348" y="168"/>
                </a:lnTo>
                <a:lnTo>
                  <a:pt x="360" y="186"/>
                </a:lnTo>
                <a:lnTo>
                  <a:pt x="360" y="204"/>
                </a:lnTo>
                <a:lnTo>
                  <a:pt x="360" y="222"/>
                </a:lnTo>
                <a:lnTo>
                  <a:pt x="372" y="240"/>
                </a:lnTo>
                <a:lnTo>
                  <a:pt x="390" y="252"/>
                </a:lnTo>
                <a:lnTo>
                  <a:pt x="408" y="264"/>
                </a:lnTo>
                <a:lnTo>
                  <a:pt x="426" y="276"/>
                </a:lnTo>
                <a:lnTo>
                  <a:pt x="432" y="294"/>
                </a:lnTo>
                <a:lnTo>
                  <a:pt x="432" y="312"/>
                </a:lnTo>
                <a:lnTo>
                  <a:pt x="432" y="330"/>
                </a:lnTo>
                <a:lnTo>
                  <a:pt x="432" y="348"/>
                </a:lnTo>
                <a:lnTo>
                  <a:pt x="420" y="366"/>
                </a:lnTo>
                <a:lnTo>
                  <a:pt x="414" y="384"/>
                </a:lnTo>
                <a:lnTo>
                  <a:pt x="408" y="402"/>
                </a:lnTo>
                <a:lnTo>
                  <a:pt x="390" y="414"/>
                </a:lnTo>
                <a:lnTo>
                  <a:pt x="384" y="432"/>
                </a:lnTo>
                <a:lnTo>
                  <a:pt x="372" y="450"/>
                </a:lnTo>
                <a:lnTo>
                  <a:pt x="354" y="450"/>
                </a:lnTo>
                <a:lnTo>
                  <a:pt x="336" y="438"/>
                </a:lnTo>
                <a:lnTo>
                  <a:pt x="318" y="432"/>
                </a:lnTo>
                <a:lnTo>
                  <a:pt x="306" y="408"/>
                </a:lnTo>
                <a:lnTo>
                  <a:pt x="288" y="384"/>
                </a:lnTo>
                <a:lnTo>
                  <a:pt x="270" y="360"/>
                </a:lnTo>
                <a:lnTo>
                  <a:pt x="252" y="336"/>
                </a:lnTo>
                <a:lnTo>
                  <a:pt x="240" y="300"/>
                </a:lnTo>
                <a:lnTo>
                  <a:pt x="228" y="252"/>
                </a:lnTo>
                <a:lnTo>
                  <a:pt x="210" y="234"/>
                </a:lnTo>
                <a:lnTo>
                  <a:pt x="198" y="216"/>
                </a:lnTo>
                <a:lnTo>
                  <a:pt x="186" y="198"/>
                </a:lnTo>
                <a:lnTo>
                  <a:pt x="168" y="180"/>
                </a:lnTo>
                <a:lnTo>
                  <a:pt x="150" y="168"/>
                </a:lnTo>
                <a:lnTo>
                  <a:pt x="102" y="144"/>
                </a:lnTo>
                <a:lnTo>
                  <a:pt x="54" y="126"/>
                </a:lnTo>
                <a:lnTo>
                  <a:pt x="36" y="108"/>
                </a:lnTo>
                <a:lnTo>
                  <a:pt x="18" y="90"/>
                </a:lnTo>
                <a:lnTo>
                  <a:pt x="6" y="72"/>
                </a:lnTo>
                <a:lnTo>
                  <a:pt x="6" y="54"/>
                </a:lnTo>
                <a:lnTo>
                  <a:pt x="6" y="36"/>
                </a:lnTo>
                <a:lnTo>
                  <a:pt x="0" y="18"/>
                </a:lnTo>
              </a:path>
            </a:pathLst>
          </a:custGeom>
          <a:noFill/>
          <a:ln w="9525" cap="rnd">
            <a:noFill/>
            <a:round/>
            <a:headEnd type="none" w="sm" len="sm"/>
            <a:tailEnd type="none" w="sm" len="sm"/>
          </a:ln>
        </p:spPr>
        <p:txBody>
          <a:bodyPr/>
          <a:lstStyle/>
          <a:p>
            <a:endParaRPr lang="en-US"/>
          </a:p>
        </p:txBody>
      </p:sp>
      <p:sp>
        <p:nvSpPr>
          <p:cNvPr id="8202" name="Freeform 10"/>
          <p:cNvSpPr>
            <a:spLocks/>
          </p:cNvSpPr>
          <p:nvPr/>
        </p:nvSpPr>
        <p:spPr bwMode="auto">
          <a:xfrm>
            <a:off x="985838" y="2663825"/>
            <a:ext cx="554037" cy="601663"/>
          </a:xfrm>
          <a:custGeom>
            <a:avLst/>
            <a:gdLst>
              <a:gd name="T0" fmla="*/ 2147483647 w 349"/>
              <a:gd name="T1" fmla="*/ 2147483647 h 379"/>
              <a:gd name="T2" fmla="*/ 2147483647 w 349"/>
              <a:gd name="T3" fmla="*/ 2147483647 h 379"/>
              <a:gd name="T4" fmla="*/ 2147483647 w 349"/>
              <a:gd name="T5" fmla="*/ 2147483647 h 379"/>
              <a:gd name="T6" fmla="*/ 2147483647 w 349"/>
              <a:gd name="T7" fmla="*/ 2147483647 h 379"/>
              <a:gd name="T8" fmla="*/ 2147483647 w 349"/>
              <a:gd name="T9" fmla="*/ 2147483647 h 379"/>
              <a:gd name="T10" fmla="*/ 2147483647 w 349"/>
              <a:gd name="T11" fmla="*/ 2147483647 h 379"/>
              <a:gd name="T12" fmla="*/ 2147483647 w 349"/>
              <a:gd name="T13" fmla="*/ 2147483647 h 379"/>
              <a:gd name="T14" fmla="*/ 2147483647 w 349"/>
              <a:gd name="T15" fmla="*/ 2147483647 h 379"/>
              <a:gd name="T16" fmla="*/ 2147483647 w 349"/>
              <a:gd name="T17" fmla="*/ 2147483647 h 379"/>
              <a:gd name="T18" fmla="*/ 2147483647 w 349"/>
              <a:gd name="T19" fmla="*/ 2147483647 h 379"/>
              <a:gd name="T20" fmla="*/ 2147483647 w 349"/>
              <a:gd name="T21" fmla="*/ 0 h 379"/>
              <a:gd name="T22" fmla="*/ 2147483647 w 349"/>
              <a:gd name="T23" fmla="*/ 0 h 379"/>
              <a:gd name="T24" fmla="*/ 2147483647 w 349"/>
              <a:gd name="T25" fmla="*/ 0 h 379"/>
              <a:gd name="T26" fmla="*/ 2147483647 w 349"/>
              <a:gd name="T27" fmla="*/ 2147483647 h 379"/>
              <a:gd name="T28" fmla="*/ 2147483647 w 349"/>
              <a:gd name="T29" fmla="*/ 2147483647 h 379"/>
              <a:gd name="T30" fmla="*/ 2147483647 w 349"/>
              <a:gd name="T31" fmla="*/ 2147483647 h 379"/>
              <a:gd name="T32" fmla="*/ 2147483647 w 349"/>
              <a:gd name="T33" fmla="*/ 2147483647 h 379"/>
              <a:gd name="T34" fmla="*/ 2147483647 w 349"/>
              <a:gd name="T35" fmla="*/ 2147483647 h 379"/>
              <a:gd name="T36" fmla="*/ 2147483647 w 349"/>
              <a:gd name="T37" fmla="*/ 2147483647 h 379"/>
              <a:gd name="T38" fmla="*/ 2147483647 w 349"/>
              <a:gd name="T39" fmla="*/ 2147483647 h 379"/>
              <a:gd name="T40" fmla="*/ 2147483647 w 349"/>
              <a:gd name="T41" fmla="*/ 2147483647 h 379"/>
              <a:gd name="T42" fmla="*/ 2147483647 w 349"/>
              <a:gd name="T43" fmla="*/ 2147483647 h 379"/>
              <a:gd name="T44" fmla="*/ 2147483647 w 349"/>
              <a:gd name="T45" fmla="*/ 2147483647 h 379"/>
              <a:gd name="T46" fmla="*/ 2147483647 w 349"/>
              <a:gd name="T47" fmla="*/ 2147483647 h 379"/>
              <a:gd name="T48" fmla="*/ 2147483647 w 349"/>
              <a:gd name="T49" fmla="*/ 2147483647 h 379"/>
              <a:gd name="T50" fmla="*/ 2147483647 w 349"/>
              <a:gd name="T51" fmla="*/ 2147483647 h 379"/>
              <a:gd name="T52" fmla="*/ 2147483647 w 349"/>
              <a:gd name="T53" fmla="*/ 2147483647 h 379"/>
              <a:gd name="T54" fmla="*/ 2147483647 w 349"/>
              <a:gd name="T55" fmla="*/ 2147483647 h 379"/>
              <a:gd name="T56" fmla="*/ 2147483647 w 349"/>
              <a:gd name="T57" fmla="*/ 2147483647 h 379"/>
              <a:gd name="T58" fmla="*/ 2147483647 w 349"/>
              <a:gd name="T59" fmla="*/ 2147483647 h 379"/>
              <a:gd name="T60" fmla="*/ 0 w 349"/>
              <a:gd name="T61" fmla="*/ 2147483647 h 379"/>
              <a:gd name="T62" fmla="*/ 0 w 349"/>
              <a:gd name="T63" fmla="*/ 2147483647 h 379"/>
              <a:gd name="T64" fmla="*/ 0 w 349"/>
              <a:gd name="T65" fmla="*/ 2147483647 h 379"/>
              <a:gd name="T66" fmla="*/ 0 w 349"/>
              <a:gd name="T67" fmla="*/ 2147483647 h 379"/>
              <a:gd name="T68" fmla="*/ 0 w 349"/>
              <a:gd name="T69" fmla="*/ 2147483647 h 379"/>
              <a:gd name="T70" fmla="*/ 2147483647 w 349"/>
              <a:gd name="T71" fmla="*/ 2147483647 h 379"/>
              <a:gd name="T72" fmla="*/ 2147483647 w 349"/>
              <a:gd name="T73" fmla="*/ 2147483647 h 379"/>
              <a:gd name="T74" fmla="*/ 2147483647 w 349"/>
              <a:gd name="T75" fmla="*/ 2147483647 h 379"/>
              <a:gd name="T76" fmla="*/ 2147483647 w 349"/>
              <a:gd name="T77" fmla="*/ 2147483647 h 379"/>
              <a:gd name="T78" fmla="*/ 2147483647 w 349"/>
              <a:gd name="T79" fmla="*/ 2147483647 h 379"/>
              <a:gd name="T80" fmla="*/ 2147483647 w 349"/>
              <a:gd name="T81" fmla="*/ 2147483647 h 379"/>
              <a:gd name="T82" fmla="*/ 2147483647 w 349"/>
              <a:gd name="T83" fmla="*/ 2147483647 h 379"/>
              <a:gd name="T84" fmla="*/ 2147483647 w 349"/>
              <a:gd name="T85" fmla="*/ 2147483647 h 379"/>
              <a:gd name="T86" fmla="*/ 2147483647 w 349"/>
              <a:gd name="T87" fmla="*/ 2147483647 h 379"/>
              <a:gd name="T88" fmla="*/ 2147483647 w 349"/>
              <a:gd name="T89" fmla="*/ 2147483647 h 379"/>
              <a:gd name="T90" fmla="*/ 2147483647 w 349"/>
              <a:gd name="T91" fmla="*/ 2147483647 h 379"/>
              <a:gd name="T92" fmla="*/ 2147483647 w 349"/>
              <a:gd name="T93" fmla="*/ 2147483647 h 379"/>
              <a:gd name="T94" fmla="*/ 2147483647 w 349"/>
              <a:gd name="T95" fmla="*/ 2147483647 h 379"/>
              <a:gd name="T96" fmla="*/ 2147483647 w 349"/>
              <a:gd name="T97" fmla="*/ 2147483647 h 379"/>
              <a:gd name="T98" fmla="*/ 2147483647 w 349"/>
              <a:gd name="T99" fmla="*/ 2147483647 h 379"/>
              <a:gd name="T100" fmla="*/ 2147483647 w 349"/>
              <a:gd name="T101" fmla="*/ 2147483647 h 379"/>
              <a:gd name="T102" fmla="*/ 2147483647 w 349"/>
              <a:gd name="T103" fmla="*/ 2147483647 h 379"/>
              <a:gd name="T104" fmla="*/ 2147483647 w 349"/>
              <a:gd name="T105" fmla="*/ 2147483647 h 379"/>
              <a:gd name="T106" fmla="*/ 2147483647 w 349"/>
              <a:gd name="T107" fmla="*/ 2147483647 h 379"/>
              <a:gd name="T108" fmla="*/ 2147483647 w 349"/>
              <a:gd name="T109" fmla="*/ 2147483647 h 379"/>
              <a:gd name="T110" fmla="*/ 2147483647 w 349"/>
              <a:gd name="T111" fmla="*/ 2147483647 h 3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9"/>
              <a:gd name="T169" fmla="*/ 0 h 379"/>
              <a:gd name="T170" fmla="*/ 349 w 349"/>
              <a:gd name="T171" fmla="*/ 379 h 37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9" h="379">
                <a:moveTo>
                  <a:pt x="324" y="102"/>
                </a:moveTo>
                <a:lnTo>
                  <a:pt x="348" y="108"/>
                </a:lnTo>
                <a:lnTo>
                  <a:pt x="336" y="90"/>
                </a:lnTo>
                <a:lnTo>
                  <a:pt x="336" y="72"/>
                </a:lnTo>
                <a:lnTo>
                  <a:pt x="330" y="54"/>
                </a:lnTo>
                <a:lnTo>
                  <a:pt x="324" y="36"/>
                </a:lnTo>
                <a:lnTo>
                  <a:pt x="306" y="30"/>
                </a:lnTo>
                <a:lnTo>
                  <a:pt x="288" y="18"/>
                </a:lnTo>
                <a:lnTo>
                  <a:pt x="270" y="12"/>
                </a:lnTo>
                <a:lnTo>
                  <a:pt x="252" y="6"/>
                </a:lnTo>
                <a:lnTo>
                  <a:pt x="234" y="0"/>
                </a:lnTo>
                <a:lnTo>
                  <a:pt x="216" y="0"/>
                </a:lnTo>
                <a:lnTo>
                  <a:pt x="198" y="0"/>
                </a:lnTo>
                <a:lnTo>
                  <a:pt x="180" y="6"/>
                </a:lnTo>
                <a:lnTo>
                  <a:pt x="162" y="6"/>
                </a:lnTo>
                <a:lnTo>
                  <a:pt x="144" y="12"/>
                </a:lnTo>
                <a:lnTo>
                  <a:pt x="126" y="18"/>
                </a:lnTo>
                <a:lnTo>
                  <a:pt x="108" y="30"/>
                </a:lnTo>
                <a:lnTo>
                  <a:pt x="90" y="42"/>
                </a:lnTo>
                <a:lnTo>
                  <a:pt x="72" y="60"/>
                </a:lnTo>
                <a:lnTo>
                  <a:pt x="60" y="78"/>
                </a:lnTo>
                <a:lnTo>
                  <a:pt x="54" y="96"/>
                </a:lnTo>
                <a:lnTo>
                  <a:pt x="42" y="114"/>
                </a:lnTo>
                <a:lnTo>
                  <a:pt x="30" y="132"/>
                </a:lnTo>
                <a:lnTo>
                  <a:pt x="24" y="150"/>
                </a:lnTo>
                <a:lnTo>
                  <a:pt x="18" y="168"/>
                </a:lnTo>
                <a:lnTo>
                  <a:pt x="12" y="186"/>
                </a:lnTo>
                <a:lnTo>
                  <a:pt x="12" y="204"/>
                </a:lnTo>
                <a:lnTo>
                  <a:pt x="12" y="222"/>
                </a:lnTo>
                <a:lnTo>
                  <a:pt x="6" y="240"/>
                </a:lnTo>
                <a:lnTo>
                  <a:pt x="0" y="258"/>
                </a:lnTo>
                <a:lnTo>
                  <a:pt x="0" y="276"/>
                </a:lnTo>
                <a:lnTo>
                  <a:pt x="0" y="294"/>
                </a:lnTo>
                <a:lnTo>
                  <a:pt x="0" y="312"/>
                </a:lnTo>
                <a:lnTo>
                  <a:pt x="0" y="330"/>
                </a:lnTo>
                <a:lnTo>
                  <a:pt x="6" y="348"/>
                </a:lnTo>
                <a:lnTo>
                  <a:pt x="18" y="366"/>
                </a:lnTo>
                <a:lnTo>
                  <a:pt x="36" y="372"/>
                </a:lnTo>
                <a:lnTo>
                  <a:pt x="54" y="378"/>
                </a:lnTo>
                <a:lnTo>
                  <a:pt x="72" y="378"/>
                </a:lnTo>
                <a:lnTo>
                  <a:pt x="90" y="372"/>
                </a:lnTo>
                <a:lnTo>
                  <a:pt x="114" y="366"/>
                </a:lnTo>
                <a:lnTo>
                  <a:pt x="132" y="360"/>
                </a:lnTo>
                <a:lnTo>
                  <a:pt x="144" y="342"/>
                </a:lnTo>
                <a:lnTo>
                  <a:pt x="162" y="324"/>
                </a:lnTo>
                <a:lnTo>
                  <a:pt x="168" y="300"/>
                </a:lnTo>
                <a:lnTo>
                  <a:pt x="180" y="282"/>
                </a:lnTo>
                <a:lnTo>
                  <a:pt x="198" y="258"/>
                </a:lnTo>
                <a:lnTo>
                  <a:pt x="222" y="234"/>
                </a:lnTo>
                <a:lnTo>
                  <a:pt x="270" y="216"/>
                </a:lnTo>
                <a:lnTo>
                  <a:pt x="294" y="198"/>
                </a:lnTo>
                <a:lnTo>
                  <a:pt x="312" y="174"/>
                </a:lnTo>
                <a:lnTo>
                  <a:pt x="324" y="156"/>
                </a:lnTo>
                <a:lnTo>
                  <a:pt x="330" y="138"/>
                </a:lnTo>
                <a:lnTo>
                  <a:pt x="330" y="120"/>
                </a:lnTo>
                <a:lnTo>
                  <a:pt x="336" y="102"/>
                </a:lnTo>
              </a:path>
            </a:pathLst>
          </a:custGeom>
          <a:noFill/>
          <a:ln w="9525" cap="rnd">
            <a:noFill/>
            <a:round/>
            <a:headEnd type="none" w="sm" len="sm"/>
            <a:tailEnd type="none" w="sm" len="sm"/>
          </a:ln>
        </p:spPr>
        <p:txBody>
          <a:bodyPr/>
          <a:lstStyle/>
          <a:p>
            <a:endParaRPr lang="en-US"/>
          </a:p>
        </p:txBody>
      </p:sp>
      <p:sp>
        <p:nvSpPr>
          <p:cNvPr id="8203" name="Freeform 11"/>
          <p:cNvSpPr>
            <a:spLocks/>
          </p:cNvSpPr>
          <p:nvPr/>
        </p:nvSpPr>
        <p:spPr bwMode="auto">
          <a:xfrm>
            <a:off x="1119188" y="3168650"/>
            <a:ext cx="2620962" cy="1373188"/>
          </a:xfrm>
          <a:custGeom>
            <a:avLst/>
            <a:gdLst>
              <a:gd name="T0" fmla="*/ 2147483647 w 1651"/>
              <a:gd name="T1" fmla="*/ 2147483647 h 865"/>
              <a:gd name="T2" fmla="*/ 2147483647 w 1651"/>
              <a:gd name="T3" fmla="*/ 2147483647 h 865"/>
              <a:gd name="T4" fmla="*/ 2147483647 w 1651"/>
              <a:gd name="T5" fmla="*/ 2147483647 h 865"/>
              <a:gd name="T6" fmla="*/ 2147483647 w 1651"/>
              <a:gd name="T7" fmla="*/ 2147483647 h 865"/>
              <a:gd name="T8" fmla="*/ 2147483647 w 1651"/>
              <a:gd name="T9" fmla="*/ 2147483647 h 865"/>
              <a:gd name="T10" fmla="*/ 2147483647 w 1651"/>
              <a:gd name="T11" fmla="*/ 2147483647 h 865"/>
              <a:gd name="T12" fmla="*/ 2147483647 w 1651"/>
              <a:gd name="T13" fmla="*/ 2147483647 h 865"/>
              <a:gd name="T14" fmla="*/ 0 w 1651"/>
              <a:gd name="T15" fmla="*/ 2147483647 h 865"/>
              <a:gd name="T16" fmla="*/ 2147483647 w 1651"/>
              <a:gd name="T17" fmla="*/ 2147483647 h 865"/>
              <a:gd name="T18" fmla="*/ 2147483647 w 1651"/>
              <a:gd name="T19" fmla="*/ 2147483647 h 865"/>
              <a:gd name="T20" fmla="*/ 2147483647 w 1651"/>
              <a:gd name="T21" fmla="*/ 2147483647 h 865"/>
              <a:gd name="T22" fmla="*/ 2147483647 w 1651"/>
              <a:gd name="T23" fmla="*/ 2147483647 h 865"/>
              <a:gd name="T24" fmla="*/ 2147483647 w 1651"/>
              <a:gd name="T25" fmla="*/ 2147483647 h 865"/>
              <a:gd name="T26" fmla="*/ 2147483647 w 1651"/>
              <a:gd name="T27" fmla="*/ 2147483647 h 865"/>
              <a:gd name="T28" fmla="*/ 2147483647 w 1651"/>
              <a:gd name="T29" fmla="*/ 2147483647 h 865"/>
              <a:gd name="T30" fmla="*/ 2147483647 w 1651"/>
              <a:gd name="T31" fmla="*/ 2147483647 h 865"/>
              <a:gd name="T32" fmla="*/ 2147483647 w 1651"/>
              <a:gd name="T33" fmla="*/ 2147483647 h 865"/>
              <a:gd name="T34" fmla="*/ 2147483647 w 1651"/>
              <a:gd name="T35" fmla="*/ 2147483647 h 865"/>
              <a:gd name="T36" fmla="*/ 2147483647 w 1651"/>
              <a:gd name="T37" fmla="*/ 2147483647 h 865"/>
              <a:gd name="T38" fmla="*/ 2147483647 w 1651"/>
              <a:gd name="T39" fmla="*/ 2147483647 h 865"/>
              <a:gd name="T40" fmla="*/ 2147483647 w 1651"/>
              <a:gd name="T41" fmla="*/ 2147483647 h 865"/>
              <a:gd name="T42" fmla="*/ 2147483647 w 1651"/>
              <a:gd name="T43" fmla="*/ 2147483647 h 865"/>
              <a:gd name="T44" fmla="*/ 2147483647 w 1651"/>
              <a:gd name="T45" fmla="*/ 2147483647 h 865"/>
              <a:gd name="T46" fmla="*/ 2147483647 w 1651"/>
              <a:gd name="T47" fmla="*/ 2147483647 h 865"/>
              <a:gd name="T48" fmla="*/ 2147483647 w 1651"/>
              <a:gd name="T49" fmla="*/ 2147483647 h 865"/>
              <a:gd name="T50" fmla="*/ 2147483647 w 1651"/>
              <a:gd name="T51" fmla="*/ 2147483647 h 865"/>
              <a:gd name="T52" fmla="*/ 2147483647 w 1651"/>
              <a:gd name="T53" fmla="*/ 2147483647 h 865"/>
              <a:gd name="T54" fmla="*/ 2147483647 w 1651"/>
              <a:gd name="T55" fmla="*/ 2147483647 h 865"/>
              <a:gd name="T56" fmla="*/ 2147483647 w 1651"/>
              <a:gd name="T57" fmla="*/ 2147483647 h 865"/>
              <a:gd name="T58" fmla="*/ 2147483647 w 1651"/>
              <a:gd name="T59" fmla="*/ 2147483647 h 865"/>
              <a:gd name="T60" fmla="*/ 2147483647 w 1651"/>
              <a:gd name="T61" fmla="*/ 2147483647 h 865"/>
              <a:gd name="T62" fmla="*/ 2147483647 w 1651"/>
              <a:gd name="T63" fmla="*/ 2147483647 h 865"/>
              <a:gd name="T64" fmla="*/ 2147483647 w 1651"/>
              <a:gd name="T65" fmla="*/ 2147483647 h 865"/>
              <a:gd name="T66" fmla="*/ 2147483647 w 1651"/>
              <a:gd name="T67" fmla="*/ 2147483647 h 865"/>
              <a:gd name="T68" fmla="*/ 2147483647 w 1651"/>
              <a:gd name="T69" fmla="*/ 2147483647 h 865"/>
              <a:gd name="T70" fmla="*/ 2147483647 w 1651"/>
              <a:gd name="T71" fmla="*/ 2147483647 h 865"/>
              <a:gd name="T72" fmla="*/ 2147483647 w 1651"/>
              <a:gd name="T73" fmla="*/ 2147483647 h 865"/>
              <a:gd name="T74" fmla="*/ 2147483647 w 1651"/>
              <a:gd name="T75" fmla="*/ 2147483647 h 865"/>
              <a:gd name="T76" fmla="*/ 2147483647 w 1651"/>
              <a:gd name="T77" fmla="*/ 2147483647 h 865"/>
              <a:gd name="T78" fmla="*/ 2147483647 w 1651"/>
              <a:gd name="T79" fmla="*/ 2147483647 h 865"/>
              <a:gd name="T80" fmla="*/ 2147483647 w 1651"/>
              <a:gd name="T81" fmla="*/ 0 h 865"/>
              <a:gd name="T82" fmla="*/ 2147483647 w 1651"/>
              <a:gd name="T83" fmla="*/ 0 h 865"/>
              <a:gd name="T84" fmla="*/ 2147483647 w 1651"/>
              <a:gd name="T85" fmla="*/ 2147483647 h 865"/>
              <a:gd name="T86" fmla="*/ 2147483647 w 1651"/>
              <a:gd name="T87" fmla="*/ 2147483647 h 86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51"/>
              <a:gd name="T133" fmla="*/ 0 h 865"/>
              <a:gd name="T134" fmla="*/ 1651 w 1651"/>
              <a:gd name="T135" fmla="*/ 865 h 86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51" h="865">
                <a:moveTo>
                  <a:pt x="336" y="72"/>
                </a:moveTo>
                <a:lnTo>
                  <a:pt x="312" y="54"/>
                </a:lnTo>
                <a:lnTo>
                  <a:pt x="300" y="72"/>
                </a:lnTo>
                <a:lnTo>
                  <a:pt x="294" y="108"/>
                </a:lnTo>
                <a:lnTo>
                  <a:pt x="276" y="126"/>
                </a:lnTo>
                <a:lnTo>
                  <a:pt x="258" y="168"/>
                </a:lnTo>
                <a:lnTo>
                  <a:pt x="246" y="186"/>
                </a:lnTo>
                <a:lnTo>
                  <a:pt x="234" y="204"/>
                </a:lnTo>
                <a:lnTo>
                  <a:pt x="222" y="222"/>
                </a:lnTo>
                <a:lnTo>
                  <a:pt x="204" y="240"/>
                </a:lnTo>
                <a:lnTo>
                  <a:pt x="192" y="258"/>
                </a:lnTo>
                <a:lnTo>
                  <a:pt x="174" y="270"/>
                </a:lnTo>
                <a:lnTo>
                  <a:pt x="156" y="270"/>
                </a:lnTo>
                <a:lnTo>
                  <a:pt x="138" y="270"/>
                </a:lnTo>
                <a:lnTo>
                  <a:pt x="120" y="270"/>
                </a:lnTo>
                <a:lnTo>
                  <a:pt x="102" y="276"/>
                </a:lnTo>
                <a:lnTo>
                  <a:pt x="84" y="282"/>
                </a:lnTo>
                <a:lnTo>
                  <a:pt x="66" y="288"/>
                </a:lnTo>
                <a:lnTo>
                  <a:pt x="48" y="300"/>
                </a:lnTo>
                <a:lnTo>
                  <a:pt x="30" y="306"/>
                </a:lnTo>
                <a:lnTo>
                  <a:pt x="18" y="324"/>
                </a:lnTo>
                <a:lnTo>
                  <a:pt x="6" y="342"/>
                </a:lnTo>
                <a:lnTo>
                  <a:pt x="0" y="360"/>
                </a:lnTo>
                <a:lnTo>
                  <a:pt x="0" y="378"/>
                </a:lnTo>
                <a:lnTo>
                  <a:pt x="6" y="396"/>
                </a:lnTo>
                <a:lnTo>
                  <a:pt x="12" y="414"/>
                </a:lnTo>
                <a:lnTo>
                  <a:pt x="18" y="432"/>
                </a:lnTo>
                <a:lnTo>
                  <a:pt x="24" y="450"/>
                </a:lnTo>
                <a:lnTo>
                  <a:pt x="30" y="468"/>
                </a:lnTo>
                <a:lnTo>
                  <a:pt x="36" y="486"/>
                </a:lnTo>
                <a:lnTo>
                  <a:pt x="42" y="504"/>
                </a:lnTo>
                <a:lnTo>
                  <a:pt x="48" y="522"/>
                </a:lnTo>
                <a:lnTo>
                  <a:pt x="60" y="540"/>
                </a:lnTo>
                <a:lnTo>
                  <a:pt x="72" y="558"/>
                </a:lnTo>
                <a:lnTo>
                  <a:pt x="90" y="570"/>
                </a:lnTo>
                <a:lnTo>
                  <a:pt x="108" y="582"/>
                </a:lnTo>
                <a:lnTo>
                  <a:pt x="126" y="588"/>
                </a:lnTo>
                <a:lnTo>
                  <a:pt x="144" y="600"/>
                </a:lnTo>
                <a:lnTo>
                  <a:pt x="156" y="618"/>
                </a:lnTo>
                <a:lnTo>
                  <a:pt x="174" y="630"/>
                </a:lnTo>
                <a:lnTo>
                  <a:pt x="192" y="642"/>
                </a:lnTo>
                <a:lnTo>
                  <a:pt x="204" y="660"/>
                </a:lnTo>
                <a:lnTo>
                  <a:pt x="216" y="678"/>
                </a:lnTo>
                <a:lnTo>
                  <a:pt x="228" y="696"/>
                </a:lnTo>
                <a:lnTo>
                  <a:pt x="246" y="708"/>
                </a:lnTo>
                <a:lnTo>
                  <a:pt x="264" y="726"/>
                </a:lnTo>
                <a:lnTo>
                  <a:pt x="276" y="744"/>
                </a:lnTo>
                <a:lnTo>
                  <a:pt x="288" y="762"/>
                </a:lnTo>
                <a:lnTo>
                  <a:pt x="300" y="780"/>
                </a:lnTo>
                <a:lnTo>
                  <a:pt x="318" y="798"/>
                </a:lnTo>
                <a:lnTo>
                  <a:pt x="324" y="816"/>
                </a:lnTo>
                <a:lnTo>
                  <a:pt x="336" y="834"/>
                </a:lnTo>
                <a:lnTo>
                  <a:pt x="354" y="840"/>
                </a:lnTo>
                <a:lnTo>
                  <a:pt x="372" y="852"/>
                </a:lnTo>
                <a:lnTo>
                  <a:pt x="390" y="852"/>
                </a:lnTo>
                <a:lnTo>
                  <a:pt x="438" y="846"/>
                </a:lnTo>
                <a:lnTo>
                  <a:pt x="486" y="840"/>
                </a:lnTo>
                <a:lnTo>
                  <a:pt x="546" y="840"/>
                </a:lnTo>
                <a:lnTo>
                  <a:pt x="618" y="840"/>
                </a:lnTo>
                <a:lnTo>
                  <a:pt x="690" y="840"/>
                </a:lnTo>
                <a:lnTo>
                  <a:pt x="762" y="840"/>
                </a:lnTo>
                <a:lnTo>
                  <a:pt x="822" y="846"/>
                </a:lnTo>
                <a:lnTo>
                  <a:pt x="894" y="846"/>
                </a:lnTo>
                <a:lnTo>
                  <a:pt x="966" y="846"/>
                </a:lnTo>
                <a:lnTo>
                  <a:pt x="1038" y="846"/>
                </a:lnTo>
                <a:lnTo>
                  <a:pt x="1098" y="852"/>
                </a:lnTo>
                <a:lnTo>
                  <a:pt x="1134" y="852"/>
                </a:lnTo>
                <a:lnTo>
                  <a:pt x="1170" y="852"/>
                </a:lnTo>
                <a:lnTo>
                  <a:pt x="1230" y="858"/>
                </a:lnTo>
                <a:lnTo>
                  <a:pt x="1290" y="864"/>
                </a:lnTo>
                <a:lnTo>
                  <a:pt x="1350" y="864"/>
                </a:lnTo>
                <a:lnTo>
                  <a:pt x="1398" y="864"/>
                </a:lnTo>
                <a:lnTo>
                  <a:pt x="1434" y="864"/>
                </a:lnTo>
                <a:lnTo>
                  <a:pt x="1470" y="864"/>
                </a:lnTo>
                <a:lnTo>
                  <a:pt x="1494" y="858"/>
                </a:lnTo>
                <a:lnTo>
                  <a:pt x="1530" y="858"/>
                </a:lnTo>
                <a:lnTo>
                  <a:pt x="1554" y="852"/>
                </a:lnTo>
                <a:lnTo>
                  <a:pt x="1590" y="846"/>
                </a:lnTo>
                <a:lnTo>
                  <a:pt x="1608" y="828"/>
                </a:lnTo>
                <a:lnTo>
                  <a:pt x="1620" y="780"/>
                </a:lnTo>
                <a:lnTo>
                  <a:pt x="1632" y="756"/>
                </a:lnTo>
                <a:lnTo>
                  <a:pt x="1638" y="732"/>
                </a:lnTo>
                <a:lnTo>
                  <a:pt x="1638" y="708"/>
                </a:lnTo>
                <a:lnTo>
                  <a:pt x="1638" y="660"/>
                </a:lnTo>
                <a:lnTo>
                  <a:pt x="1644" y="636"/>
                </a:lnTo>
                <a:lnTo>
                  <a:pt x="1650" y="588"/>
                </a:lnTo>
                <a:lnTo>
                  <a:pt x="1650" y="564"/>
                </a:lnTo>
                <a:lnTo>
                  <a:pt x="1644" y="546"/>
                </a:lnTo>
                <a:lnTo>
                  <a:pt x="1638" y="498"/>
                </a:lnTo>
                <a:lnTo>
                  <a:pt x="1632" y="450"/>
                </a:lnTo>
                <a:lnTo>
                  <a:pt x="1626" y="414"/>
                </a:lnTo>
                <a:lnTo>
                  <a:pt x="1626" y="396"/>
                </a:lnTo>
                <a:lnTo>
                  <a:pt x="1620" y="378"/>
                </a:lnTo>
                <a:lnTo>
                  <a:pt x="1608" y="330"/>
                </a:lnTo>
                <a:lnTo>
                  <a:pt x="1596" y="306"/>
                </a:lnTo>
                <a:lnTo>
                  <a:pt x="1584" y="288"/>
                </a:lnTo>
                <a:lnTo>
                  <a:pt x="1566" y="276"/>
                </a:lnTo>
                <a:lnTo>
                  <a:pt x="1548" y="258"/>
                </a:lnTo>
                <a:lnTo>
                  <a:pt x="1524" y="240"/>
                </a:lnTo>
                <a:lnTo>
                  <a:pt x="1500" y="222"/>
                </a:lnTo>
                <a:lnTo>
                  <a:pt x="1488" y="204"/>
                </a:lnTo>
                <a:lnTo>
                  <a:pt x="1470" y="198"/>
                </a:lnTo>
                <a:lnTo>
                  <a:pt x="1434" y="192"/>
                </a:lnTo>
                <a:lnTo>
                  <a:pt x="1386" y="186"/>
                </a:lnTo>
                <a:lnTo>
                  <a:pt x="1314" y="180"/>
                </a:lnTo>
                <a:lnTo>
                  <a:pt x="1230" y="168"/>
                </a:lnTo>
                <a:lnTo>
                  <a:pt x="1134" y="162"/>
                </a:lnTo>
                <a:lnTo>
                  <a:pt x="1050" y="156"/>
                </a:lnTo>
                <a:lnTo>
                  <a:pt x="978" y="150"/>
                </a:lnTo>
                <a:lnTo>
                  <a:pt x="918" y="144"/>
                </a:lnTo>
                <a:lnTo>
                  <a:pt x="882" y="138"/>
                </a:lnTo>
                <a:lnTo>
                  <a:pt x="846" y="132"/>
                </a:lnTo>
                <a:lnTo>
                  <a:pt x="798" y="120"/>
                </a:lnTo>
                <a:lnTo>
                  <a:pt x="738" y="84"/>
                </a:lnTo>
                <a:lnTo>
                  <a:pt x="690" y="72"/>
                </a:lnTo>
                <a:lnTo>
                  <a:pt x="654" y="66"/>
                </a:lnTo>
                <a:lnTo>
                  <a:pt x="630" y="54"/>
                </a:lnTo>
                <a:lnTo>
                  <a:pt x="612" y="42"/>
                </a:lnTo>
                <a:lnTo>
                  <a:pt x="576" y="36"/>
                </a:lnTo>
                <a:lnTo>
                  <a:pt x="552" y="18"/>
                </a:lnTo>
                <a:lnTo>
                  <a:pt x="534" y="12"/>
                </a:lnTo>
                <a:lnTo>
                  <a:pt x="516" y="6"/>
                </a:lnTo>
                <a:lnTo>
                  <a:pt x="492" y="0"/>
                </a:lnTo>
                <a:lnTo>
                  <a:pt x="474" y="0"/>
                </a:lnTo>
                <a:lnTo>
                  <a:pt x="450" y="0"/>
                </a:lnTo>
                <a:lnTo>
                  <a:pt x="432" y="0"/>
                </a:lnTo>
                <a:lnTo>
                  <a:pt x="408" y="12"/>
                </a:lnTo>
                <a:lnTo>
                  <a:pt x="372" y="12"/>
                </a:lnTo>
                <a:lnTo>
                  <a:pt x="336" y="18"/>
                </a:lnTo>
                <a:lnTo>
                  <a:pt x="312" y="30"/>
                </a:lnTo>
                <a:lnTo>
                  <a:pt x="306" y="48"/>
                </a:lnTo>
                <a:lnTo>
                  <a:pt x="306" y="66"/>
                </a:lnTo>
              </a:path>
            </a:pathLst>
          </a:custGeom>
          <a:noFill/>
          <a:ln w="9525" cap="rnd">
            <a:noFill/>
            <a:round/>
            <a:headEnd type="none" w="sm" len="sm"/>
            <a:tailEnd type="none" w="sm" len="sm"/>
          </a:ln>
        </p:spPr>
        <p:txBody>
          <a:bodyPr/>
          <a:lstStyle/>
          <a:p>
            <a:endParaRPr lang="en-US"/>
          </a:p>
        </p:txBody>
      </p:sp>
      <p:sp>
        <p:nvSpPr>
          <p:cNvPr id="8204" name="Freeform 12"/>
          <p:cNvSpPr>
            <a:spLocks/>
          </p:cNvSpPr>
          <p:nvPr/>
        </p:nvSpPr>
        <p:spPr bwMode="auto">
          <a:xfrm>
            <a:off x="2386013" y="1377950"/>
            <a:ext cx="3335337" cy="2439988"/>
          </a:xfrm>
          <a:custGeom>
            <a:avLst/>
            <a:gdLst>
              <a:gd name="T0" fmla="*/ 2147483647 w 2101"/>
              <a:gd name="T1" fmla="*/ 2147483647 h 1537"/>
              <a:gd name="T2" fmla="*/ 2147483647 w 2101"/>
              <a:gd name="T3" fmla="*/ 2147483647 h 1537"/>
              <a:gd name="T4" fmla="*/ 0 w 2101"/>
              <a:gd name="T5" fmla="*/ 2147483647 h 1537"/>
              <a:gd name="T6" fmla="*/ 2147483647 w 2101"/>
              <a:gd name="T7" fmla="*/ 2147483647 h 1537"/>
              <a:gd name="T8" fmla="*/ 2147483647 w 2101"/>
              <a:gd name="T9" fmla="*/ 2147483647 h 1537"/>
              <a:gd name="T10" fmla="*/ 2147483647 w 2101"/>
              <a:gd name="T11" fmla="*/ 2147483647 h 1537"/>
              <a:gd name="T12" fmla="*/ 2147483647 w 2101"/>
              <a:gd name="T13" fmla="*/ 2147483647 h 1537"/>
              <a:gd name="T14" fmla="*/ 2147483647 w 2101"/>
              <a:gd name="T15" fmla="*/ 2147483647 h 1537"/>
              <a:gd name="T16" fmla="*/ 2147483647 w 2101"/>
              <a:gd name="T17" fmla="*/ 2147483647 h 1537"/>
              <a:gd name="T18" fmla="*/ 2147483647 w 2101"/>
              <a:gd name="T19" fmla="*/ 2147483647 h 1537"/>
              <a:gd name="T20" fmla="*/ 2147483647 w 2101"/>
              <a:gd name="T21" fmla="*/ 2147483647 h 1537"/>
              <a:gd name="T22" fmla="*/ 2147483647 w 2101"/>
              <a:gd name="T23" fmla="*/ 2147483647 h 1537"/>
              <a:gd name="T24" fmla="*/ 2147483647 w 2101"/>
              <a:gd name="T25" fmla="*/ 2147483647 h 1537"/>
              <a:gd name="T26" fmla="*/ 2147483647 w 2101"/>
              <a:gd name="T27" fmla="*/ 2147483647 h 1537"/>
              <a:gd name="T28" fmla="*/ 2147483647 w 2101"/>
              <a:gd name="T29" fmla="*/ 2147483647 h 1537"/>
              <a:gd name="T30" fmla="*/ 2147483647 w 2101"/>
              <a:gd name="T31" fmla="*/ 2147483647 h 1537"/>
              <a:gd name="T32" fmla="*/ 2147483647 w 2101"/>
              <a:gd name="T33" fmla="*/ 2147483647 h 1537"/>
              <a:gd name="T34" fmla="*/ 2147483647 w 2101"/>
              <a:gd name="T35" fmla="*/ 2147483647 h 1537"/>
              <a:gd name="T36" fmla="*/ 2147483647 w 2101"/>
              <a:gd name="T37" fmla="*/ 2147483647 h 1537"/>
              <a:gd name="T38" fmla="*/ 2147483647 w 2101"/>
              <a:gd name="T39" fmla="*/ 2147483647 h 1537"/>
              <a:gd name="T40" fmla="*/ 2147483647 w 2101"/>
              <a:gd name="T41" fmla="*/ 2147483647 h 1537"/>
              <a:gd name="T42" fmla="*/ 2147483647 w 2101"/>
              <a:gd name="T43" fmla="*/ 2147483647 h 1537"/>
              <a:gd name="T44" fmla="*/ 2147483647 w 2101"/>
              <a:gd name="T45" fmla="*/ 2147483647 h 1537"/>
              <a:gd name="T46" fmla="*/ 2147483647 w 2101"/>
              <a:gd name="T47" fmla="*/ 2147483647 h 1537"/>
              <a:gd name="T48" fmla="*/ 2147483647 w 2101"/>
              <a:gd name="T49" fmla="*/ 2147483647 h 1537"/>
              <a:gd name="T50" fmla="*/ 2147483647 w 2101"/>
              <a:gd name="T51" fmla="*/ 2147483647 h 1537"/>
              <a:gd name="T52" fmla="*/ 2147483647 w 2101"/>
              <a:gd name="T53" fmla="*/ 2147483647 h 1537"/>
              <a:gd name="T54" fmla="*/ 2147483647 w 2101"/>
              <a:gd name="T55" fmla="*/ 2147483647 h 1537"/>
              <a:gd name="T56" fmla="*/ 2147483647 w 2101"/>
              <a:gd name="T57" fmla="*/ 2147483647 h 1537"/>
              <a:gd name="T58" fmla="*/ 2147483647 w 2101"/>
              <a:gd name="T59" fmla="*/ 2147483647 h 1537"/>
              <a:gd name="T60" fmla="*/ 2147483647 w 2101"/>
              <a:gd name="T61" fmla="*/ 2147483647 h 1537"/>
              <a:gd name="T62" fmla="*/ 2147483647 w 2101"/>
              <a:gd name="T63" fmla="*/ 2147483647 h 1537"/>
              <a:gd name="T64" fmla="*/ 2147483647 w 2101"/>
              <a:gd name="T65" fmla="*/ 2147483647 h 1537"/>
              <a:gd name="T66" fmla="*/ 2147483647 w 2101"/>
              <a:gd name="T67" fmla="*/ 2147483647 h 1537"/>
              <a:gd name="T68" fmla="*/ 2147483647 w 2101"/>
              <a:gd name="T69" fmla="*/ 2147483647 h 1537"/>
              <a:gd name="T70" fmla="*/ 2147483647 w 2101"/>
              <a:gd name="T71" fmla="*/ 2147483647 h 1537"/>
              <a:gd name="T72" fmla="*/ 2147483647 w 2101"/>
              <a:gd name="T73" fmla="*/ 2147483647 h 1537"/>
              <a:gd name="T74" fmla="*/ 2147483647 w 2101"/>
              <a:gd name="T75" fmla="*/ 2147483647 h 1537"/>
              <a:gd name="T76" fmla="*/ 2147483647 w 2101"/>
              <a:gd name="T77" fmla="*/ 2147483647 h 1537"/>
              <a:gd name="T78" fmla="*/ 2147483647 w 2101"/>
              <a:gd name="T79" fmla="*/ 2147483647 h 1537"/>
              <a:gd name="T80" fmla="*/ 2147483647 w 2101"/>
              <a:gd name="T81" fmla="*/ 2147483647 h 1537"/>
              <a:gd name="T82" fmla="*/ 2147483647 w 2101"/>
              <a:gd name="T83" fmla="*/ 2147483647 h 1537"/>
              <a:gd name="T84" fmla="*/ 2147483647 w 2101"/>
              <a:gd name="T85" fmla="*/ 2147483647 h 1537"/>
              <a:gd name="T86" fmla="*/ 2147483647 w 2101"/>
              <a:gd name="T87" fmla="*/ 2147483647 h 1537"/>
              <a:gd name="T88" fmla="*/ 2147483647 w 2101"/>
              <a:gd name="T89" fmla="*/ 2147483647 h 1537"/>
              <a:gd name="T90" fmla="*/ 2147483647 w 2101"/>
              <a:gd name="T91" fmla="*/ 2147483647 h 1537"/>
              <a:gd name="T92" fmla="*/ 2147483647 w 2101"/>
              <a:gd name="T93" fmla="*/ 2147483647 h 1537"/>
              <a:gd name="T94" fmla="*/ 2147483647 w 2101"/>
              <a:gd name="T95" fmla="*/ 0 h 15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01"/>
              <a:gd name="T145" fmla="*/ 0 h 1537"/>
              <a:gd name="T146" fmla="*/ 2101 w 2101"/>
              <a:gd name="T147" fmla="*/ 1537 h 15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01" h="1537">
                <a:moveTo>
                  <a:pt x="66" y="0"/>
                </a:moveTo>
                <a:lnTo>
                  <a:pt x="48" y="0"/>
                </a:lnTo>
                <a:lnTo>
                  <a:pt x="36" y="18"/>
                </a:lnTo>
                <a:lnTo>
                  <a:pt x="30" y="36"/>
                </a:lnTo>
                <a:lnTo>
                  <a:pt x="24" y="54"/>
                </a:lnTo>
                <a:lnTo>
                  <a:pt x="18" y="72"/>
                </a:lnTo>
                <a:lnTo>
                  <a:pt x="18" y="90"/>
                </a:lnTo>
                <a:lnTo>
                  <a:pt x="12" y="108"/>
                </a:lnTo>
                <a:lnTo>
                  <a:pt x="6" y="132"/>
                </a:lnTo>
                <a:lnTo>
                  <a:pt x="6" y="150"/>
                </a:lnTo>
                <a:lnTo>
                  <a:pt x="0" y="186"/>
                </a:lnTo>
                <a:lnTo>
                  <a:pt x="0" y="222"/>
                </a:lnTo>
                <a:lnTo>
                  <a:pt x="0" y="270"/>
                </a:lnTo>
                <a:lnTo>
                  <a:pt x="6" y="306"/>
                </a:lnTo>
                <a:lnTo>
                  <a:pt x="12" y="342"/>
                </a:lnTo>
                <a:lnTo>
                  <a:pt x="18" y="378"/>
                </a:lnTo>
                <a:lnTo>
                  <a:pt x="30" y="426"/>
                </a:lnTo>
                <a:lnTo>
                  <a:pt x="42" y="474"/>
                </a:lnTo>
                <a:lnTo>
                  <a:pt x="60" y="498"/>
                </a:lnTo>
                <a:lnTo>
                  <a:pt x="72" y="522"/>
                </a:lnTo>
                <a:lnTo>
                  <a:pt x="90" y="540"/>
                </a:lnTo>
                <a:lnTo>
                  <a:pt x="114" y="552"/>
                </a:lnTo>
                <a:lnTo>
                  <a:pt x="126" y="570"/>
                </a:lnTo>
                <a:lnTo>
                  <a:pt x="138" y="588"/>
                </a:lnTo>
                <a:lnTo>
                  <a:pt x="150" y="606"/>
                </a:lnTo>
                <a:lnTo>
                  <a:pt x="162" y="624"/>
                </a:lnTo>
                <a:lnTo>
                  <a:pt x="168" y="642"/>
                </a:lnTo>
                <a:lnTo>
                  <a:pt x="180" y="660"/>
                </a:lnTo>
                <a:lnTo>
                  <a:pt x="192" y="678"/>
                </a:lnTo>
                <a:lnTo>
                  <a:pt x="210" y="696"/>
                </a:lnTo>
                <a:lnTo>
                  <a:pt x="228" y="702"/>
                </a:lnTo>
                <a:lnTo>
                  <a:pt x="240" y="720"/>
                </a:lnTo>
                <a:lnTo>
                  <a:pt x="252" y="738"/>
                </a:lnTo>
                <a:lnTo>
                  <a:pt x="270" y="756"/>
                </a:lnTo>
                <a:lnTo>
                  <a:pt x="288" y="762"/>
                </a:lnTo>
                <a:lnTo>
                  <a:pt x="306" y="774"/>
                </a:lnTo>
                <a:lnTo>
                  <a:pt x="324" y="786"/>
                </a:lnTo>
                <a:lnTo>
                  <a:pt x="342" y="786"/>
                </a:lnTo>
                <a:lnTo>
                  <a:pt x="360" y="798"/>
                </a:lnTo>
                <a:lnTo>
                  <a:pt x="378" y="810"/>
                </a:lnTo>
                <a:lnTo>
                  <a:pt x="390" y="828"/>
                </a:lnTo>
                <a:lnTo>
                  <a:pt x="408" y="840"/>
                </a:lnTo>
                <a:lnTo>
                  <a:pt x="414" y="858"/>
                </a:lnTo>
                <a:lnTo>
                  <a:pt x="432" y="864"/>
                </a:lnTo>
                <a:lnTo>
                  <a:pt x="450" y="876"/>
                </a:lnTo>
                <a:lnTo>
                  <a:pt x="468" y="888"/>
                </a:lnTo>
                <a:lnTo>
                  <a:pt x="486" y="906"/>
                </a:lnTo>
                <a:lnTo>
                  <a:pt x="504" y="918"/>
                </a:lnTo>
                <a:lnTo>
                  <a:pt x="522" y="936"/>
                </a:lnTo>
                <a:lnTo>
                  <a:pt x="540" y="948"/>
                </a:lnTo>
                <a:lnTo>
                  <a:pt x="558" y="966"/>
                </a:lnTo>
                <a:lnTo>
                  <a:pt x="606" y="984"/>
                </a:lnTo>
                <a:lnTo>
                  <a:pt x="630" y="1002"/>
                </a:lnTo>
                <a:lnTo>
                  <a:pt x="678" y="1020"/>
                </a:lnTo>
                <a:lnTo>
                  <a:pt x="714" y="1032"/>
                </a:lnTo>
                <a:lnTo>
                  <a:pt x="732" y="1044"/>
                </a:lnTo>
                <a:lnTo>
                  <a:pt x="750" y="1050"/>
                </a:lnTo>
                <a:lnTo>
                  <a:pt x="774" y="1062"/>
                </a:lnTo>
                <a:lnTo>
                  <a:pt x="792" y="1074"/>
                </a:lnTo>
                <a:lnTo>
                  <a:pt x="816" y="1092"/>
                </a:lnTo>
                <a:lnTo>
                  <a:pt x="834" y="1104"/>
                </a:lnTo>
                <a:lnTo>
                  <a:pt x="858" y="1122"/>
                </a:lnTo>
                <a:lnTo>
                  <a:pt x="906" y="1140"/>
                </a:lnTo>
                <a:lnTo>
                  <a:pt x="942" y="1146"/>
                </a:lnTo>
                <a:lnTo>
                  <a:pt x="990" y="1158"/>
                </a:lnTo>
                <a:lnTo>
                  <a:pt x="1014" y="1176"/>
                </a:lnTo>
                <a:lnTo>
                  <a:pt x="1050" y="1188"/>
                </a:lnTo>
                <a:lnTo>
                  <a:pt x="1086" y="1194"/>
                </a:lnTo>
                <a:lnTo>
                  <a:pt x="1110" y="1206"/>
                </a:lnTo>
                <a:lnTo>
                  <a:pt x="1146" y="1218"/>
                </a:lnTo>
                <a:lnTo>
                  <a:pt x="1182" y="1230"/>
                </a:lnTo>
                <a:lnTo>
                  <a:pt x="1230" y="1248"/>
                </a:lnTo>
                <a:lnTo>
                  <a:pt x="1278" y="1272"/>
                </a:lnTo>
                <a:lnTo>
                  <a:pt x="1326" y="1284"/>
                </a:lnTo>
                <a:lnTo>
                  <a:pt x="1362" y="1296"/>
                </a:lnTo>
                <a:lnTo>
                  <a:pt x="1380" y="1308"/>
                </a:lnTo>
                <a:lnTo>
                  <a:pt x="1398" y="1320"/>
                </a:lnTo>
                <a:lnTo>
                  <a:pt x="1410" y="1338"/>
                </a:lnTo>
                <a:lnTo>
                  <a:pt x="1428" y="1344"/>
                </a:lnTo>
                <a:lnTo>
                  <a:pt x="1452" y="1350"/>
                </a:lnTo>
                <a:lnTo>
                  <a:pt x="1500" y="1362"/>
                </a:lnTo>
                <a:lnTo>
                  <a:pt x="1536" y="1368"/>
                </a:lnTo>
                <a:lnTo>
                  <a:pt x="1584" y="1380"/>
                </a:lnTo>
                <a:lnTo>
                  <a:pt x="1602" y="1386"/>
                </a:lnTo>
                <a:lnTo>
                  <a:pt x="1620" y="1398"/>
                </a:lnTo>
                <a:lnTo>
                  <a:pt x="1632" y="1416"/>
                </a:lnTo>
                <a:lnTo>
                  <a:pt x="1650" y="1428"/>
                </a:lnTo>
                <a:lnTo>
                  <a:pt x="1668" y="1440"/>
                </a:lnTo>
                <a:lnTo>
                  <a:pt x="1692" y="1446"/>
                </a:lnTo>
                <a:lnTo>
                  <a:pt x="1710" y="1452"/>
                </a:lnTo>
                <a:lnTo>
                  <a:pt x="1728" y="1458"/>
                </a:lnTo>
                <a:lnTo>
                  <a:pt x="1746" y="1464"/>
                </a:lnTo>
                <a:lnTo>
                  <a:pt x="1764" y="1476"/>
                </a:lnTo>
                <a:lnTo>
                  <a:pt x="1782" y="1482"/>
                </a:lnTo>
                <a:lnTo>
                  <a:pt x="1800" y="1488"/>
                </a:lnTo>
                <a:lnTo>
                  <a:pt x="1818" y="1494"/>
                </a:lnTo>
                <a:lnTo>
                  <a:pt x="1836" y="1500"/>
                </a:lnTo>
                <a:lnTo>
                  <a:pt x="1854" y="1506"/>
                </a:lnTo>
                <a:lnTo>
                  <a:pt x="1872" y="1506"/>
                </a:lnTo>
                <a:lnTo>
                  <a:pt x="1890" y="1506"/>
                </a:lnTo>
                <a:lnTo>
                  <a:pt x="1908" y="1512"/>
                </a:lnTo>
                <a:lnTo>
                  <a:pt x="1926" y="1512"/>
                </a:lnTo>
                <a:lnTo>
                  <a:pt x="1944" y="1518"/>
                </a:lnTo>
                <a:lnTo>
                  <a:pt x="1962" y="1524"/>
                </a:lnTo>
                <a:lnTo>
                  <a:pt x="1980" y="1524"/>
                </a:lnTo>
                <a:lnTo>
                  <a:pt x="1998" y="1524"/>
                </a:lnTo>
                <a:lnTo>
                  <a:pt x="2016" y="1530"/>
                </a:lnTo>
                <a:lnTo>
                  <a:pt x="2034" y="1536"/>
                </a:lnTo>
                <a:lnTo>
                  <a:pt x="2052" y="1524"/>
                </a:lnTo>
                <a:lnTo>
                  <a:pt x="2058" y="1506"/>
                </a:lnTo>
                <a:lnTo>
                  <a:pt x="2058" y="1488"/>
                </a:lnTo>
                <a:lnTo>
                  <a:pt x="2064" y="1470"/>
                </a:lnTo>
                <a:lnTo>
                  <a:pt x="2070" y="1452"/>
                </a:lnTo>
                <a:lnTo>
                  <a:pt x="2082" y="1434"/>
                </a:lnTo>
                <a:lnTo>
                  <a:pt x="2094" y="1416"/>
                </a:lnTo>
                <a:lnTo>
                  <a:pt x="2100" y="1398"/>
                </a:lnTo>
                <a:lnTo>
                  <a:pt x="2088" y="1380"/>
                </a:lnTo>
                <a:lnTo>
                  <a:pt x="2082" y="1362"/>
                </a:lnTo>
                <a:lnTo>
                  <a:pt x="2082" y="1344"/>
                </a:lnTo>
                <a:lnTo>
                  <a:pt x="2076" y="1326"/>
                </a:lnTo>
                <a:lnTo>
                  <a:pt x="2064" y="1308"/>
                </a:lnTo>
                <a:lnTo>
                  <a:pt x="2046" y="1302"/>
                </a:lnTo>
                <a:lnTo>
                  <a:pt x="2046" y="1284"/>
                </a:lnTo>
                <a:lnTo>
                  <a:pt x="2034" y="1266"/>
                </a:lnTo>
                <a:lnTo>
                  <a:pt x="2028" y="1248"/>
                </a:lnTo>
                <a:lnTo>
                  <a:pt x="2022" y="1230"/>
                </a:lnTo>
                <a:lnTo>
                  <a:pt x="2016" y="1212"/>
                </a:lnTo>
                <a:lnTo>
                  <a:pt x="2004" y="1194"/>
                </a:lnTo>
                <a:lnTo>
                  <a:pt x="1986" y="1182"/>
                </a:lnTo>
                <a:lnTo>
                  <a:pt x="1968" y="1170"/>
                </a:lnTo>
                <a:lnTo>
                  <a:pt x="1950" y="1158"/>
                </a:lnTo>
                <a:lnTo>
                  <a:pt x="1932" y="1146"/>
                </a:lnTo>
                <a:lnTo>
                  <a:pt x="1920" y="1128"/>
                </a:lnTo>
                <a:lnTo>
                  <a:pt x="1902" y="1116"/>
                </a:lnTo>
                <a:lnTo>
                  <a:pt x="1884" y="1104"/>
                </a:lnTo>
                <a:lnTo>
                  <a:pt x="1872" y="1086"/>
                </a:lnTo>
                <a:lnTo>
                  <a:pt x="1854" y="1080"/>
                </a:lnTo>
                <a:lnTo>
                  <a:pt x="1836" y="1074"/>
                </a:lnTo>
                <a:lnTo>
                  <a:pt x="1818" y="1074"/>
                </a:lnTo>
                <a:lnTo>
                  <a:pt x="1800" y="1074"/>
                </a:lnTo>
                <a:lnTo>
                  <a:pt x="1782" y="1068"/>
                </a:lnTo>
                <a:lnTo>
                  <a:pt x="1764" y="1056"/>
                </a:lnTo>
                <a:lnTo>
                  <a:pt x="1746" y="1044"/>
                </a:lnTo>
                <a:lnTo>
                  <a:pt x="1734" y="1026"/>
                </a:lnTo>
                <a:lnTo>
                  <a:pt x="1728" y="1008"/>
                </a:lnTo>
                <a:lnTo>
                  <a:pt x="1728" y="990"/>
                </a:lnTo>
                <a:lnTo>
                  <a:pt x="1722" y="972"/>
                </a:lnTo>
                <a:lnTo>
                  <a:pt x="1722" y="954"/>
                </a:lnTo>
                <a:lnTo>
                  <a:pt x="1728" y="936"/>
                </a:lnTo>
                <a:lnTo>
                  <a:pt x="1734" y="918"/>
                </a:lnTo>
                <a:lnTo>
                  <a:pt x="1746" y="894"/>
                </a:lnTo>
                <a:lnTo>
                  <a:pt x="1752" y="858"/>
                </a:lnTo>
                <a:lnTo>
                  <a:pt x="1752" y="822"/>
                </a:lnTo>
                <a:lnTo>
                  <a:pt x="1752" y="786"/>
                </a:lnTo>
                <a:lnTo>
                  <a:pt x="1752" y="750"/>
                </a:lnTo>
                <a:lnTo>
                  <a:pt x="1752" y="732"/>
                </a:lnTo>
                <a:lnTo>
                  <a:pt x="1740" y="708"/>
                </a:lnTo>
                <a:lnTo>
                  <a:pt x="1728" y="672"/>
                </a:lnTo>
                <a:lnTo>
                  <a:pt x="1710" y="624"/>
                </a:lnTo>
                <a:lnTo>
                  <a:pt x="1698" y="606"/>
                </a:lnTo>
                <a:lnTo>
                  <a:pt x="1656" y="558"/>
                </a:lnTo>
                <a:lnTo>
                  <a:pt x="1608" y="510"/>
                </a:lnTo>
                <a:lnTo>
                  <a:pt x="1572" y="450"/>
                </a:lnTo>
                <a:lnTo>
                  <a:pt x="1536" y="414"/>
                </a:lnTo>
                <a:lnTo>
                  <a:pt x="1524" y="378"/>
                </a:lnTo>
                <a:lnTo>
                  <a:pt x="1500" y="360"/>
                </a:lnTo>
                <a:lnTo>
                  <a:pt x="1458" y="342"/>
                </a:lnTo>
                <a:lnTo>
                  <a:pt x="1422" y="306"/>
                </a:lnTo>
                <a:lnTo>
                  <a:pt x="1404" y="288"/>
                </a:lnTo>
                <a:lnTo>
                  <a:pt x="1386" y="282"/>
                </a:lnTo>
                <a:lnTo>
                  <a:pt x="1362" y="270"/>
                </a:lnTo>
                <a:lnTo>
                  <a:pt x="1326" y="264"/>
                </a:lnTo>
                <a:lnTo>
                  <a:pt x="1254" y="258"/>
                </a:lnTo>
                <a:lnTo>
                  <a:pt x="1182" y="246"/>
                </a:lnTo>
                <a:lnTo>
                  <a:pt x="1134" y="240"/>
                </a:lnTo>
                <a:lnTo>
                  <a:pt x="1098" y="234"/>
                </a:lnTo>
                <a:lnTo>
                  <a:pt x="1080" y="234"/>
                </a:lnTo>
                <a:lnTo>
                  <a:pt x="1074" y="216"/>
                </a:lnTo>
                <a:lnTo>
                  <a:pt x="1062" y="198"/>
                </a:lnTo>
                <a:lnTo>
                  <a:pt x="1050" y="180"/>
                </a:lnTo>
                <a:lnTo>
                  <a:pt x="1038" y="162"/>
                </a:lnTo>
                <a:lnTo>
                  <a:pt x="1020" y="150"/>
                </a:lnTo>
                <a:lnTo>
                  <a:pt x="1002" y="144"/>
                </a:lnTo>
                <a:lnTo>
                  <a:pt x="984" y="144"/>
                </a:lnTo>
                <a:lnTo>
                  <a:pt x="966" y="138"/>
                </a:lnTo>
                <a:lnTo>
                  <a:pt x="948" y="132"/>
                </a:lnTo>
                <a:lnTo>
                  <a:pt x="930" y="132"/>
                </a:lnTo>
                <a:lnTo>
                  <a:pt x="912" y="126"/>
                </a:lnTo>
                <a:lnTo>
                  <a:pt x="894" y="120"/>
                </a:lnTo>
                <a:lnTo>
                  <a:pt x="876" y="120"/>
                </a:lnTo>
                <a:lnTo>
                  <a:pt x="858" y="114"/>
                </a:lnTo>
                <a:lnTo>
                  <a:pt x="66" y="0"/>
                </a:lnTo>
              </a:path>
            </a:pathLst>
          </a:custGeom>
          <a:noFill/>
          <a:ln w="9525" cap="rnd">
            <a:noFill/>
            <a:round/>
            <a:headEnd/>
            <a:tailEnd/>
          </a:ln>
        </p:spPr>
        <p:txBody>
          <a:bodyPr/>
          <a:lstStyle/>
          <a:p>
            <a:endParaRPr lang="en-US"/>
          </a:p>
        </p:txBody>
      </p:sp>
      <p:grpSp>
        <p:nvGrpSpPr>
          <p:cNvPr id="2" name="Group 13"/>
          <p:cNvGrpSpPr>
            <a:grpSpLocks/>
          </p:cNvGrpSpPr>
          <p:nvPr/>
        </p:nvGrpSpPr>
        <p:grpSpPr bwMode="auto">
          <a:xfrm>
            <a:off x="582613" y="4732338"/>
            <a:ext cx="1627187" cy="1058862"/>
            <a:chOff x="113" y="2934"/>
            <a:chExt cx="1025" cy="667"/>
          </a:xfrm>
          <a:noFill/>
        </p:grpSpPr>
        <p:sp>
          <p:nvSpPr>
            <p:cNvPr id="8440" name="Freeform 14"/>
            <p:cNvSpPr>
              <a:spLocks/>
            </p:cNvSpPr>
            <p:nvPr/>
          </p:nvSpPr>
          <p:spPr bwMode="auto">
            <a:xfrm>
              <a:off x="113" y="2970"/>
              <a:ext cx="45" cy="58"/>
            </a:xfrm>
            <a:custGeom>
              <a:avLst/>
              <a:gdLst>
                <a:gd name="T0" fmla="*/ 0 w 45"/>
                <a:gd name="T1" fmla="*/ 34 h 58"/>
                <a:gd name="T2" fmla="*/ 22 w 45"/>
                <a:gd name="T3" fmla="*/ 23 h 58"/>
                <a:gd name="T4" fmla="*/ 33 w 45"/>
                <a:gd name="T5" fmla="*/ 0 h 58"/>
                <a:gd name="T6" fmla="*/ 44 w 45"/>
                <a:gd name="T7" fmla="*/ 34 h 58"/>
                <a:gd name="T8" fmla="*/ 22 w 45"/>
                <a:gd name="T9" fmla="*/ 34 h 58"/>
                <a:gd name="T10" fmla="*/ 22 w 45"/>
                <a:gd name="T11" fmla="*/ 57 h 58"/>
                <a:gd name="T12" fmla="*/ 0 w 45"/>
                <a:gd name="T13" fmla="*/ 57 h 58"/>
                <a:gd name="T14" fmla="*/ 0 w 45"/>
                <a:gd name="T15" fmla="*/ 34 h 58"/>
                <a:gd name="T16" fmla="*/ 0 60000 65536"/>
                <a:gd name="T17" fmla="*/ 0 60000 65536"/>
                <a:gd name="T18" fmla="*/ 0 60000 65536"/>
                <a:gd name="T19" fmla="*/ 0 60000 65536"/>
                <a:gd name="T20" fmla="*/ 0 60000 65536"/>
                <a:gd name="T21" fmla="*/ 0 60000 65536"/>
                <a:gd name="T22" fmla="*/ 0 60000 65536"/>
                <a:gd name="T23" fmla="*/ 0 60000 65536"/>
                <a:gd name="T24" fmla="*/ 0 w 45"/>
                <a:gd name="T25" fmla="*/ 0 h 58"/>
                <a:gd name="T26" fmla="*/ 45 w 45"/>
                <a:gd name="T27" fmla="*/ 58 h 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 h="58">
                  <a:moveTo>
                    <a:pt x="0" y="34"/>
                  </a:moveTo>
                  <a:lnTo>
                    <a:pt x="22" y="23"/>
                  </a:lnTo>
                  <a:lnTo>
                    <a:pt x="33" y="0"/>
                  </a:lnTo>
                  <a:lnTo>
                    <a:pt x="44" y="34"/>
                  </a:lnTo>
                  <a:lnTo>
                    <a:pt x="22" y="34"/>
                  </a:lnTo>
                  <a:lnTo>
                    <a:pt x="22" y="57"/>
                  </a:lnTo>
                  <a:lnTo>
                    <a:pt x="0" y="57"/>
                  </a:lnTo>
                  <a:lnTo>
                    <a:pt x="0" y="34"/>
                  </a:lnTo>
                </a:path>
              </a:pathLst>
            </a:custGeom>
            <a:grpFill/>
            <a:ln w="19050" cap="rnd" cmpd="sng">
              <a:solidFill>
                <a:schemeClr val="tx2"/>
              </a:solidFill>
              <a:prstDash val="solid"/>
              <a:round/>
              <a:headEnd/>
              <a:tailEnd/>
            </a:ln>
          </p:spPr>
          <p:txBody>
            <a:bodyPr/>
            <a:lstStyle/>
            <a:p>
              <a:endParaRPr lang="en-US"/>
            </a:p>
          </p:txBody>
        </p:sp>
        <p:sp>
          <p:nvSpPr>
            <p:cNvPr id="8441" name="Freeform 15"/>
            <p:cNvSpPr>
              <a:spLocks/>
            </p:cNvSpPr>
            <p:nvPr/>
          </p:nvSpPr>
          <p:spPr bwMode="auto">
            <a:xfrm>
              <a:off x="202" y="2934"/>
              <a:ext cx="89" cy="71"/>
            </a:xfrm>
            <a:custGeom>
              <a:avLst/>
              <a:gdLst>
                <a:gd name="T0" fmla="*/ 32 w 89"/>
                <a:gd name="T1" fmla="*/ 0 h 71"/>
                <a:gd name="T2" fmla="*/ 44 w 89"/>
                <a:gd name="T3" fmla="*/ 11 h 71"/>
                <a:gd name="T4" fmla="*/ 77 w 89"/>
                <a:gd name="T5" fmla="*/ 0 h 71"/>
                <a:gd name="T6" fmla="*/ 88 w 89"/>
                <a:gd name="T7" fmla="*/ 11 h 71"/>
                <a:gd name="T8" fmla="*/ 88 w 89"/>
                <a:gd name="T9" fmla="*/ 34 h 71"/>
                <a:gd name="T10" fmla="*/ 77 w 89"/>
                <a:gd name="T11" fmla="*/ 46 h 71"/>
                <a:gd name="T12" fmla="*/ 77 w 89"/>
                <a:gd name="T13" fmla="*/ 59 h 71"/>
                <a:gd name="T14" fmla="*/ 55 w 89"/>
                <a:gd name="T15" fmla="*/ 70 h 71"/>
                <a:gd name="T16" fmla="*/ 22 w 89"/>
                <a:gd name="T17" fmla="*/ 59 h 71"/>
                <a:gd name="T18" fmla="*/ 0 w 89"/>
                <a:gd name="T19" fmla="*/ 46 h 71"/>
                <a:gd name="T20" fmla="*/ 10 w 89"/>
                <a:gd name="T21" fmla="*/ 24 h 71"/>
                <a:gd name="T22" fmla="*/ 10 w 89"/>
                <a:gd name="T23" fmla="*/ 11 h 71"/>
                <a:gd name="T24" fmla="*/ 32 w 89"/>
                <a:gd name="T25" fmla="*/ 0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71"/>
                <a:gd name="T41" fmla="*/ 89 w 89"/>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71">
                  <a:moveTo>
                    <a:pt x="32" y="0"/>
                  </a:moveTo>
                  <a:lnTo>
                    <a:pt x="44" y="11"/>
                  </a:lnTo>
                  <a:lnTo>
                    <a:pt x="77" y="0"/>
                  </a:lnTo>
                  <a:lnTo>
                    <a:pt x="88" y="11"/>
                  </a:lnTo>
                  <a:lnTo>
                    <a:pt x="88" y="34"/>
                  </a:lnTo>
                  <a:lnTo>
                    <a:pt x="77" y="46"/>
                  </a:lnTo>
                  <a:lnTo>
                    <a:pt x="77" y="59"/>
                  </a:lnTo>
                  <a:lnTo>
                    <a:pt x="55" y="70"/>
                  </a:lnTo>
                  <a:lnTo>
                    <a:pt x="22" y="59"/>
                  </a:lnTo>
                  <a:lnTo>
                    <a:pt x="0" y="46"/>
                  </a:lnTo>
                  <a:lnTo>
                    <a:pt x="10" y="24"/>
                  </a:lnTo>
                  <a:lnTo>
                    <a:pt x="10" y="11"/>
                  </a:lnTo>
                  <a:lnTo>
                    <a:pt x="32" y="0"/>
                  </a:lnTo>
                </a:path>
              </a:pathLst>
            </a:custGeom>
            <a:grpFill/>
            <a:ln w="19050" cap="rnd" cmpd="sng">
              <a:solidFill>
                <a:schemeClr val="tx2"/>
              </a:solidFill>
              <a:prstDash val="solid"/>
              <a:round/>
              <a:headEnd/>
              <a:tailEnd/>
            </a:ln>
          </p:spPr>
          <p:txBody>
            <a:bodyPr/>
            <a:lstStyle/>
            <a:p>
              <a:endParaRPr lang="en-US"/>
            </a:p>
          </p:txBody>
        </p:sp>
        <p:sp>
          <p:nvSpPr>
            <p:cNvPr id="8442" name="Freeform 16"/>
            <p:cNvSpPr>
              <a:spLocks/>
            </p:cNvSpPr>
            <p:nvPr/>
          </p:nvSpPr>
          <p:spPr bwMode="auto">
            <a:xfrm>
              <a:off x="491" y="3040"/>
              <a:ext cx="112" cy="94"/>
            </a:xfrm>
            <a:custGeom>
              <a:avLst/>
              <a:gdLst>
                <a:gd name="T0" fmla="*/ 11 w 112"/>
                <a:gd name="T1" fmla="*/ 23 h 94"/>
                <a:gd name="T2" fmla="*/ 33 w 112"/>
                <a:gd name="T3" fmla="*/ 23 h 94"/>
                <a:gd name="T4" fmla="*/ 45 w 112"/>
                <a:gd name="T5" fmla="*/ 11 h 94"/>
                <a:gd name="T6" fmla="*/ 55 w 112"/>
                <a:gd name="T7" fmla="*/ 0 h 94"/>
                <a:gd name="T8" fmla="*/ 67 w 112"/>
                <a:gd name="T9" fmla="*/ 11 h 94"/>
                <a:gd name="T10" fmla="*/ 67 w 112"/>
                <a:gd name="T11" fmla="*/ 23 h 94"/>
                <a:gd name="T12" fmla="*/ 78 w 112"/>
                <a:gd name="T13" fmla="*/ 34 h 94"/>
                <a:gd name="T14" fmla="*/ 78 w 112"/>
                <a:gd name="T15" fmla="*/ 46 h 94"/>
                <a:gd name="T16" fmla="*/ 78 w 112"/>
                <a:gd name="T17" fmla="*/ 57 h 94"/>
                <a:gd name="T18" fmla="*/ 89 w 112"/>
                <a:gd name="T19" fmla="*/ 57 h 94"/>
                <a:gd name="T20" fmla="*/ 100 w 112"/>
                <a:gd name="T21" fmla="*/ 69 h 94"/>
                <a:gd name="T22" fmla="*/ 111 w 112"/>
                <a:gd name="T23" fmla="*/ 80 h 94"/>
                <a:gd name="T24" fmla="*/ 100 w 112"/>
                <a:gd name="T25" fmla="*/ 93 h 94"/>
                <a:gd name="T26" fmla="*/ 78 w 112"/>
                <a:gd name="T27" fmla="*/ 93 h 94"/>
                <a:gd name="T28" fmla="*/ 67 w 112"/>
                <a:gd name="T29" fmla="*/ 80 h 94"/>
                <a:gd name="T30" fmla="*/ 23 w 112"/>
                <a:gd name="T31" fmla="*/ 80 h 94"/>
                <a:gd name="T32" fmla="*/ 11 w 112"/>
                <a:gd name="T33" fmla="*/ 57 h 94"/>
                <a:gd name="T34" fmla="*/ 0 w 112"/>
                <a:gd name="T35" fmla="*/ 46 h 94"/>
                <a:gd name="T36" fmla="*/ 11 w 112"/>
                <a:gd name="T37" fmla="*/ 23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2"/>
                <a:gd name="T58" fmla="*/ 0 h 94"/>
                <a:gd name="T59" fmla="*/ 112 w 112"/>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2" h="94">
                  <a:moveTo>
                    <a:pt x="11" y="23"/>
                  </a:moveTo>
                  <a:lnTo>
                    <a:pt x="33" y="23"/>
                  </a:lnTo>
                  <a:lnTo>
                    <a:pt x="45" y="11"/>
                  </a:lnTo>
                  <a:lnTo>
                    <a:pt x="55" y="0"/>
                  </a:lnTo>
                  <a:lnTo>
                    <a:pt x="67" y="11"/>
                  </a:lnTo>
                  <a:lnTo>
                    <a:pt x="67" y="23"/>
                  </a:lnTo>
                  <a:lnTo>
                    <a:pt x="78" y="34"/>
                  </a:lnTo>
                  <a:lnTo>
                    <a:pt x="78" y="46"/>
                  </a:lnTo>
                  <a:lnTo>
                    <a:pt x="78" y="57"/>
                  </a:lnTo>
                  <a:lnTo>
                    <a:pt x="89" y="57"/>
                  </a:lnTo>
                  <a:lnTo>
                    <a:pt x="100" y="69"/>
                  </a:lnTo>
                  <a:lnTo>
                    <a:pt x="111" y="80"/>
                  </a:lnTo>
                  <a:lnTo>
                    <a:pt x="100" y="93"/>
                  </a:lnTo>
                  <a:lnTo>
                    <a:pt x="78" y="93"/>
                  </a:lnTo>
                  <a:lnTo>
                    <a:pt x="67" y="80"/>
                  </a:lnTo>
                  <a:lnTo>
                    <a:pt x="23" y="80"/>
                  </a:lnTo>
                  <a:lnTo>
                    <a:pt x="11" y="57"/>
                  </a:lnTo>
                  <a:lnTo>
                    <a:pt x="0" y="46"/>
                  </a:lnTo>
                  <a:lnTo>
                    <a:pt x="11" y="23"/>
                  </a:lnTo>
                </a:path>
              </a:pathLst>
            </a:custGeom>
            <a:grpFill/>
            <a:ln w="19050" cap="rnd" cmpd="sng">
              <a:solidFill>
                <a:schemeClr val="tx2"/>
              </a:solidFill>
              <a:prstDash val="solid"/>
              <a:round/>
              <a:headEnd/>
              <a:tailEnd/>
            </a:ln>
          </p:spPr>
          <p:txBody>
            <a:bodyPr/>
            <a:lstStyle/>
            <a:p>
              <a:endParaRPr lang="en-US"/>
            </a:p>
          </p:txBody>
        </p:sp>
        <p:sp>
          <p:nvSpPr>
            <p:cNvPr id="8443" name="Freeform 17"/>
            <p:cNvSpPr>
              <a:spLocks/>
            </p:cNvSpPr>
            <p:nvPr/>
          </p:nvSpPr>
          <p:spPr bwMode="auto">
            <a:xfrm>
              <a:off x="659" y="3144"/>
              <a:ext cx="123" cy="37"/>
            </a:xfrm>
            <a:custGeom>
              <a:avLst/>
              <a:gdLst>
                <a:gd name="T0" fmla="*/ 11 w 123"/>
                <a:gd name="T1" fmla="*/ 0 h 37"/>
                <a:gd name="T2" fmla="*/ 78 w 123"/>
                <a:gd name="T3" fmla="*/ 0 h 37"/>
                <a:gd name="T4" fmla="*/ 78 w 123"/>
                <a:gd name="T5" fmla="*/ 13 h 37"/>
                <a:gd name="T6" fmla="*/ 100 w 123"/>
                <a:gd name="T7" fmla="*/ 13 h 37"/>
                <a:gd name="T8" fmla="*/ 122 w 123"/>
                <a:gd name="T9" fmla="*/ 0 h 37"/>
                <a:gd name="T10" fmla="*/ 122 w 123"/>
                <a:gd name="T11" fmla="*/ 13 h 37"/>
                <a:gd name="T12" fmla="*/ 122 w 123"/>
                <a:gd name="T13" fmla="*/ 23 h 37"/>
                <a:gd name="T14" fmla="*/ 100 w 123"/>
                <a:gd name="T15" fmla="*/ 36 h 37"/>
                <a:gd name="T16" fmla="*/ 66 w 123"/>
                <a:gd name="T17" fmla="*/ 36 h 37"/>
                <a:gd name="T18" fmla="*/ 55 w 123"/>
                <a:gd name="T19" fmla="*/ 23 h 37"/>
                <a:gd name="T20" fmla="*/ 33 w 123"/>
                <a:gd name="T21" fmla="*/ 36 h 37"/>
                <a:gd name="T22" fmla="*/ 0 w 123"/>
                <a:gd name="T23" fmla="*/ 23 h 37"/>
                <a:gd name="T24" fmla="*/ 11 w 123"/>
                <a:gd name="T25" fmla="*/ 23 h 37"/>
                <a:gd name="T26" fmla="*/ 11 w 123"/>
                <a:gd name="T27" fmla="*/ 13 h 37"/>
                <a:gd name="T28" fmla="*/ 22 w 123"/>
                <a:gd name="T29" fmla="*/ 13 h 37"/>
                <a:gd name="T30" fmla="*/ 11 w 123"/>
                <a:gd name="T31" fmla="*/ 0 h 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3"/>
                <a:gd name="T49" fmla="*/ 0 h 37"/>
                <a:gd name="T50" fmla="*/ 123 w 123"/>
                <a:gd name="T51" fmla="*/ 37 h 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3" h="37">
                  <a:moveTo>
                    <a:pt x="11" y="0"/>
                  </a:moveTo>
                  <a:lnTo>
                    <a:pt x="78" y="0"/>
                  </a:lnTo>
                  <a:lnTo>
                    <a:pt x="78" y="13"/>
                  </a:lnTo>
                  <a:lnTo>
                    <a:pt x="100" y="13"/>
                  </a:lnTo>
                  <a:lnTo>
                    <a:pt x="122" y="0"/>
                  </a:lnTo>
                  <a:lnTo>
                    <a:pt x="122" y="13"/>
                  </a:lnTo>
                  <a:lnTo>
                    <a:pt x="122" y="23"/>
                  </a:lnTo>
                  <a:lnTo>
                    <a:pt x="100" y="36"/>
                  </a:lnTo>
                  <a:lnTo>
                    <a:pt x="66" y="36"/>
                  </a:lnTo>
                  <a:lnTo>
                    <a:pt x="55" y="23"/>
                  </a:lnTo>
                  <a:lnTo>
                    <a:pt x="33" y="36"/>
                  </a:lnTo>
                  <a:lnTo>
                    <a:pt x="0" y="23"/>
                  </a:lnTo>
                  <a:lnTo>
                    <a:pt x="11" y="23"/>
                  </a:lnTo>
                  <a:lnTo>
                    <a:pt x="11" y="13"/>
                  </a:lnTo>
                  <a:lnTo>
                    <a:pt x="22" y="13"/>
                  </a:lnTo>
                  <a:lnTo>
                    <a:pt x="11" y="0"/>
                  </a:lnTo>
                </a:path>
              </a:pathLst>
            </a:custGeom>
            <a:grpFill/>
            <a:ln w="19050" cap="rnd" cmpd="sng">
              <a:solidFill>
                <a:schemeClr val="tx2"/>
              </a:solidFill>
              <a:prstDash val="solid"/>
              <a:round/>
              <a:headEnd/>
              <a:tailEnd/>
            </a:ln>
          </p:spPr>
          <p:txBody>
            <a:bodyPr/>
            <a:lstStyle/>
            <a:p>
              <a:endParaRPr lang="en-US"/>
            </a:p>
          </p:txBody>
        </p:sp>
        <p:sp>
          <p:nvSpPr>
            <p:cNvPr id="8444" name="Freeform 18"/>
            <p:cNvSpPr>
              <a:spLocks/>
            </p:cNvSpPr>
            <p:nvPr/>
          </p:nvSpPr>
          <p:spPr bwMode="auto">
            <a:xfrm>
              <a:off x="713" y="3203"/>
              <a:ext cx="47" cy="35"/>
            </a:xfrm>
            <a:custGeom>
              <a:avLst/>
              <a:gdLst>
                <a:gd name="T0" fmla="*/ 0 w 47"/>
                <a:gd name="T1" fmla="*/ 0 h 35"/>
                <a:gd name="T2" fmla="*/ 46 w 47"/>
                <a:gd name="T3" fmla="*/ 0 h 35"/>
                <a:gd name="T4" fmla="*/ 46 w 47"/>
                <a:gd name="T5" fmla="*/ 34 h 35"/>
                <a:gd name="T6" fmla="*/ 12 w 47"/>
                <a:gd name="T7" fmla="*/ 34 h 35"/>
                <a:gd name="T8" fmla="*/ 12 w 47"/>
                <a:gd name="T9" fmla="*/ 23 h 35"/>
                <a:gd name="T10" fmla="*/ 0 w 47"/>
                <a:gd name="T11" fmla="*/ 13 h 35"/>
                <a:gd name="T12" fmla="*/ 0 w 47"/>
                <a:gd name="T13" fmla="*/ 0 h 35"/>
                <a:gd name="T14" fmla="*/ 0 60000 65536"/>
                <a:gd name="T15" fmla="*/ 0 60000 65536"/>
                <a:gd name="T16" fmla="*/ 0 60000 65536"/>
                <a:gd name="T17" fmla="*/ 0 60000 65536"/>
                <a:gd name="T18" fmla="*/ 0 60000 65536"/>
                <a:gd name="T19" fmla="*/ 0 60000 65536"/>
                <a:gd name="T20" fmla="*/ 0 60000 65536"/>
                <a:gd name="T21" fmla="*/ 0 w 47"/>
                <a:gd name="T22" fmla="*/ 0 h 35"/>
                <a:gd name="T23" fmla="*/ 47 w 47"/>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35">
                  <a:moveTo>
                    <a:pt x="0" y="0"/>
                  </a:moveTo>
                  <a:lnTo>
                    <a:pt x="46" y="0"/>
                  </a:lnTo>
                  <a:lnTo>
                    <a:pt x="46" y="34"/>
                  </a:lnTo>
                  <a:lnTo>
                    <a:pt x="12" y="34"/>
                  </a:lnTo>
                  <a:lnTo>
                    <a:pt x="12" y="23"/>
                  </a:lnTo>
                  <a:lnTo>
                    <a:pt x="0" y="13"/>
                  </a:lnTo>
                  <a:lnTo>
                    <a:pt x="0" y="0"/>
                  </a:lnTo>
                </a:path>
              </a:pathLst>
            </a:custGeom>
            <a:grpFill/>
            <a:ln w="19050" cap="rnd" cmpd="sng">
              <a:solidFill>
                <a:schemeClr val="tx2"/>
              </a:solidFill>
              <a:prstDash val="solid"/>
              <a:round/>
              <a:headEnd/>
              <a:tailEnd/>
            </a:ln>
          </p:spPr>
          <p:txBody>
            <a:bodyPr/>
            <a:lstStyle/>
            <a:p>
              <a:endParaRPr lang="en-US"/>
            </a:p>
          </p:txBody>
        </p:sp>
        <p:sp>
          <p:nvSpPr>
            <p:cNvPr id="8445" name="Freeform 19"/>
            <p:cNvSpPr>
              <a:spLocks/>
            </p:cNvSpPr>
            <p:nvPr/>
          </p:nvSpPr>
          <p:spPr bwMode="auto">
            <a:xfrm>
              <a:off x="781" y="3180"/>
              <a:ext cx="135" cy="94"/>
            </a:xfrm>
            <a:custGeom>
              <a:avLst/>
              <a:gdLst>
                <a:gd name="T0" fmla="*/ 12 w 135"/>
                <a:gd name="T1" fmla="*/ 0 h 94"/>
                <a:gd name="T2" fmla="*/ 23 w 135"/>
                <a:gd name="T3" fmla="*/ 0 h 94"/>
                <a:gd name="T4" fmla="*/ 34 w 135"/>
                <a:gd name="T5" fmla="*/ 11 h 94"/>
                <a:gd name="T6" fmla="*/ 56 w 135"/>
                <a:gd name="T7" fmla="*/ 23 h 94"/>
                <a:gd name="T8" fmla="*/ 90 w 135"/>
                <a:gd name="T9" fmla="*/ 23 h 94"/>
                <a:gd name="T10" fmla="*/ 101 w 135"/>
                <a:gd name="T11" fmla="*/ 46 h 94"/>
                <a:gd name="T12" fmla="*/ 112 w 135"/>
                <a:gd name="T13" fmla="*/ 57 h 94"/>
                <a:gd name="T14" fmla="*/ 134 w 135"/>
                <a:gd name="T15" fmla="*/ 57 h 94"/>
                <a:gd name="T16" fmla="*/ 134 w 135"/>
                <a:gd name="T17" fmla="*/ 69 h 94"/>
                <a:gd name="T18" fmla="*/ 112 w 135"/>
                <a:gd name="T19" fmla="*/ 82 h 94"/>
                <a:gd name="T20" fmla="*/ 101 w 135"/>
                <a:gd name="T21" fmla="*/ 69 h 94"/>
                <a:gd name="T22" fmla="*/ 90 w 135"/>
                <a:gd name="T23" fmla="*/ 93 h 94"/>
                <a:gd name="T24" fmla="*/ 45 w 135"/>
                <a:gd name="T25" fmla="*/ 93 h 94"/>
                <a:gd name="T26" fmla="*/ 45 w 135"/>
                <a:gd name="T27" fmla="*/ 69 h 94"/>
                <a:gd name="T28" fmla="*/ 45 w 135"/>
                <a:gd name="T29" fmla="*/ 46 h 94"/>
                <a:gd name="T30" fmla="*/ 12 w 135"/>
                <a:gd name="T31" fmla="*/ 46 h 94"/>
                <a:gd name="T32" fmla="*/ 0 w 135"/>
                <a:gd name="T33" fmla="*/ 23 h 94"/>
                <a:gd name="T34" fmla="*/ 12 w 135"/>
                <a:gd name="T35" fmla="*/ 0 h 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5"/>
                <a:gd name="T55" fmla="*/ 0 h 94"/>
                <a:gd name="T56" fmla="*/ 135 w 135"/>
                <a:gd name="T57" fmla="*/ 94 h 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5" h="94">
                  <a:moveTo>
                    <a:pt x="12" y="0"/>
                  </a:moveTo>
                  <a:lnTo>
                    <a:pt x="23" y="0"/>
                  </a:lnTo>
                  <a:lnTo>
                    <a:pt x="34" y="11"/>
                  </a:lnTo>
                  <a:lnTo>
                    <a:pt x="56" y="23"/>
                  </a:lnTo>
                  <a:lnTo>
                    <a:pt x="90" y="23"/>
                  </a:lnTo>
                  <a:lnTo>
                    <a:pt x="101" y="46"/>
                  </a:lnTo>
                  <a:lnTo>
                    <a:pt x="112" y="57"/>
                  </a:lnTo>
                  <a:lnTo>
                    <a:pt x="134" y="57"/>
                  </a:lnTo>
                  <a:lnTo>
                    <a:pt x="134" y="69"/>
                  </a:lnTo>
                  <a:lnTo>
                    <a:pt x="112" y="82"/>
                  </a:lnTo>
                  <a:lnTo>
                    <a:pt x="101" y="69"/>
                  </a:lnTo>
                  <a:lnTo>
                    <a:pt x="90" y="93"/>
                  </a:lnTo>
                  <a:lnTo>
                    <a:pt x="45" y="93"/>
                  </a:lnTo>
                  <a:lnTo>
                    <a:pt x="45" y="69"/>
                  </a:lnTo>
                  <a:lnTo>
                    <a:pt x="45" y="46"/>
                  </a:lnTo>
                  <a:lnTo>
                    <a:pt x="12" y="46"/>
                  </a:lnTo>
                  <a:lnTo>
                    <a:pt x="0" y="23"/>
                  </a:lnTo>
                  <a:lnTo>
                    <a:pt x="12" y="0"/>
                  </a:lnTo>
                </a:path>
              </a:pathLst>
            </a:custGeom>
            <a:grpFill/>
            <a:ln w="19050" cap="rnd" cmpd="sng">
              <a:solidFill>
                <a:schemeClr val="tx2"/>
              </a:solidFill>
              <a:prstDash val="solid"/>
              <a:round/>
              <a:headEnd/>
              <a:tailEnd/>
            </a:ln>
          </p:spPr>
          <p:txBody>
            <a:bodyPr/>
            <a:lstStyle/>
            <a:p>
              <a:endParaRPr lang="en-US"/>
            </a:p>
          </p:txBody>
        </p:sp>
        <p:sp>
          <p:nvSpPr>
            <p:cNvPr id="8446" name="Freeform 20"/>
            <p:cNvSpPr>
              <a:spLocks/>
            </p:cNvSpPr>
            <p:nvPr/>
          </p:nvSpPr>
          <p:spPr bwMode="auto">
            <a:xfrm>
              <a:off x="904" y="3331"/>
              <a:ext cx="234" cy="270"/>
            </a:xfrm>
            <a:custGeom>
              <a:avLst/>
              <a:gdLst>
                <a:gd name="T0" fmla="*/ 21 w 234"/>
                <a:gd name="T1" fmla="*/ 0 h 270"/>
                <a:gd name="T2" fmla="*/ 56 w 234"/>
                <a:gd name="T3" fmla="*/ 0 h 270"/>
                <a:gd name="T4" fmla="*/ 99 w 234"/>
                <a:gd name="T5" fmla="*/ 34 h 270"/>
                <a:gd name="T6" fmla="*/ 133 w 234"/>
                <a:gd name="T7" fmla="*/ 46 h 270"/>
                <a:gd name="T8" fmla="*/ 144 w 234"/>
                <a:gd name="T9" fmla="*/ 59 h 270"/>
                <a:gd name="T10" fmla="*/ 178 w 234"/>
                <a:gd name="T11" fmla="*/ 70 h 270"/>
                <a:gd name="T12" fmla="*/ 178 w 234"/>
                <a:gd name="T13" fmla="*/ 93 h 270"/>
                <a:gd name="T14" fmla="*/ 200 w 234"/>
                <a:gd name="T15" fmla="*/ 105 h 270"/>
                <a:gd name="T16" fmla="*/ 212 w 234"/>
                <a:gd name="T17" fmla="*/ 139 h 270"/>
                <a:gd name="T18" fmla="*/ 233 w 234"/>
                <a:gd name="T19" fmla="*/ 150 h 270"/>
                <a:gd name="T20" fmla="*/ 233 w 234"/>
                <a:gd name="T21" fmla="*/ 175 h 270"/>
                <a:gd name="T22" fmla="*/ 222 w 234"/>
                <a:gd name="T23" fmla="*/ 175 h 270"/>
                <a:gd name="T24" fmla="*/ 190 w 234"/>
                <a:gd name="T25" fmla="*/ 199 h 270"/>
                <a:gd name="T26" fmla="*/ 167 w 234"/>
                <a:gd name="T27" fmla="*/ 210 h 270"/>
                <a:gd name="T28" fmla="*/ 144 w 234"/>
                <a:gd name="T29" fmla="*/ 199 h 270"/>
                <a:gd name="T30" fmla="*/ 133 w 234"/>
                <a:gd name="T31" fmla="*/ 223 h 270"/>
                <a:gd name="T32" fmla="*/ 112 w 234"/>
                <a:gd name="T33" fmla="*/ 233 h 270"/>
                <a:gd name="T34" fmla="*/ 99 w 234"/>
                <a:gd name="T35" fmla="*/ 245 h 270"/>
                <a:gd name="T36" fmla="*/ 89 w 234"/>
                <a:gd name="T37" fmla="*/ 269 h 270"/>
                <a:gd name="T38" fmla="*/ 56 w 234"/>
                <a:gd name="T39" fmla="*/ 269 h 270"/>
                <a:gd name="T40" fmla="*/ 21 w 234"/>
                <a:gd name="T41" fmla="*/ 233 h 270"/>
                <a:gd name="T42" fmla="*/ 33 w 234"/>
                <a:gd name="T43" fmla="*/ 199 h 270"/>
                <a:gd name="T44" fmla="*/ 21 w 234"/>
                <a:gd name="T45" fmla="*/ 187 h 270"/>
                <a:gd name="T46" fmla="*/ 21 w 234"/>
                <a:gd name="T47" fmla="*/ 163 h 270"/>
                <a:gd name="T48" fmla="*/ 0 w 234"/>
                <a:gd name="T49" fmla="*/ 139 h 270"/>
                <a:gd name="T50" fmla="*/ 0 w 234"/>
                <a:gd name="T51" fmla="*/ 93 h 270"/>
                <a:gd name="T52" fmla="*/ 33 w 234"/>
                <a:gd name="T53" fmla="*/ 70 h 270"/>
                <a:gd name="T54" fmla="*/ 44 w 234"/>
                <a:gd name="T55" fmla="*/ 46 h 270"/>
                <a:gd name="T56" fmla="*/ 33 w 234"/>
                <a:gd name="T57" fmla="*/ 23 h 270"/>
                <a:gd name="T58" fmla="*/ 21 w 234"/>
                <a:gd name="T59" fmla="*/ 0 h 27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4"/>
                <a:gd name="T91" fmla="*/ 0 h 270"/>
                <a:gd name="T92" fmla="*/ 234 w 234"/>
                <a:gd name="T93" fmla="*/ 270 h 27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4" h="270">
                  <a:moveTo>
                    <a:pt x="21" y="0"/>
                  </a:moveTo>
                  <a:lnTo>
                    <a:pt x="56" y="0"/>
                  </a:lnTo>
                  <a:lnTo>
                    <a:pt x="99" y="34"/>
                  </a:lnTo>
                  <a:lnTo>
                    <a:pt x="133" y="46"/>
                  </a:lnTo>
                  <a:lnTo>
                    <a:pt x="144" y="59"/>
                  </a:lnTo>
                  <a:lnTo>
                    <a:pt x="178" y="70"/>
                  </a:lnTo>
                  <a:lnTo>
                    <a:pt x="178" y="93"/>
                  </a:lnTo>
                  <a:lnTo>
                    <a:pt x="200" y="105"/>
                  </a:lnTo>
                  <a:lnTo>
                    <a:pt x="212" y="139"/>
                  </a:lnTo>
                  <a:lnTo>
                    <a:pt x="233" y="150"/>
                  </a:lnTo>
                  <a:lnTo>
                    <a:pt x="233" y="175"/>
                  </a:lnTo>
                  <a:lnTo>
                    <a:pt x="222" y="175"/>
                  </a:lnTo>
                  <a:lnTo>
                    <a:pt x="190" y="199"/>
                  </a:lnTo>
                  <a:lnTo>
                    <a:pt x="167" y="210"/>
                  </a:lnTo>
                  <a:lnTo>
                    <a:pt x="144" y="199"/>
                  </a:lnTo>
                  <a:lnTo>
                    <a:pt x="133" y="223"/>
                  </a:lnTo>
                  <a:lnTo>
                    <a:pt x="112" y="233"/>
                  </a:lnTo>
                  <a:lnTo>
                    <a:pt x="99" y="245"/>
                  </a:lnTo>
                  <a:lnTo>
                    <a:pt x="89" y="269"/>
                  </a:lnTo>
                  <a:lnTo>
                    <a:pt x="56" y="269"/>
                  </a:lnTo>
                  <a:lnTo>
                    <a:pt x="21" y="233"/>
                  </a:lnTo>
                  <a:lnTo>
                    <a:pt x="33" y="199"/>
                  </a:lnTo>
                  <a:lnTo>
                    <a:pt x="21" y="187"/>
                  </a:lnTo>
                  <a:lnTo>
                    <a:pt x="21" y="163"/>
                  </a:lnTo>
                  <a:lnTo>
                    <a:pt x="0" y="139"/>
                  </a:lnTo>
                  <a:lnTo>
                    <a:pt x="0" y="93"/>
                  </a:lnTo>
                  <a:lnTo>
                    <a:pt x="33" y="70"/>
                  </a:lnTo>
                  <a:lnTo>
                    <a:pt x="44" y="46"/>
                  </a:lnTo>
                  <a:lnTo>
                    <a:pt x="33" y="23"/>
                  </a:lnTo>
                  <a:lnTo>
                    <a:pt x="21" y="0"/>
                  </a:lnTo>
                </a:path>
              </a:pathLst>
            </a:custGeom>
            <a:grpFill/>
            <a:ln w="19050" cap="rnd" cmpd="sng">
              <a:solidFill>
                <a:schemeClr val="tx2"/>
              </a:solidFill>
              <a:prstDash val="solid"/>
              <a:round/>
              <a:headEnd/>
              <a:tailEnd/>
            </a:ln>
          </p:spPr>
          <p:txBody>
            <a:bodyPr/>
            <a:lstStyle/>
            <a:p>
              <a:endParaRPr lang="en-US"/>
            </a:p>
          </p:txBody>
        </p:sp>
      </p:grpSp>
      <p:sp>
        <p:nvSpPr>
          <p:cNvPr id="8206" name="Rectangle 21"/>
          <p:cNvSpPr>
            <a:spLocks noChangeArrowheads="1"/>
          </p:cNvSpPr>
          <p:nvPr/>
        </p:nvSpPr>
        <p:spPr bwMode="auto">
          <a:xfrm>
            <a:off x="228600" y="5181600"/>
            <a:ext cx="1676400" cy="308419"/>
          </a:xfrm>
          <a:prstGeom prst="rect">
            <a:avLst/>
          </a:prstGeom>
          <a:noFill/>
          <a:ln w="9525">
            <a:noFill/>
            <a:miter lim="800000"/>
            <a:headEnd/>
            <a:tailEnd/>
          </a:ln>
        </p:spPr>
        <p:txBody>
          <a:bodyPr wrap="square" lIns="92075" tIns="46038" rIns="92075" bIns="46038">
            <a:spAutoFit/>
          </a:bodyPr>
          <a:lstStyle/>
          <a:p>
            <a:pPr eaLnBrk="0" hangingPunct="0"/>
            <a:r>
              <a:rPr lang="en-US" sz="1400" b="1" i="1" dirty="0">
                <a:solidFill>
                  <a:schemeClr val="tx2"/>
                </a:solidFill>
              </a:rPr>
              <a:t>Pacific </a:t>
            </a:r>
            <a:r>
              <a:rPr lang="en-US" sz="1400" b="1" i="1" dirty="0" smtClean="0">
                <a:solidFill>
                  <a:schemeClr val="tx2"/>
                </a:solidFill>
              </a:rPr>
              <a:t>Ocean </a:t>
            </a:r>
            <a:r>
              <a:rPr lang="en-US" sz="1400" b="1" i="1" dirty="0">
                <a:solidFill>
                  <a:schemeClr val="tx2"/>
                </a:solidFill>
              </a:rPr>
              <a:t>Div</a:t>
            </a:r>
          </a:p>
        </p:txBody>
      </p:sp>
      <p:sp>
        <p:nvSpPr>
          <p:cNvPr id="8208" name="Freeform 23"/>
          <p:cNvSpPr>
            <a:spLocks/>
          </p:cNvSpPr>
          <p:nvPr/>
        </p:nvSpPr>
        <p:spPr bwMode="auto">
          <a:xfrm>
            <a:off x="4572000" y="5029200"/>
            <a:ext cx="990601" cy="1143000"/>
          </a:xfrm>
          <a:custGeom>
            <a:avLst/>
            <a:gdLst>
              <a:gd name="T0" fmla="*/ 2147483647 w 568"/>
              <a:gd name="T1" fmla="*/ 2147483647 h 604"/>
              <a:gd name="T2" fmla="*/ 2147483647 w 568"/>
              <a:gd name="T3" fmla="*/ 2147483647 h 604"/>
              <a:gd name="T4" fmla="*/ 2147483647 w 568"/>
              <a:gd name="T5" fmla="*/ 2147483647 h 604"/>
              <a:gd name="T6" fmla="*/ 2147483647 w 568"/>
              <a:gd name="T7" fmla="*/ 2147483647 h 604"/>
              <a:gd name="T8" fmla="*/ 2147483647 w 568"/>
              <a:gd name="T9" fmla="*/ 2147483647 h 604"/>
              <a:gd name="T10" fmla="*/ 2147483647 w 568"/>
              <a:gd name="T11" fmla="*/ 2147483647 h 604"/>
              <a:gd name="T12" fmla="*/ 2147483647 w 568"/>
              <a:gd name="T13" fmla="*/ 2147483647 h 604"/>
              <a:gd name="T14" fmla="*/ 2147483647 w 568"/>
              <a:gd name="T15" fmla="*/ 2147483647 h 604"/>
              <a:gd name="T16" fmla="*/ 2147483647 w 568"/>
              <a:gd name="T17" fmla="*/ 2147483647 h 604"/>
              <a:gd name="T18" fmla="*/ 2147483647 w 568"/>
              <a:gd name="T19" fmla="*/ 2147483647 h 604"/>
              <a:gd name="T20" fmla="*/ 2147483647 w 568"/>
              <a:gd name="T21" fmla="*/ 2147483647 h 604"/>
              <a:gd name="T22" fmla="*/ 2147483647 w 568"/>
              <a:gd name="T23" fmla="*/ 2147483647 h 604"/>
              <a:gd name="T24" fmla="*/ 2147483647 w 568"/>
              <a:gd name="T25" fmla="*/ 2147483647 h 604"/>
              <a:gd name="T26" fmla="*/ 2147483647 w 568"/>
              <a:gd name="T27" fmla="*/ 2147483647 h 604"/>
              <a:gd name="T28" fmla="*/ 2147483647 w 568"/>
              <a:gd name="T29" fmla="*/ 2147483647 h 604"/>
              <a:gd name="T30" fmla="*/ 2147483647 w 568"/>
              <a:gd name="T31" fmla="*/ 2147483647 h 604"/>
              <a:gd name="T32" fmla="*/ 2147483647 w 568"/>
              <a:gd name="T33" fmla="*/ 2147483647 h 604"/>
              <a:gd name="T34" fmla="*/ 2147483647 w 568"/>
              <a:gd name="T35" fmla="*/ 2147483647 h 604"/>
              <a:gd name="T36" fmla="*/ 2147483647 w 568"/>
              <a:gd name="T37" fmla="*/ 2147483647 h 604"/>
              <a:gd name="T38" fmla="*/ 2147483647 w 568"/>
              <a:gd name="T39" fmla="*/ 2147483647 h 604"/>
              <a:gd name="T40" fmla="*/ 2147483647 w 568"/>
              <a:gd name="T41" fmla="*/ 2147483647 h 604"/>
              <a:gd name="T42" fmla="*/ 2147483647 w 568"/>
              <a:gd name="T43" fmla="*/ 2147483647 h 604"/>
              <a:gd name="T44" fmla="*/ 2147483647 w 568"/>
              <a:gd name="T45" fmla="*/ 2147483647 h 604"/>
              <a:gd name="T46" fmla="*/ 2147483647 w 568"/>
              <a:gd name="T47" fmla="*/ 2147483647 h 604"/>
              <a:gd name="T48" fmla="*/ 2147483647 w 568"/>
              <a:gd name="T49" fmla="*/ 2147483647 h 604"/>
              <a:gd name="T50" fmla="*/ 2147483647 w 568"/>
              <a:gd name="T51" fmla="*/ 2147483647 h 604"/>
              <a:gd name="T52" fmla="*/ 2147483647 w 568"/>
              <a:gd name="T53" fmla="*/ 2147483647 h 604"/>
              <a:gd name="T54" fmla="*/ 2147483647 w 568"/>
              <a:gd name="T55" fmla="*/ 2147483647 h 604"/>
              <a:gd name="T56" fmla="*/ 2147483647 w 568"/>
              <a:gd name="T57" fmla="*/ 2147483647 h 604"/>
              <a:gd name="T58" fmla="*/ 2147483647 w 568"/>
              <a:gd name="T59" fmla="*/ 2147483647 h 604"/>
              <a:gd name="T60" fmla="*/ 2147483647 w 568"/>
              <a:gd name="T61" fmla="*/ 2147483647 h 604"/>
              <a:gd name="T62" fmla="*/ 0 w 568"/>
              <a:gd name="T63" fmla="*/ 2147483647 h 6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68"/>
              <a:gd name="T97" fmla="*/ 0 h 604"/>
              <a:gd name="T98" fmla="*/ 568 w 568"/>
              <a:gd name="T99" fmla="*/ 604 h 60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68" h="604">
                <a:moveTo>
                  <a:pt x="15" y="540"/>
                </a:moveTo>
                <a:lnTo>
                  <a:pt x="45" y="549"/>
                </a:lnTo>
                <a:lnTo>
                  <a:pt x="72" y="558"/>
                </a:lnTo>
                <a:lnTo>
                  <a:pt x="99" y="576"/>
                </a:lnTo>
                <a:lnTo>
                  <a:pt x="126" y="585"/>
                </a:lnTo>
                <a:lnTo>
                  <a:pt x="153" y="594"/>
                </a:lnTo>
                <a:lnTo>
                  <a:pt x="180" y="594"/>
                </a:lnTo>
                <a:lnTo>
                  <a:pt x="207" y="603"/>
                </a:lnTo>
                <a:lnTo>
                  <a:pt x="198" y="576"/>
                </a:lnTo>
                <a:lnTo>
                  <a:pt x="198" y="549"/>
                </a:lnTo>
                <a:lnTo>
                  <a:pt x="198" y="522"/>
                </a:lnTo>
                <a:lnTo>
                  <a:pt x="198" y="495"/>
                </a:lnTo>
                <a:lnTo>
                  <a:pt x="198" y="468"/>
                </a:lnTo>
                <a:lnTo>
                  <a:pt x="198" y="441"/>
                </a:lnTo>
                <a:lnTo>
                  <a:pt x="207" y="414"/>
                </a:lnTo>
                <a:lnTo>
                  <a:pt x="216" y="387"/>
                </a:lnTo>
                <a:lnTo>
                  <a:pt x="225" y="360"/>
                </a:lnTo>
                <a:lnTo>
                  <a:pt x="225" y="333"/>
                </a:lnTo>
                <a:lnTo>
                  <a:pt x="252" y="315"/>
                </a:lnTo>
                <a:lnTo>
                  <a:pt x="279" y="297"/>
                </a:lnTo>
                <a:lnTo>
                  <a:pt x="306" y="279"/>
                </a:lnTo>
                <a:lnTo>
                  <a:pt x="333" y="261"/>
                </a:lnTo>
                <a:lnTo>
                  <a:pt x="360" y="243"/>
                </a:lnTo>
                <a:lnTo>
                  <a:pt x="387" y="234"/>
                </a:lnTo>
                <a:lnTo>
                  <a:pt x="414" y="216"/>
                </a:lnTo>
                <a:lnTo>
                  <a:pt x="441" y="198"/>
                </a:lnTo>
                <a:lnTo>
                  <a:pt x="468" y="189"/>
                </a:lnTo>
                <a:lnTo>
                  <a:pt x="495" y="180"/>
                </a:lnTo>
                <a:lnTo>
                  <a:pt x="522" y="162"/>
                </a:lnTo>
                <a:lnTo>
                  <a:pt x="549" y="153"/>
                </a:lnTo>
                <a:lnTo>
                  <a:pt x="558" y="126"/>
                </a:lnTo>
                <a:lnTo>
                  <a:pt x="567" y="99"/>
                </a:lnTo>
                <a:lnTo>
                  <a:pt x="567" y="72"/>
                </a:lnTo>
                <a:lnTo>
                  <a:pt x="540" y="72"/>
                </a:lnTo>
                <a:lnTo>
                  <a:pt x="513" y="72"/>
                </a:lnTo>
                <a:lnTo>
                  <a:pt x="486" y="63"/>
                </a:lnTo>
                <a:lnTo>
                  <a:pt x="459" y="45"/>
                </a:lnTo>
                <a:lnTo>
                  <a:pt x="432" y="27"/>
                </a:lnTo>
                <a:lnTo>
                  <a:pt x="405" y="9"/>
                </a:lnTo>
                <a:lnTo>
                  <a:pt x="378" y="9"/>
                </a:lnTo>
                <a:lnTo>
                  <a:pt x="351" y="0"/>
                </a:lnTo>
                <a:lnTo>
                  <a:pt x="324" y="18"/>
                </a:lnTo>
                <a:lnTo>
                  <a:pt x="297" y="36"/>
                </a:lnTo>
                <a:lnTo>
                  <a:pt x="270" y="54"/>
                </a:lnTo>
                <a:lnTo>
                  <a:pt x="261" y="81"/>
                </a:lnTo>
                <a:lnTo>
                  <a:pt x="270" y="108"/>
                </a:lnTo>
                <a:lnTo>
                  <a:pt x="270" y="135"/>
                </a:lnTo>
                <a:lnTo>
                  <a:pt x="243" y="153"/>
                </a:lnTo>
                <a:lnTo>
                  <a:pt x="225" y="180"/>
                </a:lnTo>
                <a:lnTo>
                  <a:pt x="198" y="198"/>
                </a:lnTo>
                <a:lnTo>
                  <a:pt x="180" y="225"/>
                </a:lnTo>
                <a:lnTo>
                  <a:pt x="153" y="243"/>
                </a:lnTo>
                <a:lnTo>
                  <a:pt x="144" y="270"/>
                </a:lnTo>
                <a:lnTo>
                  <a:pt x="144" y="297"/>
                </a:lnTo>
                <a:lnTo>
                  <a:pt x="126" y="324"/>
                </a:lnTo>
                <a:lnTo>
                  <a:pt x="126" y="351"/>
                </a:lnTo>
                <a:lnTo>
                  <a:pt x="108" y="378"/>
                </a:lnTo>
                <a:lnTo>
                  <a:pt x="99" y="405"/>
                </a:lnTo>
                <a:lnTo>
                  <a:pt x="81" y="432"/>
                </a:lnTo>
                <a:lnTo>
                  <a:pt x="54" y="441"/>
                </a:lnTo>
                <a:lnTo>
                  <a:pt x="36" y="468"/>
                </a:lnTo>
                <a:lnTo>
                  <a:pt x="18" y="495"/>
                </a:lnTo>
                <a:lnTo>
                  <a:pt x="0" y="522"/>
                </a:lnTo>
                <a:lnTo>
                  <a:pt x="0" y="549"/>
                </a:lnTo>
              </a:path>
            </a:pathLst>
          </a:custGeom>
          <a:noFill/>
          <a:ln w="9525" cap="rnd">
            <a:noFill/>
            <a:round/>
            <a:headEnd type="none" w="sm" len="sm"/>
            <a:tailEnd type="none" w="sm" len="sm"/>
          </a:ln>
        </p:spPr>
        <p:txBody>
          <a:bodyPr/>
          <a:lstStyle/>
          <a:p>
            <a:endParaRPr lang="en-US"/>
          </a:p>
        </p:txBody>
      </p:sp>
      <p:sp>
        <p:nvSpPr>
          <p:cNvPr id="8209" name="Freeform 24"/>
          <p:cNvSpPr>
            <a:spLocks/>
          </p:cNvSpPr>
          <p:nvPr/>
        </p:nvSpPr>
        <p:spPr bwMode="auto">
          <a:xfrm>
            <a:off x="5314950" y="3740150"/>
            <a:ext cx="558800" cy="915988"/>
          </a:xfrm>
          <a:custGeom>
            <a:avLst/>
            <a:gdLst>
              <a:gd name="T0" fmla="*/ 2147483647 w 352"/>
              <a:gd name="T1" fmla="*/ 2147483647 h 577"/>
              <a:gd name="T2" fmla="*/ 2147483647 w 352"/>
              <a:gd name="T3" fmla="*/ 2147483647 h 577"/>
              <a:gd name="T4" fmla="*/ 2147483647 w 352"/>
              <a:gd name="T5" fmla="*/ 2147483647 h 577"/>
              <a:gd name="T6" fmla="*/ 2147483647 w 352"/>
              <a:gd name="T7" fmla="*/ 2147483647 h 577"/>
              <a:gd name="T8" fmla="*/ 2147483647 w 352"/>
              <a:gd name="T9" fmla="*/ 2147483647 h 577"/>
              <a:gd name="T10" fmla="*/ 2147483647 w 352"/>
              <a:gd name="T11" fmla="*/ 2147483647 h 577"/>
              <a:gd name="T12" fmla="*/ 2147483647 w 352"/>
              <a:gd name="T13" fmla="*/ 2147483647 h 577"/>
              <a:gd name="T14" fmla="*/ 2147483647 w 352"/>
              <a:gd name="T15" fmla="*/ 2147483647 h 577"/>
              <a:gd name="T16" fmla="*/ 2147483647 w 352"/>
              <a:gd name="T17" fmla="*/ 2147483647 h 577"/>
              <a:gd name="T18" fmla="*/ 2147483647 w 352"/>
              <a:gd name="T19" fmla="*/ 2147483647 h 577"/>
              <a:gd name="T20" fmla="*/ 2147483647 w 352"/>
              <a:gd name="T21" fmla="*/ 2147483647 h 577"/>
              <a:gd name="T22" fmla="*/ 2147483647 w 352"/>
              <a:gd name="T23" fmla="*/ 2147483647 h 577"/>
              <a:gd name="T24" fmla="*/ 2147483647 w 352"/>
              <a:gd name="T25" fmla="*/ 2147483647 h 577"/>
              <a:gd name="T26" fmla="*/ 2147483647 w 352"/>
              <a:gd name="T27" fmla="*/ 2147483647 h 577"/>
              <a:gd name="T28" fmla="*/ 2147483647 w 352"/>
              <a:gd name="T29" fmla="*/ 2147483647 h 577"/>
              <a:gd name="T30" fmla="*/ 2147483647 w 352"/>
              <a:gd name="T31" fmla="*/ 2147483647 h 577"/>
              <a:gd name="T32" fmla="*/ 2147483647 w 352"/>
              <a:gd name="T33" fmla="*/ 2147483647 h 577"/>
              <a:gd name="T34" fmla="*/ 2147483647 w 352"/>
              <a:gd name="T35" fmla="*/ 2147483647 h 577"/>
              <a:gd name="T36" fmla="*/ 2147483647 w 352"/>
              <a:gd name="T37" fmla="*/ 2147483647 h 577"/>
              <a:gd name="T38" fmla="*/ 2147483647 w 352"/>
              <a:gd name="T39" fmla="*/ 2147483647 h 577"/>
              <a:gd name="T40" fmla="*/ 2147483647 w 352"/>
              <a:gd name="T41" fmla="*/ 2147483647 h 577"/>
              <a:gd name="T42" fmla="*/ 2147483647 w 352"/>
              <a:gd name="T43" fmla="*/ 2147483647 h 577"/>
              <a:gd name="T44" fmla="*/ 2147483647 w 352"/>
              <a:gd name="T45" fmla="*/ 2147483647 h 577"/>
              <a:gd name="T46" fmla="*/ 2147483647 w 352"/>
              <a:gd name="T47" fmla="*/ 2147483647 h 577"/>
              <a:gd name="T48" fmla="*/ 2147483647 w 352"/>
              <a:gd name="T49" fmla="*/ 2147483647 h 577"/>
              <a:gd name="T50" fmla="*/ 2147483647 w 352"/>
              <a:gd name="T51" fmla="*/ 2147483647 h 577"/>
              <a:gd name="T52" fmla="*/ 2147483647 w 352"/>
              <a:gd name="T53" fmla="*/ 2147483647 h 577"/>
              <a:gd name="T54" fmla="*/ 2147483647 w 352"/>
              <a:gd name="T55" fmla="*/ 2147483647 h 577"/>
              <a:gd name="T56" fmla="*/ 2147483647 w 352"/>
              <a:gd name="T57" fmla="*/ 2147483647 h 577"/>
              <a:gd name="T58" fmla="*/ 2147483647 w 352"/>
              <a:gd name="T59" fmla="*/ 2147483647 h 577"/>
              <a:gd name="T60" fmla="*/ 2147483647 w 352"/>
              <a:gd name="T61" fmla="*/ 2147483647 h 577"/>
              <a:gd name="T62" fmla="*/ 2147483647 w 352"/>
              <a:gd name="T63" fmla="*/ 2147483647 h 577"/>
              <a:gd name="T64" fmla="*/ 2147483647 w 352"/>
              <a:gd name="T65" fmla="*/ 0 h 577"/>
              <a:gd name="T66" fmla="*/ 2147483647 w 352"/>
              <a:gd name="T67" fmla="*/ 2147483647 h 577"/>
              <a:gd name="T68" fmla="*/ 2147483647 w 352"/>
              <a:gd name="T69" fmla="*/ 2147483647 h 577"/>
              <a:gd name="T70" fmla="*/ 2147483647 w 352"/>
              <a:gd name="T71" fmla="*/ 2147483647 h 577"/>
              <a:gd name="T72" fmla="*/ 2147483647 w 352"/>
              <a:gd name="T73" fmla="*/ 2147483647 h 577"/>
              <a:gd name="T74" fmla="*/ 2147483647 w 352"/>
              <a:gd name="T75" fmla="*/ 2147483647 h 577"/>
              <a:gd name="T76" fmla="*/ 2147483647 w 352"/>
              <a:gd name="T77" fmla="*/ 2147483647 h 577"/>
              <a:gd name="T78" fmla="*/ 2147483647 w 352"/>
              <a:gd name="T79" fmla="*/ 2147483647 h 577"/>
              <a:gd name="T80" fmla="*/ 2147483647 w 352"/>
              <a:gd name="T81" fmla="*/ 2147483647 h 577"/>
              <a:gd name="T82" fmla="*/ 2147483647 w 352"/>
              <a:gd name="T83" fmla="*/ 2147483647 h 577"/>
              <a:gd name="T84" fmla="*/ 2147483647 w 352"/>
              <a:gd name="T85" fmla="*/ 2147483647 h 577"/>
              <a:gd name="T86" fmla="*/ 2147483647 w 352"/>
              <a:gd name="T87" fmla="*/ 2147483647 h 577"/>
              <a:gd name="T88" fmla="*/ 2147483647 w 352"/>
              <a:gd name="T89" fmla="*/ 2147483647 h 577"/>
              <a:gd name="T90" fmla="*/ 2147483647 w 352"/>
              <a:gd name="T91" fmla="*/ 2147483647 h 577"/>
              <a:gd name="T92" fmla="*/ 2147483647 w 352"/>
              <a:gd name="T93" fmla="*/ 2147483647 h 577"/>
              <a:gd name="T94" fmla="*/ 0 w 352"/>
              <a:gd name="T95" fmla="*/ 2147483647 h 577"/>
              <a:gd name="T96" fmla="*/ 2147483647 w 352"/>
              <a:gd name="T97" fmla="*/ 2147483647 h 577"/>
              <a:gd name="T98" fmla="*/ 2147483647 w 352"/>
              <a:gd name="T99" fmla="*/ 2147483647 h 577"/>
              <a:gd name="T100" fmla="*/ 2147483647 w 352"/>
              <a:gd name="T101" fmla="*/ 2147483647 h 577"/>
              <a:gd name="T102" fmla="*/ 2147483647 w 352"/>
              <a:gd name="T103" fmla="*/ 2147483647 h 577"/>
              <a:gd name="T104" fmla="*/ 2147483647 w 352"/>
              <a:gd name="T105" fmla="*/ 2147483647 h 577"/>
              <a:gd name="T106" fmla="*/ 2147483647 w 352"/>
              <a:gd name="T107" fmla="*/ 2147483647 h 577"/>
              <a:gd name="T108" fmla="*/ 2147483647 w 352"/>
              <a:gd name="T109" fmla="*/ 2147483647 h 577"/>
              <a:gd name="T110" fmla="*/ 2147483647 w 352"/>
              <a:gd name="T111" fmla="*/ 2147483647 h 577"/>
              <a:gd name="T112" fmla="*/ 2147483647 w 352"/>
              <a:gd name="T113" fmla="*/ 2147483647 h 577"/>
              <a:gd name="T114" fmla="*/ 2147483647 w 352"/>
              <a:gd name="T115" fmla="*/ 2147483647 h 577"/>
              <a:gd name="T116" fmla="*/ 2147483647 w 352"/>
              <a:gd name="T117" fmla="*/ 2147483647 h 577"/>
              <a:gd name="T118" fmla="*/ 2147483647 w 352"/>
              <a:gd name="T119" fmla="*/ 2147483647 h 57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52"/>
              <a:gd name="T181" fmla="*/ 0 h 577"/>
              <a:gd name="T182" fmla="*/ 352 w 352"/>
              <a:gd name="T183" fmla="*/ 577 h 57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52" h="577">
                <a:moveTo>
                  <a:pt x="93" y="528"/>
                </a:moveTo>
                <a:lnTo>
                  <a:pt x="126" y="513"/>
                </a:lnTo>
                <a:lnTo>
                  <a:pt x="135" y="486"/>
                </a:lnTo>
                <a:lnTo>
                  <a:pt x="135" y="459"/>
                </a:lnTo>
                <a:lnTo>
                  <a:pt x="135" y="432"/>
                </a:lnTo>
                <a:lnTo>
                  <a:pt x="126" y="405"/>
                </a:lnTo>
                <a:lnTo>
                  <a:pt x="108" y="378"/>
                </a:lnTo>
                <a:lnTo>
                  <a:pt x="126" y="351"/>
                </a:lnTo>
                <a:lnTo>
                  <a:pt x="153" y="342"/>
                </a:lnTo>
                <a:lnTo>
                  <a:pt x="180" y="342"/>
                </a:lnTo>
                <a:lnTo>
                  <a:pt x="207" y="342"/>
                </a:lnTo>
                <a:lnTo>
                  <a:pt x="234" y="351"/>
                </a:lnTo>
                <a:lnTo>
                  <a:pt x="261" y="369"/>
                </a:lnTo>
                <a:lnTo>
                  <a:pt x="279" y="396"/>
                </a:lnTo>
                <a:lnTo>
                  <a:pt x="306" y="405"/>
                </a:lnTo>
                <a:lnTo>
                  <a:pt x="306" y="378"/>
                </a:lnTo>
                <a:lnTo>
                  <a:pt x="306" y="351"/>
                </a:lnTo>
                <a:lnTo>
                  <a:pt x="306" y="324"/>
                </a:lnTo>
                <a:lnTo>
                  <a:pt x="315" y="297"/>
                </a:lnTo>
                <a:lnTo>
                  <a:pt x="333" y="270"/>
                </a:lnTo>
                <a:lnTo>
                  <a:pt x="333" y="243"/>
                </a:lnTo>
                <a:lnTo>
                  <a:pt x="333" y="216"/>
                </a:lnTo>
                <a:lnTo>
                  <a:pt x="333" y="189"/>
                </a:lnTo>
                <a:lnTo>
                  <a:pt x="342" y="162"/>
                </a:lnTo>
                <a:lnTo>
                  <a:pt x="342" y="135"/>
                </a:lnTo>
                <a:lnTo>
                  <a:pt x="351" y="108"/>
                </a:lnTo>
                <a:lnTo>
                  <a:pt x="351" y="81"/>
                </a:lnTo>
                <a:lnTo>
                  <a:pt x="333" y="54"/>
                </a:lnTo>
                <a:lnTo>
                  <a:pt x="306" y="45"/>
                </a:lnTo>
                <a:lnTo>
                  <a:pt x="279" y="36"/>
                </a:lnTo>
                <a:lnTo>
                  <a:pt x="252" y="36"/>
                </a:lnTo>
                <a:lnTo>
                  <a:pt x="225" y="36"/>
                </a:lnTo>
                <a:lnTo>
                  <a:pt x="237" y="0"/>
                </a:lnTo>
                <a:lnTo>
                  <a:pt x="216" y="27"/>
                </a:lnTo>
                <a:lnTo>
                  <a:pt x="189" y="36"/>
                </a:lnTo>
                <a:lnTo>
                  <a:pt x="162" y="54"/>
                </a:lnTo>
                <a:lnTo>
                  <a:pt x="144" y="81"/>
                </a:lnTo>
                <a:lnTo>
                  <a:pt x="117" y="90"/>
                </a:lnTo>
                <a:lnTo>
                  <a:pt x="90" y="99"/>
                </a:lnTo>
                <a:lnTo>
                  <a:pt x="63" y="99"/>
                </a:lnTo>
                <a:lnTo>
                  <a:pt x="36" y="99"/>
                </a:lnTo>
                <a:lnTo>
                  <a:pt x="36" y="126"/>
                </a:lnTo>
                <a:lnTo>
                  <a:pt x="18" y="153"/>
                </a:lnTo>
                <a:lnTo>
                  <a:pt x="18" y="180"/>
                </a:lnTo>
                <a:lnTo>
                  <a:pt x="18" y="207"/>
                </a:lnTo>
                <a:lnTo>
                  <a:pt x="18" y="234"/>
                </a:lnTo>
                <a:lnTo>
                  <a:pt x="9" y="261"/>
                </a:lnTo>
                <a:lnTo>
                  <a:pt x="0" y="288"/>
                </a:lnTo>
                <a:lnTo>
                  <a:pt x="9" y="315"/>
                </a:lnTo>
                <a:lnTo>
                  <a:pt x="18" y="342"/>
                </a:lnTo>
                <a:lnTo>
                  <a:pt x="18" y="369"/>
                </a:lnTo>
                <a:lnTo>
                  <a:pt x="18" y="396"/>
                </a:lnTo>
                <a:lnTo>
                  <a:pt x="18" y="423"/>
                </a:lnTo>
                <a:lnTo>
                  <a:pt x="18" y="450"/>
                </a:lnTo>
                <a:lnTo>
                  <a:pt x="18" y="477"/>
                </a:lnTo>
                <a:lnTo>
                  <a:pt x="18" y="504"/>
                </a:lnTo>
                <a:lnTo>
                  <a:pt x="18" y="531"/>
                </a:lnTo>
                <a:lnTo>
                  <a:pt x="18" y="558"/>
                </a:lnTo>
                <a:lnTo>
                  <a:pt x="45" y="567"/>
                </a:lnTo>
                <a:lnTo>
                  <a:pt x="93" y="576"/>
                </a:lnTo>
              </a:path>
            </a:pathLst>
          </a:custGeom>
          <a:noFill/>
          <a:ln w="9525" cap="rnd">
            <a:noFill/>
            <a:round/>
            <a:headEnd type="none" w="sm" len="sm"/>
            <a:tailEnd type="none" w="sm" len="sm"/>
          </a:ln>
        </p:spPr>
        <p:txBody>
          <a:bodyPr/>
          <a:lstStyle/>
          <a:p>
            <a:endParaRPr lang="en-US"/>
          </a:p>
        </p:txBody>
      </p:sp>
      <p:sp>
        <p:nvSpPr>
          <p:cNvPr id="8217" name="Freeform 35"/>
          <p:cNvSpPr>
            <a:spLocks/>
          </p:cNvSpPr>
          <p:nvPr/>
        </p:nvSpPr>
        <p:spPr bwMode="auto">
          <a:xfrm>
            <a:off x="4038600" y="1524000"/>
            <a:ext cx="2011362" cy="1192213"/>
          </a:xfrm>
          <a:custGeom>
            <a:avLst/>
            <a:gdLst>
              <a:gd name="T0" fmla="*/ 2147483647 w 1267"/>
              <a:gd name="T1" fmla="*/ 2147483647 h 751"/>
              <a:gd name="T2" fmla="*/ 2147483647 w 1267"/>
              <a:gd name="T3" fmla="*/ 2147483647 h 751"/>
              <a:gd name="T4" fmla="*/ 2147483647 w 1267"/>
              <a:gd name="T5" fmla="*/ 2147483647 h 751"/>
              <a:gd name="T6" fmla="*/ 2147483647 w 1267"/>
              <a:gd name="T7" fmla="*/ 0 h 751"/>
              <a:gd name="T8" fmla="*/ 2147483647 w 1267"/>
              <a:gd name="T9" fmla="*/ 2147483647 h 751"/>
              <a:gd name="T10" fmla="*/ 2147483647 w 1267"/>
              <a:gd name="T11" fmla="*/ 2147483647 h 751"/>
              <a:gd name="T12" fmla="*/ 2147483647 w 1267"/>
              <a:gd name="T13" fmla="*/ 2147483647 h 751"/>
              <a:gd name="T14" fmla="*/ 2147483647 w 1267"/>
              <a:gd name="T15" fmla="*/ 2147483647 h 751"/>
              <a:gd name="T16" fmla="*/ 2147483647 w 1267"/>
              <a:gd name="T17" fmla="*/ 2147483647 h 751"/>
              <a:gd name="T18" fmla="*/ 2147483647 w 1267"/>
              <a:gd name="T19" fmla="*/ 2147483647 h 751"/>
              <a:gd name="T20" fmla="*/ 2147483647 w 1267"/>
              <a:gd name="T21" fmla="*/ 2147483647 h 751"/>
              <a:gd name="T22" fmla="*/ 2147483647 w 1267"/>
              <a:gd name="T23" fmla="*/ 2147483647 h 751"/>
              <a:gd name="T24" fmla="*/ 2147483647 w 1267"/>
              <a:gd name="T25" fmla="*/ 2147483647 h 751"/>
              <a:gd name="T26" fmla="*/ 2147483647 w 1267"/>
              <a:gd name="T27" fmla="*/ 2147483647 h 751"/>
              <a:gd name="T28" fmla="*/ 2147483647 w 1267"/>
              <a:gd name="T29" fmla="*/ 2147483647 h 751"/>
              <a:gd name="T30" fmla="*/ 2147483647 w 1267"/>
              <a:gd name="T31" fmla="*/ 2147483647 h 751"/>
              <a:gd name="T32" fmla="*/ 2147483647 w 1267"/>
              <a:gd name="T33" fmla="*/ 2147483647 h 751"/>
              <a:gd name="T34" fmla="*/ 2147483647 w 1267"/>
              <a:gd name="T35" fmla="*/ 2147483647 h 751"/>
              <a:gd name="T36" fmla="*/ 2147483647 w 1267"/>
              <a:gd name="T37" fmla="*/ 2147483647 h 751"/>
              <a:gd name="T38" fmla="*/ 2147483647 w 1267"/>
              <a:gd name="T39" fmla="*/ 2147483647 h 751"/>
              <a:gd name="T40" fmla="*/ 2147483647 w 1267"/>
              <a:gd name="T41" fmla="*/ 2147483647 h 751"/>
              <a:gd name="T42" fmla="*/ 2147483647 w 1267"/>
              <a:gd name="T43" fmla="*/ 2147483647 h 751"/>
              <a:gd name="T44" fmla="*/ 2147483647 w 1267"/>
              <a:gd name="T45" fmla="*/ 2147483647 h 751"/>
              <a:gd name="T46" fmla="*/ 2147483647 w 1267"/>
              <a:gd name="T47" fmla="*/ 2147483647 h 751"/>
              <a:gd name="T48" fmla="*/ 2147483647 w 1267"/>
              <a:gd name="T49" fmla="*/ 2147483647 h 751"/>
              <a:gd name="T50" fmla="*/ 2147483647 w 1267"/>
              <a:gd name="T51" fmla="*/ 2147483647 h 751"/>
              <a:gd name="T52" fmla="*/ 2147483647 w 1267"/>
              <a:gd name="T53" fmla="*/ 2147483647 h 751"/>
              <a:gd name="T54" fmla="*/ 2147483647 w 1267"/>
              <a:gd name="T55" fmla="*/ 2147483647 h 751"/>
              <a:gd name="T56" fmla="*/ 2147483647 w 1267"/>
              <a:gd name="T57" fmla="*/ 2147483647 h 751"/>
              <a:gd name="T58" fmla="*/ 2147483647 w 1267"/>
              <a:gd name="T59" fmla="*/ 2147483647 h 751"/>
              <a:gd name="T60" fmla="*/ 2147483647 w 1267"/>
              <a:gd name="T61" fmla="*/ 2147483647 h 751"/>
              <a:gd name="T62" fmla="*/ 2147483647 w 1267"/>
              <a:gd name="T63" fmla="*/ 2147483647 h 751"/>
              <a:gd name="T64" fmla="*/ 2147483647 w 1267"/>
              <a:gd name="T65" fmla="*/ 2147483647 h 751"/>
              <a:gd name="T66" fmla="*/ 2147483647 w 1267"/>
              <a:gd name="T67" fmla="*/ 2147483647 h 751"/>
              <a:gd name="T68" fmla="*/ 2147483647 w 1267"/>
              <a:gd name="T69" fmla="*/ 2147483647 h 751"/>
              <a:gd name="T70" fmla="*/ 2147483647 w 1267"/>
              <a:gd name="T71" fmla="*/ 2147483647 h 751"/>
              <a:gd name="T72" fmla="*/ 2147483647 w 1267"/>
              <a:gd name="T73" fmla="*/ 2147483647 h 751"/>
              <a:gd name="T74" fmla="*/ 2147483647 w 1267"/>
              <a:gd name="T75" fmla="*/ 2147483647 h 751"/>
              <a:gd name="T76" fmla="*/ 2147483647 w 1267"/>
              <a:gd name="T77" fmla="*/ 2147483647 h 751"/>
              <a:gd name="T78" fmla="*/ 2147483647 w 1267"/>
              <a:gd name="T79" fmla="*/ 2147483647 h 751"/>
              <a:gd name="T80" fmla="*/ 2147483647 w 1267"/>
              <a:gd name="T81" fmla="*/ 2147483647 h 751"/>
              <a:gd name="T82" fmla="*/ 2147483647 w 1267"/>
              <a:gd name="T83" fmla="*/ 2147483647 h 751"/>
              <a:gd name="T84" fmla="*/ 2147483647 w 1267"/>
              <a:gd name="T85" fmla="*/ 2147483647 h 751"/>
              <a:gd name="T86" fmla="*/ 2147483647 w 1267"/>
              <a:gd name="T87" fmla="*/ 2147483647 h 751"/>
              <a:gd name="T88" fmla="*/ 2147483647 w 1267"/>
              <a:gd name="T89" fmla="*/ 2147483647 h 751"/>
              <a:gd name="T90" fmla="*/ 2147483647 w 1267"/>
              <a:gd name="T91" fmla="*/ 2147483647 h 751"/>
              <a:gd name="T92" fmla="*/ 2147483647 w 1267"/>
              <a:gd name="T93" fmla="*/ 2147483647 h 751"/>
              <a:gd name="T94" fmla="*/ 2147483647 w 1267"/>
              <a:gd name="T95" fmla="*/ 2147483647 h 751"/>
              <a:gd name="T96" fmla="*/ 2147483647 w 1267"/>
              <a:gd name="T97" fmla="*/ 2147483647 h 751"/>
              <a:gd name="T98" fmla="*/ 2147483647 w 1267"/>
              <a:gd name="T99" fmla="*/ 2147483647 h 751"/>
              <a:gd name="T100" fmla="*/ 2147483647 w 1267"/>
              <a:gd name="T101" fmla="*/ 2147483647 h 751"/>
              <a:gd name="T102" fmla="*/ 2147483647 w 1267"/>
              <a:gd name="T103" fmla="*/ 2147483647 h 751"/>
              <a:gd name="T104" fmla="*/ 2147483647 w 1267"/>
              <a:gd name="T105" fmla="*/ 2147483647 h 751"/>
              <a:gd name="T106" fmla="*/ 2147483647 w 1267"/>
              <a:gd name="T107" fmla="*/ 2147483647 h 751"/>
              <a:gd name="T108" fmla="*/ 2147483647 w 1267"/>
              <a:gd name="T109" fmla="*/ 2147483647 h 75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67"/>
              <a:gd name="T166" fmla="*/ 0 h 751"/>
              <a:gd name="T167" fmla="*/ 1267 w 1267"/>
              <a:gd name="T168" fmla="*/ 751 h 75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67" h="751">
                <a:moveTo>
                  <a:pt x="6" y="30"/>
                </a:moveTo>
                <a:lnTo>
                  <a:pt x="0" y="12"/>
                </a:lnTo>
                <a:lnTo>
                  <a:pt x="18" y="18"/>
                </a:lnTo>
                <a:lnTo>
                  <a:pt x="36" y="24"/>
                </a:lnTo>
                <a:lnTo>
                  <a:pt x="54" y="24"/>
                </a:lnTo>
                <a:lnTo>
                  <a:pt x="72" y="24"/>
                </a:lnTo>
                <a:lnTo>
                  <a:pt x="534" y="30"/>
                </a:lnTo>
                <a:lnTo>
                  <a:pt x="528" y="12"/>
                </a:lnTo>
                <a:lnTo>
                  <a:pt x="546" y="0"/>
                </a:lnTo>
                <a:lnTo>
                  <a:pt x="564" y="0"/>
                </a:lnTo>
                <a:lnTo>
                  <a:pt x="582" y="0"/>
                </a:lnTo>
                <a:lnTo>
                  <a:pt x="600" y="6"/>
                </a:lnTo>
                <a:lnTo>
                  <a:pt x="618" y="6"/>
                </a:lnTo>
                <a:lnTo>
                  <a:pt x="636" y="6"/>
                </a:lnTo>
                <a:lnTo>
                  <a:pt x="654" y="6"/>
                </a:lnTo>
                <a:lnTo>
                  <a:pt x="672" y="6"/>
                </a:lnTo>
                <a:lnTo>
                  <a:pt x="690" y="6"/>
                </a:lnTo>
                <a:lnTo>
                  <a:pt x="708" y="6"/>
                </a:lnTo>
                <a:lnTo>
                  <a:pt x="720" y="24"/>
                </a:lnTo>
                <a:lnTo>
                  <a:pt x="738" y="36"/>
                </a:lnTo>
                <a:lnTo>
                  <a:pt x="756" y="36"/>
                </a:lnTo>
                <a:lnTo>
                  <a:pt x="774" y="48"/>
                </a:lnTo>
                <a:lnTo>
                  <a:pt x="792" y="60"/>
                </a:lnTo>
                <a:lnTo>
                  <a:pt x="810" y="66"/>
                </a:lnTo>
                <a:lnTo>
                  <a:pt x="828" y="54"/>
                </a:lnTo>
                <a:lnTo>
                  <a:pt x="846" y="54"/>
                </a:lnTo>
                <a:lnTo>
                  <a:pt x="864" y="60"/>
                </a:lnTo>
                <a:lnTo>
                  <a:pt x="876" y="78"/>
                </a:lnTo>
                <a:lnTo>
                  <a:pt x="894" y="72"/>
                </a:lnTo>
                <a:lnTo>
                  <a:pt x="912" y="78"/>
                </a:lnTo>
                <a:lnTo>
                  <a:pt x="930" y="90"/>
                </a:lnTo>
                <a:lnTo>
                  <a:pt x="948" y="102"/>
                </a:lnTo>
                <a:lnTo>
                  <a:pt x="966" y="108"/>
                </a:lnTo>
                <a:lnTo>
                  <a:pt x="984" y="108"/>
                </a:lnTo>
                <a:lnTo>
                  <a:pt x="972" y="126"/>
                </a:lnTo>
                <a:lnTo>
                  <a:pt x="966" y="144"/>
                </a:lnTo>
                <a:lnTo>
                  <a:pt x="954" y="162"/>
                </a:lnTo>
                <a:lnTo>
                  <a:pt x="942" y="180"/>
                </a:lnTo>
                <a:lnTo>
                  <a:pt x="930" y="198"/>
                </a:lnTo>
                <a:lnTo>
                  <a:pt x="918" y="216"/>
                </a:lnTo>
                <a:lnTo>
                  <a:pt x="918" y="234"/>
                </a:lnTo>
                <a:lnTo>
                  <a:pt x="912" y="252"/>
                </a:lnTo>
                <a:lnTo>
                  <a:pt x="894" y="270"/>
                </a:lnTo>
                <a:lnTo>
                  <a:pt x="888" y="288"/>
                </a:lnTo>
                <a:lnTo>
                  <a:pt x="882" y="306"/>
                </a:lnTo>
                <a:lnTo>
                  <a:pt x="876" y="324"/>
                </a:lnTo>
                <a:lnTo>
                  <a:pt x="876" y="342"/>
                </a:lnTo>
                <a:lnTo>
                  <a:pt x="876" y="360"/>
                </a:lnTo>
                <a:lnTo>
                  <a:pt x="882" y="378"/>
                </a:lnTo>
                <a:lnTo>
                  <a:pt x="900" y="378"/>
                </a:lnTo>
                <a:lnTo>
                  <a:pt x="918" y="378"/>
                </a:lnTo>
                <a:lnTo>
                  <a:pt x="936" y="384"/>
                </a:lnTo>
                <a:lnTo>
                  <a:pt x="954" y="384"/>
                </a:lnTo>
                <a:lnTo>
                  <a:pt x="972" y="384"/>
                </a:lnTo>
                <a:lnTo>
                  <a:pt x="990" y="384"/>
                </a:lnTo>
                <a:lnTo>
                  <a:pt x="1008" y="372"/>
                </a:lnTo>
                <a:lnTo>
                  <a:pt x="1026" y="372"/>
                </a:lnTo>
                <a:lnTo>
                  <a:pt x="1044" y="366"/>
                </a:lnTo>
                <a:lnTo>
                  <a:pt x="1062" y="366"/>
                </a:lnTo>
                <a:lnTo>
                  <a:pt x="1080" y="360"/>
                </a:lnTo>
                <a:lnTo>
                  <a:pt x="1098" y="360"/>
                </a:lnTo>
                <a:lnTo>
                  <a:pt x="1116" y="360"/>
                </a:lnTo>
                <a:lnTo>
                  <a:pt x="1134" y="354"/>
                </a:lnTo>
                <a:lnTo>
                  <a:pt x="1146" y="372"/>
                </a:lnTo>
                <a:lnTo>
                  <a:pt x="1152" y="390"/>
                </a:lnTo>
                <a:lnTo>
                  <a:pt x="1164" y="408"/>
                </a:lnTo>
                <a:lnTo>
                  <a:pt x="1176" y="426"/>
                </a:lnTo>
                <a:lnTo>
                  <a:pt x="1182" y="444"/>
                </a:lnTo>
                <a:lnTo>
                  <a:pt x="1188" y="462"/>
                </a:lnTo>
                <a:lnTo>
                  <a:pt x="1188" y="480"/>
                </a:lnTo>
                <a:lnTo>
                  <a:pt x="1170" y="492"/>
                </a:lnTo>
                <a:lnTo>
                  <a:pt x="1164" y="510"/>
                </a:lnTo>
                <a:lnTo>
                  <a:pt x="1152" y="528"/>
                </a:lnTo>
                <a:lnTo>
                  <a:pt x="1152" y="546"/>
                </a:lnTo>
                <a:lnTo>
                  <a:pt x="1152" y="564"/>
                </a:lnTo>
                <a:lnTo>
                  <a:pt x="1158" y="582"/>
                </a:lnTo>
                <a:lnTo>
                  <a:pt x="1164" y="600"/>
                </a:lnTo>
                <a:lnTo>
                  <a:pt x="1182" y="612"/>
                </a:lnTo>
                <a:lnTo>
                  <a:pt x="1200" y="612"/>
                </a:lnTo>
                <a:lnTo>
                  <a:pt x="1218" y="606"/>
                </a:lnTo>
                <a:lnTo>
                  <a:pt x="1236" y="600"/>
                </a:lnTo>
                <a:lnTo>
                  <a:pt x="1254" y="600"/>
                </a:lnTo>
                <a:lnTo>
                  <a:pt x="1266" y="618"/>
                </a:lnTo>
                <a:lnTo>
                  <a:pt x="1254" y="636"/>
                </a:lnTo>
                <a:lnTo>
                  <a:pt x="1242" y="654"/>
                </a:lnTo>
                <a:lnTo>
                  <a:pt x="1230" y="672"/>
                </a:lnTo>
                <a:lnTo>
                  <a:pt x="1212" y="684"/>
                </a:lnTo>
                <a:lnTo>
                  <a:pt x="1194" y="702"/>
                </a:lnTo>
                <a:lnTo>
                  <a:pt x="1176" y="720"/>
                </a:lnTo>
                <a:lnTo>
                  <a:pt x="1164" y="738"/>
                </a:lnTo>
                <a:lnTo>
                  <a:pt x="1146" y="738"/>
                </a:lnTo>
                <a:lnTo>
                  <a:pt x="1128" y="732"/>
                </a:lnTo>
                <a:lnTo>
                  <a:pt x="1110" y="744"/>
                </a:lnTo>
                <a:lnTo>
                  <a:pt x="1092" y="744"/>
                </a:lnTo>
                <a:lnTo>
                  <a:pt x="1074" y="750"/>
                </a:lnTo>
                <a:lnTo>
                  <a:pt x="1056" y="750"/>
                </a:lnTo>
                <a:lnTo>
                  <a:pt x="1038" y="750"/>
                </a:lnTo>
                <a:lnTo>
                  <a:pt x="1020" y="750"/>
                </a:lnTo>
                <a:lnTo>
                  <a:pt x="1002" y="750"/>
                </a:lnTo>
                <a:lnTo>
                  <a:pt x="984" y="738"/>
                </a:lnTo>
                <a:lnTo>
                  <a:pt x="972" y="720"/>
                </a:lnTo>
                <a:lnTo>
                  <a:pt x="954" y="708"/>
                </a:lnTo>
                <a:lnTo>
                  <a:pt x="936" y="696"/>
                </a:lnTo>
                <a:lnTo>
                  <a:pt x="918" y="696"/>
                </a:lnTo>
                <a:lnTo>
                  <a:pt x="900" y="696"/>
                </a:lnTo>
                <a:lnTo>
                  <a:pt x="882" y="702"/>
                </a:lnTo>
                <a:lnTo>
                  <a:pt x="864" y="714"/>
                </a:lnTo>
                <a:lnTo>
                  <a:pt x="846" y="714"/>
                </a:lnTo>
                <a:lnTo>
                  <a:pt x="828" y="720"/>
                </a:lnTo>
                <a:lnTo>
                  <a:pt x="810" y="726"/>
                </a:lnTo>
                <a:lnTo>
                  <a:pt x="792" y="726"/>
                </a:lnTo>
                <a:lnTo>
                  <a:pt x="774" y="726"/>
                </a:lnTo>
                <a:lnTo>
                  <a:pt x="756" y="726"/>
                </a:lnTo>
                <a:lnTo>
                  <a:pt x="738" y="714"/>
                </a:lnTo>
                <a:lnTo>
                  <a:pt x="720" y="702"/>
                </a:lnTo>
                <a:lnTo>
                  <a:pt x="708" y="684"/>
                </a:lnTo>
                <a:lnTo>
                  <a:pt x="696" y="666"/>
                </a:lnTo>
                <a:lnTo>
                  <a:pt x="678" y="660"/>
                </a:lnTo>
                <a:lnTo>
                  <a:pt x="672" y="642"/>
                </a:lnTo>
                <a:lnTo>
                  <a:pt x="660" y="624"/>
                </a:lnTo>
                <a:lnTo>
                  <a:pt x="642" y="606"/>
                </a:lnTo>
                <a:lnTo>
                  <a:pt x="624" y="594"/>
                </a:lnTo>
                <a:lnTo>
                  <a:pt x="606" y="588"/>
                </a:lnTo>
                <a:lnTo>
                  <a:pt x="588" y="582"/>
                </a:lnTo>
                <a:lnTo>
                  <a:pt x="564" y="564"/>
                </a:lnTo>
                <a:lnTo>
                  <a:pt x="546" y="552"/>
                </a:lnTo>
                <a:lnTo>
                  <a:pt x="534" y="534"/>
                </a:lnTo>
                <a:lnTo>
                  <a:pt x="522" y="516"/>
                </a:lnTo>
                <a:lnTo>
                  <a:pt x="510" y="498"/>
                </a:lnTo>
                <a:lnTo>
                  <a:pt x="504" y="480"/>
                </a:lnTo>
                <a:lnTo>
                  <a:pt x="498" y="462"/>
                </a:lnTo>
                <a:lnTo>
                  <a:pt x="486" y="444"/>
                </a:lnTo>
                <a:lnTo>
                  <a:pt x="474" y="426"/>
                </a:lnTo>
                <a:lnTo>
                  <a:pt x="462" y="408"/>
                </a:lnTo>
                <a:lnTo>
                  <a:pt x="444" y="396"/>
                </a:lnTo>
                <a:lnTo>
                  <a:pt x="432" y="378"/>
                </a:lnTo>
                <a:lnTo>
                  <a:pt x="414" y="372"/>
                </a:lnTo>
                <a:lnTo>
                  <a:pt x="408" y="354"/>
                </a:lnTo>
                <a:lnTo>
                  <a:pt x="402" y="336"/>
                </a:lnTo>
                <a:lnTo>
                  <a:pt x="396" y="318"/>
                </a:lnTo>
                <a:lnTo>
                  <a:pt x="372" y="300"/>
                </a:lnTo>
                <a:lnTo>
                  <a:pt x="366" y="282"/>
                </a:lnTo>
                <a:lnTo>
                  <a:pt x="360" y="264"/>
                </a:lnTo>
                <a:lnTo>
                  <a:pt x="354" y="246"/>
                </a:lnTo>
                <a:lnTo>
                  <a:pt x="348" y="228"/>
                </a:lnTo>
                <a:lnTo>
                  <a:pt x="342" y="210"/>
                </a:lnTo>
                <a:lnTo>
                  <a:pt x="330" y="192"/>
                </a:lnTo>
                <a:lnTo>
                  <a:pt x="312" y="180"/>
                </a:lnTo>
                <a:lnTo>
                  <a:pt x="294" y="180"/>
                </a:lnTo>
                <a:lnTo>
                  <a:pt x="276" y="186"/>
                </a:lnTo>
                <a:lnTo>
                  <a:pt x="258" y="186"/>
                </a:lnTo>
                <a:lnTo>
                  <a:pt x="240" y="192"/>
                </a:lnTo>
                <a:lnTo>
                  <a:pt x="222" y="192"/>
                </a:lnTo>
                <a:lnTo>
                  <a:pt x="204" y="186"/>
                </a:lnTo>
                <a:lnTo>
                  <a:pt x="186" y="180"/>
                </a:lnTo>
                <a:lnTo>
                  <a:pt x="168" y="168"/>
                </a:lnTo>
                <a:lnTo>
                  <a:pt x="150" y="156"/>
                </a:lnTo>
                <a:lnTo>
                  <a:pt x="138" y="138"/>
                </a:lnTo>
                <a:lnTo>
                  <a:pt x="120" y="132"/>
                </a:lnTo>
                <a:lnTo>
                  <a:pt x="102" y="120"/>
                </a:lnTo>
                <a:lnTo>
                  <a:pt x="84" y="108"/>
                </a:lnTo>
                <a:lnTo>
                  <a:pt x="72" y="90"/>
                </a:lnTo>
                <a:lnTo>
                  <a:pt x="54" y="84"/>
                </a:lnTo>
                <a:lnTo>
                  <a:pt x="36" y="72"/>
                </a:lnTo>
                <a:lnTo>
                  <a:pt x="36" y="54"/>
                </a:lnTo>
                <a:lnTo>
                  <a:pt x="48" y="36"/>
                </a:lnTo>
              </a:path>
            </a:pathLst>
          </a:custGeom>
          <a:noFill/>
          <a:ln w="9525" cap="rnd">
            <a:noFill/>
            <a:round/>
            <a:headEnd type="none" w="sm" len="sm"/>
            <a:tailEnd type="none" w="sm" len="sm"/>
          </a:ln>
        </p:spPr>
        <p:txBody>
          <a:bodyPr/>
          <a:lstStyle/>
          <a:p>
            <a:endParaRPr lang="en-US"/>
          </a:p>
        </p:txBody>
      </p:sp>
      <p:sp>
        <p:nvSpPr>
          <p:cNvPr id="8220" name="Freeform 38"/>
          <p:cNvSpPr>
            <a:spLocks/>
          </p:cNvSpPr>
          <p:nvPr/>
        </p:nvSpPr>
        <p:spPr bwMode="auto">
          <a:xfrm>
            <a:off x="5462588" y="5006975"/>
            <a:ext cx="811212" cy="449263"/>
          </a:xfrm>
          <a:custGeom>
            <a:avLst/>
            <a:gdLst>
              <a:gd name="T0" fmla="*/ 2147483647 w 511"/>
              <a:gd name="T1" fmla="*/ 0 h 283"/>
              <a:gd name="T2" fmla="*/ 2147483647 w 511"/>
              <a:gd name="T3" fmla="*/ 2147483647 h 283"/>
              <a:gd name="T4" fmla="*/ 2147483647 w 511"/>
              <a:gd name="T5" fmla="*/ 2147483647 h 283"/>
              <a:gd name="T6" fmla="*/ 2147483647 w 511"/>
              <a:gd name="T7" fmla="*/ 2147483647 h 283"/>
              <a:gd name="T8" fmla="*/ 2147483647 w 511"/>
              <a:gd name="T9" fmla="*/ 2147483647 h 283"/>
              <a:gd name="T10" fmla="*/ 2147483647 w 511"/>
              <a:gd name="T11" fmla="*/ 2147483647 h 283"/>
              <a:gd name="T12" fmla="*/ 2147483647 w 511"/>
              <a:gd name="T13" fmla="*/ 2147483647 h 283"/>
              <a:gd name="T14" fmla="*/ 2147483647 w 511"/>
              <a:gd name="T15" fmla="*/ 2147483647 h 283"/>
              <a:gd name="T16" fmla="*/ 2147483647 w 511"/>
              <a:gd name="T17" fmla="*/ 2147483647 h 283"/>
              <a:gd name="T18" fmla="*/ 2147483647 w 511"/>
              <a:gd name="T19" fmla="*/ 2147483647 h 283"/>
              <a:gd name="T20" fmla="*/ 2147483647 w 511"/>
              <a:gd name="T21" fmla="*/ 2147483647 h 283"/>
              <a:gd name="T22" fmla="*/ 2147483647 w 511"/>
              <a:gd name="T23" fmla="*/ 2147483647 h 283"/>
              <a:gd name="T24" fmla="*/ 2147483647 w 511"/>
              <a:gd name="T25" fmla="*/ 2147483647 h 283"/>
              <a:gd name="T26" fmla="*/ 2147483647 w 511"/>
              <a:gd name="T27" fmla="*/ 2147483647 h 283"/>
              <a:gd name="T28" fmla="*/ 2147483647 w 511"/>
              <a:gd name="T29" fmla="*/ 2147483647 h 283"/>
              <a:gd name="T30" fmla="*/ 2147483647 w 511"/>
              <a:gd name="T31" fmla="*/ 2147483647 h 283"/>
              <a:gd name="T32" fmla="*/ 2147483647 w 511"/>
              <a:gd name="T33" fmla="*/ 2147483647 h 283"/>
              <a:gd name="T34" fmla="*/ 2147483647 w 511"/>
              <a:gd name="T35" fmla="*/ 2147483647 h 283"/>
              <a:gd name="T36" fmla="*/ 2147483647 w 511"/>
              <a:gd name="T37" fmla="*/ 2147483647 h 283"/>
              <a:gd name="T38" fmla="*/ 2147483647 w 511"/>
              <a:gd name="T39" fmla="*/ 2147483647 h 283"/>
              <a:gd name="T40" fmla="*/ 2147483647 w 511"/>
              <a:gd name="T41" fmla="*/ 2147483647 h 283"/>
              <a:gd name="T42" fmla="*/ 2147483647 w 511"/>
              <a:gd name="T43" fmla="*/ 2147483647 h 283"/>
              <a:gd name="T44" fmla="*/ 2147483647 w 511"/>
              <a:gd name="T45" fmla="*/ 2147483647 h 283"/>
              <a:gd name="T46" fmla="*/ 2147483647 w 511"/>
              <a:gd name="T47" fmla="*/ 2147483647 h 283"/>
              <a:gd name="T48" fmla="*/ 2147483647 w 511"/>
              <a:gd name="T49" fmla="*/ 2147483647 h 283"/>
              <a:gd name="T50" fmla="*/ 2147483647 w 511"/>
              <a:gd name="T51" fmla="*/ 2147483647 h 283"/>
              <a:gd name="T52" fmla="*/ 2147483647 w 511"/>
              <a:gd name="T53" fmla="*/ 2147483647 h 283"/>
              <a:gd name="T54" fmla="*/ 2147483647 w 511"/>
              <a:gd name="T55" fmla="*/ 2147483647 h 283"/>
              <a:gd name="T56" fmla="*/ 2147483647 w 511"/>
              <a:gd name="T57" fmla="*/ 2147483647 h 283"/>
              <a:gd name="T58" fmla="*/ 2147483647 w 511"/>
              <a:gd name="T59" fmla="*/ 2147483647 h 283"/>
              <a:gd name="T60" fmla="*/ 2147483647 w 511"/>
              <a:gd name="T61" fmla="*/ 2147483647 h 283"/>
              <a:gd name="T62" fmla="*/ 2147483647 w 511"/>
              <a:gd name="T63" fmla="*/ 2147483647 h 283"/>
              <a:gd name="T64" fmla="*/ 2147483647 w 511"/>
              <a:gd name="T65" fmla="*/ 2147483647 h 283"/>
              <a:gd name="T66" fmla="*/ 2147483647 w 511"/>
              <a:gd name="T67" fmla="*/ 2147483647 h 283"/>
              <a:gd name="T68" fmla="*/ 2147483647 w 511"/>
              <a:gd name="T69" fmla="*/ 2147483647 h 283"/>
              <a:gd name="T70" fmla="*/ 2147483647 w 511"/>
              <a:gd name="T71" fmla="*/ 2147483647 h 283"/>
              <a:gd name="T72" fmla="*/ 2147483647 w 511"/>
              <a:gd name="T73" fmla="*/ 2147483647 h 283"/>
              <a:gd name="T74" fmla="*/ 2147483647 w 511"/>
              <a:gd name="T75" fmla="*/ 2147483647 h 283"/>
              <a:gd name="T76" fmla="*/ 2147483647 w 511"/>
              <a:gd name="T77" fmla="*/ 2147483647 h 28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11"/>
              <a:gd name="T118" fmla="*/ 0 h 283"/>
              <a:gd name="T119" fmla="*/ 511 w 511"/>
              <a:gd name="T120" fmla="*/ 283 h 28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11" h="283">
                <a:moveTo>
                  <a:pt x="0" y="18"/>
                </a:moveTo>
                <a:lnTo>
                  <a:pt x="12" y="0"/>
                </a:lnTo>
                <a:lnTo>
                  <a:pt x="12" y="18"/>
                </a:lnTo>
                <a:lnTo>
                  <a:pt x="24" y="36"/>
                </a:lnTo>
                <a:lnTo>
                  <a:pt x="42" y="42"/>
                </a:lnTo>
                <a:lnTo>
                  <a:pt x="60" y="54"/>
                </a:lnTo>
                <a:lnTo>
                  <a:pt x="78" y="60"/>
                </a:lnTo>
                <a:lnTo>
                  <a:pt x="96" y="60"/>
                </a:lnTo>
                <a:lnTo>
                  <a:pt x="114" y="60"/>
                </a:lnTo>
                <a:lnTo>
                  <a:pt x="132" y="60"/>
                </a:lnTo>
                <a:lnTo>
                  <a:pt x="150" y="60"/>
                </a:lnTo>
                <a:lnTo>
                  <a:pt x="168" y="60"/>
                </a:lnTo>
                <a:lnTo>
                  <a:pt x="186" y="60"/>
                </a:lnTo>
                <a:lnTo>
                  <a:pt x="204" y="60"/>
                </a:lnTo>
                <a:lnTo>
                  <a:pt x="222" y="60"/>
                </a:lnTo>
                <a:lnTo>
                  <a:pt x="240" y="60"/>
                </a:lnTo>
                <a:lnTo>
                  <a:pt x="258" y="60"/>
                </a:lnTo>
                <a:lnTo>
                  <a:pt x="276" y="48"/>
                </a:lnTo>
                <a:lnTo>
                  <a:pt x="294" y="42"/>
                </a:lnTo>
                <a:lnTo>
                  <a:pt x="312" y="42"/>
                </a:lnTo>
                <a:lnTo>
                  <a:pt x="330" y="42"/>
                </a:lnTo>
                <a:lnTo>
                  <a:pt x="348" y="42"/>
                </a:lnTo>
                <a:lnTo>
                  <a:pt x="366" y="36"/>
                </a:lnTo>
                <a:lnTo>
                  <a:pt x="384" y="36"/>
                </a:lnTo>
                <a:lnTo>
                  <a:pt x="402" y="36"/>
                </a:lnTo>
                <a:lnTo>
                  <a:pt x="402" y="54"/>
                </a:lnTo>
                <a:lnTo>
                  <a:pt x="396" y="72"/>
                </a:lnTo>
                <a:lnTo>
                  <a:pt x="396" y="90"/>
                </a:lnTo>
                <a:lnTo>
                  <a:pt x="408" y="108"/>
                </a:lnTo>
                <a:lnTo>
                  <a:pt x="414" y="126"/>
                </a:lnTo>
                <a:lnTo>
                  <a:pt x="420" y="144"/>
                </a:lnTo>
                <a:lnTo>
                  <a:pt x="438" y="156"/>
                </a:lnTo>
                <a:lnTo>
                  <a:pt x="450" y="174"/>
                </a:lnTo>
                <a:lnTo>
                  <a:pt x="456" y="192"/>
                </a:lnTo>
                <a:lnTo>
                  <a:pt x="474" y="204"/>
                </a:lnTo>
                <a:lnTo>
                  <a:pt x="492" y="216"/>
                </a:lnTo>
                <a:lnTo>
                  <a:pt x="504" y="234"/>
                </a:lnTo>
                <a:lnTo>
                  <a:pt x="510" y="252"/>
                </a:lnTo>
                <a:lnTo>
                  <a:pt x="498" y="270"/>
                </a:lnTo>
                <a:lnTo>
                  <a:pt x="480" y="276"/>
                </a:lnTo>
                <a:lnTo>
                  <a:pt x="462" y="282"/>
                </a:lnTo>
                <a:lnTo>
                  <a:pt x="480" y="270"/>
                </a:lnTo>
                <a:lnTo>
                  <a:pt x="468" y="252"/>
                </a:lnTo>
                <a:lnTo>
                  <a:pt x="450" y="240"/>
                </a:lnTo>
                <a:lnTo>
                  <a:pt x="432" y="234"/>
                </a:lnTo>
                <a:lnTo>
                  <a:pt x="414" y="234"/>
                </a:lnTo>
                <a:lnTo>
                  <a:pt x="402" y="252"/>
                </a:lnTo>
                <a:lnTo>
                  <a:pt x="384" y="258"/>
                </a:lnTo>
                <a:lnTo>
                  <a:pt x="366" y="264"/>
                </a:lnTo>
                <a:lnTo>
                  <a:pt x="348" y="264"/>
                </a:lnTo>
                <a:lnTo>
                  <a:pt x="330" y="264"/>
                </a:lnTo>
                <a:lnTo>
                  <a:pt x="312" y="264"/>
                </a:lnTo>
                <a:lnTo>
                  <a:pt x="294" y="258"/>
                </a:lnTo>
                <a:lnTo>
                  <a:pt x="276" y="258"/>
                </a:lnTo>
                <a:lnTo>
                  <a:pt x="288" y="240"/>
                </a:lnTo>
                <a:lnTo>
                  <a:pt x="288" y="222"/>
                </a:lnTo>
                <a:lnTo>
                  <a:pt x="270" y="222"/>
                </a:lnTo>
                <a:lnTo>
                  <a:pt x="252" y="222"/>
                </a:lnTo>
                <a:lnTo>
                  <a:pt x="240" y="204"/>
                </a:lnTo>
                <a:lnTo>
                  <a:pt x="222" y="198"/>
                </a:lnTo>
                <a:lnTo>
                  <a:pt x="210" y="180"/>
                </a:lnTo>
                <a:lnTo>
                  <a:pt x="198" y="198"/>
                </a:lnTo>
                <a:lnTo>
                  <a:pt x="186" y="216"/>
                </a:lnTo>
                <a:lnTo>
                  <a:pt x="168" y="234"/>
                </a:lnTo>
                <a:lnTo>
                  <a:pt x="132" y="240"/>
                </a:lnTo>
                <a:lnTo>
                  <a:pt x="114" y="234"/>
                </a:lnTo>
                <a:lnTo>
                  <a:pt x="96" y="222"/>
                </a:lnTo>
                <a:lnTo>
                  <a:pt x="78" y="222"/>
                </a:lnTo>
                <a:lnTo>
                  <a:pt x="60" y="216"/>
                </a:lnTo>
                <a:lnTo>
                  <a:pt x="42" y="210"/>
                </a:lnTo>
                <a:lnTo>
                  <a:pt x="36" y="192"/>
                </a:lnTo>
                <a:lnTo>
                  <a:pt x="36" y="174"/>
                </a:lnTo>
                <a:lnTo>
                  <a:pt x="42" y="156"/>
                </a:lnTo>
                <a:lnTo>
                  <a:pt x="42" y="138"/>
                </a:lnTo>
                <a:lnTo>
                  <a:pt x="42" y="120"/>
                </a:lnTo>
                <a:lnTo>
                  <a:pt x="36" y="102"/>
                </a:lnTo>
                <a:lnTo>
                  <a:pt x="36" y="84"/>
                </a:lnTo>
                <a:lnTo>
                  <a:pt x="30" y="66"/>
                </a:lnTo>
                <a:lnTo>
                  <a:pt x="42" y="48"/>
                </a:lnTo>
              </a:path>
            </a:pathLst>
          </a:custGeom>
          <a:noFill/>
          <a:ln w="9525" cap="rnd">
            <a:noFill/>
            <a:round/>
            <a:headEnd type="none" w="sm" len="sm"/>
            <a:tailEnd type="none" w="sm" len="sm"/>
          </a:ln>
        </p:spPr>
        <p:txBody>
          <a:bodyPr/>
          <a:lstStyle/>
          <a:p>
            <a:endParaRPr lang="en-US"/>
          </a:p>
        </p:txBody>
      </p:sp>
      <p:sp>
        <p:nvSpPr>
          <p:cNvPr id="8221" name="Freeform 39"/>
          <p:cNvSpPr>
            <a:spLocks/>
          </p:cNvSpPr>
          <p:nvPr/>
        </p:nvSpPr>
        <p:spPr bwMode="auto">
          <a:xfrm>
            <a:off x="5443538" y="4292600"/>
            <a:ext cx="839787" cy="973138"/>
          </a:xfrm>
          <a:custGeom>
            <a:avLst/>
            <a:gdLst>
              <a:gd name="T0" fmla="*/ 2147483647 w 529"/>
              <a:gd name="T1" fmla="*/ 2147483647 h 613"/>
              <a:gd name="T2" fmla="*/ 2147483647 w 529"/>
              <a:gd name="T3" fmla="*/ 2147483647 h 613"/>
              <a:gd name="T4" fmla="*/ 2147483647 w 529"/>
              <a:gd name="T5" fmla="*/ 2147483647 h 613"/>
              <a:gd name="T6" fmla="*/ 2147483647 w 529"/>
              <a:gd name="T7" fmla="*/ 2147483647 h 613"/>
              <a:gd name="T8" fmla="*/ 2147483647 w 529"/>
              <a:gd name="T9" fmla="*/ 2147483647 h 613"/>
              <a:gd name="T10" fmla="*/ 2147483647 w 529"/>
              <a:gd name="T11" fmla="*/ 2147483647 h 613"/>
              <a:gd name="T12" fmla="*/ 2147483647 w 529"/>
              <a:gd name="T13" fmla="*/ 2147483647 h 613"/>
              <a:gd name="T14" fmla="*/ 2147483647 w 529"/>
              <a:gd name="T15" fmla="*/ 2147483647 h 613"/>
              <a:gd name="T16" fmla="*/ 2147483647 w 529"/>
              <a:gd name="T17" fmla="*/ 2147483647 h 613"/>
              <a:gd name="T18" fmla="*/ 2147483647 w 529"/>
              <a:gd name="T19" fmla="*/ 2147483647 h 613"/>
              <a:gd name="T20" fmla="*/ 2147483647 w 529"/>
              <a:gd name="T21" fmla="*/ 2147483647 h 613"/>
              <a:gd name="T22" fmla="*/ 2147483647 w 529"/>
              <a:gd name="T23" fmla="*/ 2147483647 h 613"/>
              <a:gd name="T24" fmla="*/ 2147483647 w 529"/>
              <a:gd name="T25" fmla="*/ 2147483647 h 613"/>
              <a:gd name="T26" fmla="*/ 2147483647 w 529"/>
              <a:gd name="T27" fmla="*/ 2147483647 h 613"/>
              <a:gd name="T28" fmla="*/ 2147483647 w 529"/>
              <a:gd name="T29" fmla="*/ 2147483647 h 613"/>
              <a:gd name="T30" fmla="*/ 2147483647 w 529"/>
              <a:gd name="T31" fmla="*/ 2147483647 h 613"/>
              <a:gd name="T32" fmla="*/ 2147483647 w 529"/>
              <a:gd name="T33" fmla="*/ 2147483647 h 613"/>
              <a:gd name="T34" fmla="*/ 2147483647 w 529"/>
              <a:gd name="T35" fmla="*/ 2147483647 h 613"/>
              <a:gd name="T36" fmla="*/ 2147483647 w 529"/>
              <a:gd name="T37" fmla="*/ 2147483647 h 613"/>
              <a:gd name="T38" fmla="*/ 2147483647 w 529"/>
              <a:gd name="T39" fmla="*/ 2147483647 h 613"/>
              <a:gd name="T40" fmla="*/ 2147483647 w 529"/>
              <a:gd name="T41" fmla="*/ 2147483647 h 613"/>
              <a:gd name="T42" fmla="*/ 2147483647 w 529"/>
              <a:gd name="T43" fmla="*/ 2147483647 h 613"/>
              <a:gd name="T44" fmla="*/ 2147483647 w 529"/>
              <a:gd name="T45" fmla="*/ 2147483647 h 613"/>
              <a:gd name="T46" fmla="*/ 2147483647 w 529"/>
              <a:gd name="T47" fmla="*/ 2147483647 h 613"/>
              <a:gd name="T48" fmla="*/ 2147483647 w 529"/>
              <a:gd name="T49" fmla="*/ 2147483647 h 613"/>
              <a:gd name="T50" fmla="*/ 2147483647 w 529"/>
              <a:gd name="T51" fmla="*/ 2147483647 h 613"/>
              <a:gd name="T52" fmla="*/ 2147483647 w 529"/>
              <a:gd name="T53" fmla="*/ 2147483647 h 613"/>
              <a:gd name="T54" fmla="*/ 2147483647 w 529"/>
              <a:gd name="T55" fmla="*/ 2147483647 h 613"/>
              <a:gd name="T56" fmla="*/ 2147483647 w 529"/>
              <a:gd name="T57" fmla="*/ 2147483647 h 613"/>
              <a:gd name="T58" fmla="*/ 2147483647 w 529"/>
              <a:gd name="T59" fmla="*/ 2147483647 h 613"/>
              <a:gd name="T60" fmla="*/ 2147483647 w 529"/>
              <a:gd name="T61" fmla="*/ 2147483647 h 613"/>
              <a:gd name="T62" fmla="*/ 2147483647 w 529"/>
              <a:gd name="T63" fmla="*/ 0 h 613"/>
              <a:gd name="T64" fmla="*/ 2147483647 w 529"/>
              <a:gd name="T65" fmla="*/ 0 h 613"/>
              <a:gd name="T66" fmla="*/ 2147483647 w 529"/>
              <a:gd name="T67" fmla="*/ 2147483647 h 613"/>
              <a:gd name="T68" fmla="*/ 2147483647 w 529"/>
              <a:gd name="T69" fmla="*/ 2147483647 h 613"/>
              <a:gd name="T70" fmla="*/ 2147483647 w 529"/>
              <a:gd name="T71" fmla="*/ 2147483647 h 613"/>
              <a:gd name="T72" fmla="*/ 2147483647 w 529"/>
              <a:gd name="T73" fmla="*/ 2147483647 h 613"/>
              <a:gd name="T74" fmla="*/ 2147483647 w 529"/>
              <a:gd name="T75" fmla="*/ 2147483647 h 613"/>
              <a:gd name="T76" fmla="*/ 2147483647 w 529"/>
              <a:gd name="T77" fmla="*/ 2147483647 h 613"/>
              <a:gd name="T78" fmla="*/ 0 w 529"/>
              <a:gd name="T79" fmla="*/ 2147483647 h 613"/>
              <a:gd name="T80" fmla="*/ 0 w 529"/>
              <a:gd name="T81" fmla="*/ 2147483647 h 613"/>
              <a:gd name="T82" fmla="*/ 0 w 529"/>
              <a:gd name="T83" fmla="*/ 2147483647 h 613"/>
              <a:gd name="T84" fmla="*/ 0 w 529"/>
              <a:gd name="T85" fmla="*/ 2147483647 h 613"/>
              <a:gd name="T86" fmla="*/ 2147483647 w 529"/>
              <a:gd name="T87" fmla="*/ 2147483647 h 613"/>
              <a:gd name="T88" fmla="*/ 2147483647 w 529"/>
              <a:gd name="T89" fmla="*/ 2147483647 h 613"/>
              <a:gd name="T90" fmla="*/ 2147483647 w 529"/>
              <a:gd name="T91" fmla="*/ 2147483647 h 613"/>
              <a:gd name="T92" fmla="*/ 2147483647 w 529"/>
              <a:gd name="T93" fmla="*/ 2147483647 h 613"/>
              <a:gd name="T94" fmla="*/ 2147483647 w 529"/>
              <a:gd name="T95" fmla="*/ 2147483647 h 613"/>
              <a:gd name="T96" fmla="*/ 2147483647 w 529"/>
              <a:gd name="T97" fmla="*/ 2147483647 h 613"/>
              <a:gd name="T98" fmla="*/ 2147483647 w 529"/>
              <a:gd name="T99" fmla="*/ 2147483647 h 613"/>
              <a:gd name="T100" fmla="*/ 2147483647 w 529"/>
              <a:gd name="T101" fmla="*/ 2147483647 h 613"/>
              <a:gd name="T102" fmla="*/ 2147483647 w 529"/>
              <a:gd name="T103" fmla="*/ 2147483647 h 613"/>
              <a:gd name="T104" fmla="*/ 2147483647 w 529"/>
              <a:gd name="T105" fmla="*/ 2147483647 h 613"/>
              <a:gd name="T106" fmla="*/ 2147483647 w 529"/>
              <a:gd name="T107" fmla="*/ 2147483647 h 613"/>
              <a:gd name="T108" fmla="*/ 2147483647 w 529"/>
              <a:gd name="T109" fmla="*/ 2147483647 h 613"/>
              <a:gd name="T110" fmla="*/ 2147483647 w 529"/>
              <a:gd name="T111" fmla="*/ 2147483647 h 613"/>
              <a:gd name="T112" fmla="*/ 2147483647 w 529"/>
              <a:gd name="T113" fmla="*/ 2147483647 h 613"/>
              <a:gd name="T114" fmla="*/ 2147483647 w 529"/>
              <a:gd name="T115" fmla="*/ 2147483647 h 613"/>
              <a:gd name="T116" fmla="*/ 2147483647 w 529"/>
              <a:gd name="T117" fmla="*/ 2147483647 h 613"/>
              <a:gd name="T118" fmla="*/ 2147483647 w 529"/>
              <a:gd name="T119" fmla="*/ 2147483647 h 613"/>
              <a:gd name="T120" fmla="*/ 2147483647 w 529"/>
              <a:gd name="T121" fmla="*/ 2147483647 h 61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9"/>
              <a:gd name="T184" fmla="*/ 0 h 613"/>
              <a:gd name="T185" fmla="*/ 529 w 529"/>
              <a:gd name="T186" fmla="*/ 613 h 61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9" h="613">
                <a:moveTo>
                  <a:pt x="444" y="612"/>
                </a:moveTo>
                <a:lnTo>
                  <a:pt x="432" y="594"/>
                </a:lnTo>
                <a:lnTo>
                  <a:pt x="450" y="588"/>
                </a:lnTo>
                <a:lnTo>
                  <a:pt x="468" y="576"/>
                </a:lnTo>
                <a:lnTo>
                  <a:pt x="486" y="570"/>
                </a:lnTo>
                <a:lnTo>
                  <a:pt x="504" y="558"/>
                </a:lnTo>
                <a:lnTo>
                  <a:pt x="522" y="546"/>
                </a:lnTo>
                <a:lnTo>
                  <a:pt x="522" y="528"/>
                </a:lnTo>
                <a:lnTo>
                  <a:pt x="522" y="510"/>
                </a:lnTo>
                <a:lnTo>
                  <a:pt x="522" y="492"/>
                </a:lnTo>
                <a:lnTo>
                  <a:pt x="522" y="474"/>
                </a:lnTo>
                <a:lnTo>
                  <a:pt x="522" y="456"/>
                </a:lnTo>
                <a:lnTo>
                  <a:pt x="516" y="438"/>
                </a:lnTo>
                <a:lnTo>
                  <a:pt x="504" y="420"/>
                </a:lnTo>
                <a:lnTo>
                  <a:pt x="498" y="402"/>
                </a:lnTo>
                <a:lnTo>
                  <a:pt x="498" y="384"/>
                </a:lnTo>
                <a:lnTo>
                  <a:pt x="504" y="366"/>
                </a:lnTo>
                <a:lnTo>
                  <a:pt x="516" y="348"/>
                </a:lnTo>
                <a:lnTo>
                  <a:pt x="522" y="330"/>
                </a:lnTo>
                <a:lnTo>
                  <a:pt x="522" y="312"/>
                </a:lnTo>
                <a:lnTo>
                  <a:pt x="528" y="294"/>
                </a:lnTo>
                <a:lnTo>
                  <a:pt x="528" y="276"/>
                </a:lnTo>
                <a:lnTo>
                  <a:pt x="528" y="258"/>
                </a:lnTo>
                <a:lnTo>
                  <a:pt x="528" y="240"/>
                </a:lnTo>
                <a:lnTo>
                  <a:pt x="522" y="222"/>
                </a:lnTo>
                <a:lnTo>
                  <a:pt x="516" y="204"/>
                </a:lnTo>
                <a:lnTo>
                  <a:pt x="498" y="192"/>
                </a:lnTo>
                <a:lnTo>
                  <a:pt x="498" y="174"/>
                </a:lnTo>
                <a:lnTo>
                  <a:pt x="486" y="156"/>
                </a:lnTo>
                <a:lnTo>
                  <a:pt x="468" y="150"/>
                </a:lnTo>
                <a:lnTo>
                  <a:pt x="456" y="132"/>
                </a:lnTo>
                <a:lnTo>
                  <a:pt x="450" y="114"/>
                </a:lnTo>
                <a:lnTo>
                  <a:pt x="438" y="96"/>
                </a:lnTo>
                <a:lnTo>
                  <a:pt x="420" y="84"/>
                </a:lnTo>
                <a:lnTo>
                  <a:pt x="408" y="66"/>
                </a:lnTo>
                <a:lnTo>
                  <a:pt x="402" y="48"/>
                </a:lnTo>
                <a:lnTo>
                  <a:pt x="402" y="30"/>
                </a:lnTo>
                <a:lnTo>
                  <a:pt x="384" y="24"/>
                </a:lnTo>
                <a:lnTo>
                  <a:pt x="366" y="18"/>
                </a:lnTo>
                <a:lnTo>
                  <a:pt x="348" y="18"/>
                </a:lnTo>
                <a:lnTo>
                  <a:pt x="342" y="36"/>
                </a:lnTo>
                <a:lnTo>
                  <a:pt x="336" y="54"/>
                </a:lnTo>
                <a:lnTo>
                  <a:pt x="330" y="72"/>
                </a:lnTo>
                <a:lnTo>
                  <a:pt x="324" y="90"/>
                </a:lnTo>
                <a:lnTo>
                  <a:pt x="324" y="108"/>
                </a:lnTo>
                <a:lnTo>
                  <a:pt x="324" y="126"/>
                </a:lnTo>
                <a:lnTo>
                  <a:pt x="318" y="144"/>
                </a:lnTo>
                <a:lnTo>
                  <a:pt x="312" y="126"/>
                </a:lnTo>
                <a:lnTo>
                  <a:pt x="300" y="108"/>
                </a:lnTo>
                <a:lnTo>
                  <a:pt x="294" y="90"/>
                </a:lnTo>
                <a:lnTo>
                  <a:pt x="288" y="72"/>
                </a:lnTo>
                <a:lnTo>
                  <a:pt x="276" y="54"/>
                </a:lnTo>
                <a:lnTo>
                  <a:pt x="258" y="42"/>
                </a:lnTo>
                <a:lnTo>
                  <a:pt x="252" y="24"/>
                </a:lnTo>
                <a:lnTo>
                  <a:pt x="234" y="30"/>
                </a:lnTo>
                <a:lnTo>
                  <a:pt x="228" y="48"/>
                </a:lnTo>
                <a:lnTo>
                  <a:pt x="222" y="66"/>
                </a:lnTo>
                <a:lnTo>
                  <a:pt x="204" y="54"/>
                </a:lnTo>
                <a:lnTo>
                  <a:pt x="186" y="48"/>
                </a:lnTo>
                <a:lnTo>
                  <a:pt x="168" y="36"/>
                </a:lnTo>
                <a:lnTo>
                  <a:pt x="150" y="24"/>
                </a:lnTo>
                <a:lnTo>
                  <a:pt x="132" y="12"/>
                </a:lnTo>
                <a:lnTo>
                  <a:pt x="114" y="6"/>
                </a:lnTo>
                <a:lnTo>
                  <a:pt x="96" y="0"/>
                </a:lnTo>
                <a:lnTo>
                  <a:pt x="78" y="0"/>
                </a:lnTo>
                <a:lnTo>
                  <a:pt x="60" y="0"/>
                </a:lnTo>
                <a:lnTo>
                  <a:pt x="42" y="12"/>
                </a:lnTo>
                <a:lnTo>
                  <a:pt x="36" y="30"/>
                </a:lnTo>
                <a:lnTo>
                  <a:pt x="36" y="48"/>
                </a:lnTo>
                <a:lnTo>
                  <a:pt x="42" y="66"/>
                </a:lnTo>
                <a:lnTo>
                  <a:pt x="42" y="84"/>
                </a:lnTo>
                <a:lnTo>
                  <a:pt x="54" y="102"/>
                </a:lnTo>
                <a:lnTo>
                  <a:pt x="54" y="120"/>
                </a:lnTo>
                <a:lnTo>
                  <a:pt x="54" y="138"/>
                </a:lnTo>
                <a:lnTo>
                  <a:pt x="54" y="156"/>
                </a:lnTo>
                <a:lnTo>
                  <a:pt x="42" y="174"/>
                </a:lnTo>
                <a:lnTo>
                  <a:pt x="24" y="186"/>
                </a:lnTo>
                <a:lnTo>
                  <a:pt x="12" y="204"/>
                </a:lnTo>
                <a:lnTo>
                  <a:pt x="18" y="222"/>
                </a:lnTo>
                <a:lnTo>
                  <a:pt x="0" y="222"/>
                </a:lnTo>
                <a:lnTo>
                  <a:pt x="0" y="240"/>
                </a:lnTo>
                <a:lnTo>
                  <a:pt x="0" y="258"/>
                </a:lnTo>
                <a:lnTo>
                  <a:pt x="0" y="276"/>
                </a:lnTo>
                <a:lnTo>
                  <a:pt x="0" y="294"/>
                </a:lnTo>
                <a:lnTo>
                  <a:pt x="0" y="312"/>
                </a:lnTo>
                <a:lnTo>
                  <a:pt x="0" y="330"/>
                </a:lnTo>
                <a:lnTo>
                  <a:pt x="12" y="348"/>
                </a:lnTo>
                <a:lnTo>
                  <a:pt x="18" y="366"/>
                </a:lnTo>
                <a:lnTo>
                  <a:pt x="18" y="384"/>
                </a:lnTo>
                <a:lnTo>
                  <a:pt x="18" y="402"/>
                </a:lnTo>
                <a:lnTo>
                  <a:pt x="18" y="420"/>
                </a:lnTo>
                <a:lnTo>
                  <a:pt x="18" y="438"/>
                </a:lnTo>
                <a:lnTo>
                  <a:pt x="18" y="456"/>
                </a:lnTo>
                <a:lnTo>
                  <a:pt x="30" y="474"/>
                </a:lnTo>
                <a:lnTo>
                  <a:pt x="42" y="492"/>
                </a:lnTo>
                <a:lnTo>
                  <a:pt x="60" y="504"/>
                </a:lnTo>
                <a:lnTo>
                  <a:pt x="78" y="510"/>
                </a:lnTo>
                <a:lnTo>
                  <a:pt x="96" y="510"/>
                </a:lnTo>
                <a:lnTo>
                  <a:pt x="114" y="504"/>
                </a:lnTo>
                <a:lnTo>
                  <a:pt x="132" y="510"/>
                </a:lnTo>
                <a:lnTo>
                  <a:pt x="150" y="510"/>
                </a:lnTo>
                <a:lnTo>
                  <a:pt x="168" y="516"/>
                </a:lnTo>
                <a:lnTo>
                  <a:pt x="186" y="516"/>
                </a:lnTo>
                <a:lnTo>
                  <a:pt x="204" y="516"/>
                </a:lnTo>
                <a:lnTo>
                  <a:pt x="222" y="516"/>
                </a:lnTo>
                <a:lnTo>
                  <a:pt x="240" y="516"/>
                </a:lnTo>
                <a:lnTo>
                  <a:pt x="258" y="516"/>
                </a:lnTo>
                <a:lnTo>
                  <a:pt x="276" y="516"/>
                </a:lnTo>
                <a:lnTo>
                  <a:pt x="294" y="510"/>
                </a:lnTo>
                <a:lnTo>
                  <a:pt x="312" y="504"/>
                </a:lnTo>
                <a:lnTo>
                  <a:pt x="330" y="504"/>
                </a:lnTo>
                <a:lnTo>
                  <a:pt x="348" y="492"/>
                </a:lnTo>
                <a:lnTo>
                  <a:pt x="366" y="486"/>
                </a:lnTo>
                <a:lnTo>
                  <a:pt x="384" y="486"/>
                </a:lnTo>
                <a:lnTo>
                  <a:pt x="402" y="492"/>
                </a:lnTo>
                <a:lnTo>
                  <a:pt x="408" y="510"/>
                </a:lnTo>
                <a:lnTo>
                  <a:pt x="408" y="528"/>
                </a:lnTo>
                <a:lnTo>
                  <a:pt x="414" y="546"/>
                </a:lnTo>
                <a:lnTo>
                  <a:pt x="420" y="564"/>
                </a:lnTo>
                <a:lnTo>
                  <a:pt x="426" y="582"/>
                </a:lnTo>
                <a:lnTo>
                  <a:pt x="444" y="588"/>
                </a:lnTo>
                <a:lnTo>
                  <a:pt x="462" y="582"/>
                </a:lnTo>
                <a:lnTo>
                  <a:pt x="492" y="564"/>
                </a:lnTo>
              </a:path>
            </a:pathLst>
          </a:custGeom>
          <a:noFill/>
          <a:ln w="9525" cap="rnd">
            <a:noFill/>
            <a:round/>
            <a:headEnd type="none" w="sm" len="sm"/>
            <a:tailEnd type="none" w="sm" len="sm"/>
          </a:ln>
        </p:spPr>
        <p:txBody>
          <a:bodyPr/>
          <a:lstStyle/>
          <a:p>
            <a:endParaRPr lang="en-US"/>
          </a:p>
        </p:txBody>
      </p:sp>
      <p:sp>
        <p:nvSpPr>
          <p:cNvPr id="8224" name="Freeform 44"/>
          <p:cNvSpPr>
            <a:spLocks/>
          </p:cNvSpPr>
          <p:nvPr/>
        </p:nvSpPr>
        <p:spPr bwMode="auto">
          <a:xfrm>
            <a:off x="7467600" y="2187575"/>
            <a:ext cx="606425" cy="1173163"/>
          </a:xfrm>
          <a:custGeom>
            <a:avLst/>
            <a:gdLst>
              <a:gd name="T0" fmla="*/ 0 w 382"/>
              <a:gd name="T1" fmla="*/ 2147483647 h 739"/>
              <a:gd name="T2" fmla="*/ 2147483647 w 382"/>
              <a:gd name="T3" fmla="*/ 2147483647 h 739"/>
              <a:gd name="T4" fmla="*/ 2147483647 w 382"/>
              <a:gd name="T5" fmla="*/ 2147483647 h 739"/>
              <a:gd name="T6" fmla="*/ 2147483647 w 382"/>
              <a:gd name="T7" fmla="*/ 2147483647 h 739"/>
              <a:gd name="T8" fmla="*/ 2147483647 w 382"/>
              <a:gd name="T9" fmla="*/ 2147483647 h 739"/>
              <a:gd name="T10" fmla="*/ 2147483647 w 382"/>
              <a:gd name="T11" fmla="*/ 2147483647 h 739"/>
              <a:gd name="T12" fmla="*/ 2147483647 w 382"/>
              <a:gd name="T13" fmla="*/ 2147483647 h 739"/>
              <a:gd name="T14" fmla="*/ 2147483647 w 382"/>
              <a:gd name="T15" fmla="*/ 2147483647 h 739"/>
              <a:gd name="T16" fmla="*/ 2147483647 w 382"/>
              <a:gd name="T17" fmla="*/ 2147483647 h 739"/>
              <a:gd name="T18" fmla="*/ 2147483647 w 382"/>
              <a:gd name="T19" fmla="*/ 2147483647 h 739"/>
              <a:gd name="T20" fmla="*/ 2147483647 w 382"/>
              <a:gd name="T21" fmla="*/ 2147483647 h 739"/>
              <a:gd name="T22" fmla="*/ 2147483647 w 382"/>
              <a:gd name="T23" fmla="*/ 2147483647 h 739"/>
              <a:gd name="T24" fmla="*/ 2147483647 w 382"/>
              <a:gd name="T25" fmla="*/ 2147483647 h 739"/>
              <a:gd name="T26" fmla="*/ 2147483647 w 382"/>
              <a:gd name="T27" fmla="*/ 2147483647 h 739"/>
              <a:gd name="T28" fmla="*/ 2147483647 w 382"/>
              <a:gd name="T29" fmla="*/ 2147483647 h 739"/>
              <a:gd name="T30" fmla="*/ 2147483647 w 382"/>
              <a:gd name="T31" fmla="*/ 2147483647 h 739"/>
              <a:gd name="T32" fmla="*/ 2147483647 w 382"/>
              <a:gd name="T33" fmla="*/ 2147483647 h 739"/>
              <a:gd name="T34" fmla="*/ 2147483647 w 382"/>
              <a:gd name="T35" fmla="*/ 2147483647 h 739"/>
              <a:gd name="T36" fmla="*/ 2147483647 w 382"/>
              <a:gd name="T37" fmla="*/ 2147483647 h 739"/>
              <a:gd name="T38" fmla="*/ 2147483647 w 382"/>
              <a:gd name="T39" fmla="*/ 2147483647 h 739"/>
              <a:gd name="T40" fmla="*/ 2147483647 w 382"/>
              <a:gd name="T41" fmla="*/ 2147483647 h 739"/>
              <a:gd name="T42" fmla="*/ 2147483647 w 382"/>
              <a:gd name="T43" fmla="*/ 2147483647 h 739"/>
              <a:gd name="T44" fmla="*/ 2147483647 w 382"/>
              <a:gd name="T45" fmla="*/ 2147483647 h 739"/>
              <a:gd name="T46" fmla="*/ 2147483647 w 382"/>
              <a:gd name="T47" fmla="*/ 2147483647 h 739"/>
              <a:gd name="T48" fmla="*/ 2147483647 w 382"/>
              <a:gd name="T49" fmla="*/ 2147483647 h 739"/>
              <a:gd name="T50" fmla="*/ 2147483647 w 382"/>
              <a:gd name="T51" fmla="*/ 2147483647 h 739"/>
              <a:gd name="T52" fmla="*/ 2147483647 w 382"/>
              <a:gd name="T53" fmla="*/ 2147483647 h 739"/>
              <a:gd name="T54" fmla="*/ 2147483647 w 382"/>
              <a:gd name="T55" fmla="*/ 2147483647 h 739"/>
              <a:gd name="T56" fmla="*/ 2147483647 w 382"/>
              <a:gd name="T57" fmla="*/ 2147483647 h 739"/>
              <a:gd name="T58" fmla="*/ 2147483647 w 382"/>
              <a:gd name="T59" fmla="*/ 2147483647 h 739"/>
              <a:gd name="T60" fmla="*/ 2147483647 w 382"/>
              <a:gd name="T61" fmla="*/ 2147483647 h 739"/>
              <a:gd name="T62" fmla="*/ 2147483647 w 382"/>
              <a:gd name="T63" fmla="*/ 2147483647 h 739"/>
              <a:gd name="T64" fmla="*/ 2147483647 w 382"/>
              <a:gd name="T65" fmla="*/ 2147483647 h 739"/>
              <a:gd name="T66" fmla="*/ 2147483647 w 382"/>
              <a:gd name="T67" fmla="*/ 2147483647 h 739"/>
              <a:gd name="T68" fmla="*/ 2147483647 w 382"/>
              <a:gd name="T69" fmla="*/ 2147483647 h 739"/>
              <a:gd name="T70" fmla="*/ 2147483647 w 382"/>
              <a:gd name="T71" fmla="*/ 2147483647 h 739"/>
              <a:gd name="T72" fmla="*/ 2147483647 w 382"/>
              <a:gd name="T73" fmla="*/ 2147483647 h 739"/>
              <a:gd name="T74" fmla="*/ 2147483647 w 382"/>
              <a:gd name="T75" fmla="*/ 2147483647 h 739"/>
              <a:gd name="T76" fmla="*/ 2147483647 w 382"/>
              <a:gd name="T77" fmla="*/ 2147483647 h 739"/>
              <a:gd name="T78" fmla="*/ 2147483647 w 382"/>
              <a:gd name="T79" fmla="*/ 2147483647 h 739"/>
              <a:gd name="T80" fmla="*/ 2147483647 w 382"/>
              <a:gd name="T81" fmla="*/ 2147483647 h 739"/>
              <a:gd name="T82" fmla="*/ 2147483647 w 382"/>
              <a:gd name="T83" fmla="*/ 2147483647 h 739"/>
              <a:gd name="T84" fmla="*/ 2147483647 w 382"/>
              <a:gd name="T85" fmla="*/ 2147483647 h 739"/>
              <a:gd name="T86" fmla="*/ 2147483647 w 382"/>
              <a:gd name="T87" fmla="*/ 2147483647 h 739"/>
              <a:gd name="T88" fmla="*/ 2147483647 w 382"/>
              <a:gd name="T89" fmla="*/ 2147483647 h 739"/>
              <a:gd name="T90" fmla="*/ 2147483647 w 382"/>
              <a:gd name="T91" fmla="*/ 2147483647 h 739"/>
              <a:gd name="T92" fmla="*/ 2147483647 w 382"/>
              <a:gd name="T93" fmla="*/ 2147483647 h 739"/>
              <a:gd name="T94" fmla="*/ 2147483647 w 382"/>
              <a:gd name="T95" fmla="*/ 2147483647 h 739"/>
              <a:gd name="T96" fmla="*/ 2147483647 w 382"/>
              <a:gd name="T97" fmla="*/ 2147483647 h 7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82"/>
              <a:gd name="T148" fmla="*/ 0 h 739"/>
              <a:gd name="T149" fmla="*/ 382 w 382"/>
              <a:gd name="T150" fmla="*/ 739 h 7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82" h="739">
                <a:moveTo>
                  <a:pt x="33" y="594"/>
                </a:moveTo>
                <a:lnTo>
                  <a:pt x="0" y="594"/>
                </a:lnTo>
                <a:lnTo>
                  <a:pt x="0" y="690"/>
                </a:lnTo>
                <a:lnTo>
                  <a:pt x="48" y="738"/>
                </a:lnTo>
                <a:lnTo>
                  <a:pt x="144" y="642"/>
                </a:lnTo>
                <a:lnTo>
                  <a:pt x="111" y="630"/>
                </a:lnTo>
                <a:lnTo>
                  <a:pt x="129" y="630"/>
                </a:lnTo>
                <a:lnTo>
                  <a:pt x="147" y="630"/>
                </a:lnTo>
                <a:lnTo>
                  <a:pt x="159" y="612"/>
                </a:lnTo>
                <a:lnTo>
                  <a:pt x="177" y="600"/>
                </a:lnTo>
                <a:lnTo>
                  <a:pt x="189" y="582"/>
                </a:lnTo>
                <a:lnTo>
                  <a:pt x="207" y="570"/>
                </a:lnTo>
                <a:lnTo>
                  <a:pt x="225" y="570"/>
                </a:lnTo>
                <a:lnTo>
                  <a:pt x="243" y="582"/>
                </a:lnTo>
                <a:lnTo>
                  <a:pt x="261" y="588"/>
                </a:lnTo>
                <a:lnTo>
                  <a:pt x="279" y="594"/>
                </a:lnTo>
                <a:lnTo>
                  <a:pt x="297" y="600"/>
                </a:lnTo>
                <a:lnTo>
                  <a:pt x="315" y="606"/>
                </a:lnTo>
                <a:lnTo>
                  <a:pt x="333" y="612"/>
                </a:lnTo>
                <a:lnTo>
                  <a:pt x="327" y="594"/>
                </a:lnTo>
                <a:lnTo>
                  <a:pt x="315" y="576"/>
                </a:lnTo>
                <a:lnTo>
                  <a:pt x="315" y="558"/>
                </a:lnTo>
                <a:lnTo>
                  <a:pt x="309" y="540"/>
                </a:lnTo>
                <a:lnTo>
                  <a:pt x="303" y="522"/>
                </a:lnTo>
                <a:lnTo>
                  <a:pt x="297" y="504"/>
                </a:lnTo>
                <a:lnTo>
                  <a:pt x="297" y="486"/>
                </a:lnTo>
                <a:lnTo>
                  <a:pt x="297" y="468"/>
                </a:lnTo>
                <a:lnTo>
                  <a:pt x="291" y="450"/>
                </a:lnTo>
                <a:lnTo>
                  <a:pt x="285" y="432"/>
                </a:lnTo>
                <a:lnTo>
                  <a:pt x="279" y="414"/>
                </a:lnTo>
                <a:lnTo>
                  <a:pt x="279" y="396"/>
                </a:lnTo>
                <a:lnTo>
                  <a:pt x="279" y="378"/>
                </a:lnTo>
                <a:lnTo>
                  <a:pt x="291" y="360"/>
                </a:lnTo>
                <a:lnTo>
                  <a:pt x="309" y="348"/>
                </a:lnTo>
                <a:lnTo>
                  <a:pt x="315" y="330"/>
                </a:lnTo>
                <a:lnTo>
                  <a:pt x="315" y="312"/>
                </a:lnTo>
                <a:lnTo>
                  <a:pt x="315" y="294"/>
                </a:lnTo>
                <a:lnTo>
                  <a:pt x="315" y="276"/>
                </a:lnTo>
                <a:lnTo>
                  <a:pt x="327" y="258"/>
                </a:lnTo>
                <a:lnTo>
                  <a:pt x="333" y="240"/>
                </a:lnTo>
                <a:lnTo>
                  <a:pt x="339" y="222"/>
                </a:lnTo>
                <a:lnTo>
                  <a:pt x="345" y="204"/>
                </a:lnTo>
                <a:lnTo>
                  <a:pt x="363" y="192"/>
                </a:lnTo>
                <a:lnTo>
                  <a:pt x="375" y="174"/>
                </a:lnTo>
                <a:lnTo>
                  <a:pt x="375" y="156"/>
                </a:lnTo>
                <a:lnTo>
                  <a:pt x="381" y="138"/>
                </a:lnTo>
                <a:lnTo>
                  <a:pt x="369" y="120"/>
                </a:lnTo>
                <a:lnTo>
                  <a:pt x="357" y="102"/>
                </a:lnTo>
                <a:lnTo>
                  <a:pt x="351" y="84"/>
                </a:lnTo>
                <a:lnTo>
                  <a:pt x="339" y="66"/>
                </a:lnTo>
                <a:lnTo>
                  <a:pt x="327" y="48"/>
                </a:lnTo>
                <a:lnTo>
                  <a:pt x="315" y="30"/>
                </a:lnTo>
                <a:lnTo>
                  <a:pt x="297" y="24"/>
                </a:lnTo>
                <a:lnTo>
                  <a:pt x="291" y="6"/>
                </a:lnTo>
                <a:lnTo>
                  <a:pt x="273" y="0"/>
                </a:lnTo>
                <a:lnTo>
                  <a:pt x="267" y="18"/>
                </a:lnTo>
                <a:lnTo>
                  <a:pt x="261" y="36"/>
                </a:lnTo>
                <a:lnTo>
                  <a:pt x="243" y="48"/>
                </a:lnTo>
                <a:lnTo>
                  <a:pt x="243" y="66"/>
                </a:lnTo>
                <a:lnTo>
                  <a:pt x="237" y="84"/>
                </a:lnTo>
                <a:lnTo>
                  <a:pt x="219" y="96"/>
                </a:lnTo>
                <a:lnTo>
                  <a:pt x="201" y="108"/>
                </a:lnTo>
                <a:lnTo>
                  <a:pt x="183" y="114"/>
                </a:lnTo>
                <a:lnTo>
                  <a:pt x="165" y="120"/>
                </a:lnTo>
                <a:lnTo>
                  <a:pt x="147" y="126"/>
                </a:lnTo>
                <a:lnTo>
                  <a:pt x="129" y="126"/>
                </a:lnTo>
                <a:lnTo>
                  <a:pt x="111" y="132"/>
                </a:lnTo>
                <a:lnTo>
                  <a:pt x="93" y="144"/>
                </a:lnTo>
                <a:lnTo>
                  <a:pt x="75" y="150"/>
                </a:lnTo>
                <a:lnTo>
                  <a:pt x="57" y="150"/>
                </a:lnTo>
                <a:lnTo>
                  <a:pt x="39" y="150"/>
                </a:lnTo>
                <a:lnTo>
                  <a:pt x="27" y="168"/>
                </a:lnTo>
                <a:lnTo>
                  <a:pt x="15" y="186"/>
                </a:lnTo>
                <a:lnTo>
                  <a:pt x="9" y="204"/>
                </a:lnTo>
                <a:lnTo>
                  <a:pt x="3" y="222"/>
                </a:lnTo>
                <a:lnTo>
                  <a:pt x="15" y="240"/>
                </a:lnTo>
                <a:lnTo>
                  <a:pt x="33" y="246"/>
                </a:lnTo>
                <a:lnTo>
                  <a:pt x="51" y="258"/>
                </a:lnTo>
                <a:lnTo>
                  <a:pt x="57" y="276"/>
                </a:lnTo>
                <a:lnTo>
                  <a:pt x="39" y="288"/>
                </a:lnTo>
                <a:lnTo>
                  <a:pt x="33" y="306"/>
                </a:lnTo>
                <a:lnTo>
                  <a:pt x="27" y="324"/>
                </a:lnTo>
                <a:lnTo>
                  <a:pt x="15" y="342"/>
                </a:lnTo>
                <a:lnTo>
                  <a:pt x="9" y="360"/>
                </a:lnTo>
                <a:lnTo>
                  <a:pt x="3" y="378"/>
                </a:lnTo>
                <a:lnTo>
                  <a:pt x="3" y="396"/>
                </a:lnTo>
                <a:lnTo>
                  <a:pt x="3" y="414"/>
                </a:lnTo>
                <a:lnTo>
                  <a:pt x="3" y="432"/>
                </a:lnTo>
                <a:lnTo>
                  <a:pt x="3" y="450"/>
                </a:lnTo>
                <a:lnTo>
                  <a:pt x="9" y="468"/>
                </a:lnTo>
                <a:lnTo>
                  <a:pt x="15" y="486"/>
                </a:lnTo>
                <a:lnTo>
                  <a:pt x="15" y="504"/>
                </a:lnTo>
                <a:lnTo>
                  <a:pt x="15" y="522"/>
                </a:lnTo>
                <a:lnTo>
                  <a:pt x="27" y="540"/>
                </a:lnTo>
                <a:lnTo>
                  <a:pt x="27" y="558"/>
                </a:lnTo>
                <a:lnTo>
                  <a:pt x="27" y="576"/>
                </a:lnTo>
                <a:lnTo>
                  <a:pt x="39" y="594"/>
                </a:lnTo>
                <a:lnTo>
                  <a:pt x="81" y="594"/>
                </a:lnTo>
              </a:path>
            </a:pathLst>
          </a:custGeom>
          <a:noFill/>
          <a:ln w="9525" cap="rnd">
            <a:noFill/>
            <a:round/>
            <a:headEnd type="none" w="sm" len="sm"/>
            <a:tailEnd type="none" w="sm" len="sm"/>
          </a:ln>
        </p:spPr>
        <p:txBody>
          <a:bodyPr/>
          <a:lstStyle/>
          <a:p>
            <a:endParaRPr lang="en-US"/>
          </a:p>
        </p:txBody>
      </p:sp>
      <p:sp>
        <p:nvSpPr>
          <p:cNvPr id="8229" name="Freeform 49"/>
          <p:cNvSpPr>
            <a:spLocks/>
          </p:cNvSpPr>
          <p:nvPr/>
        </p:nvSpPr>
        <p:spPr bwMode="auto">
          <a:xfrm>
            <a:off x="5386388" y="1673225"/>
            <a:ext cx="1535112" cy="1411288"/>
          </a:xfrm>
          <a:custGeom>
            <a:avLst/>
            <a:gdLst>
              <a:gd name="T0" fmla="*/ 2147483647 w 967"/>
              <a:gd name="T1" fmla="*/ 2147483647 h 889"/>
              <a:gd name="T2" fmla="*/ 2147483647 w 967"/>
              <a:gd name="T3" fmla="*/ 2147483647 h 889"/>
              <a:gd name="T4" fmla="*/ 2147483647 w 967"/>
              <a:gd name="T5" fmla="*/ 2147483647 h 889"/>
              <a:gd name="T6" fmla="*/ 2147483647 w 967"/>
              <a:gd name="T7" fmla="*/ 2147483647 h 889"/>
              <a:gd name="T8" fmla="*/ 2147483647 w 967"/>
              <a:gd name="T9" fmla="*/ 2147483647 h 889"/>
              <a:gd name="T10" fmla="*/ 2147483647 w 967"/>
              <a:gd name="T11" fmla="*/ 2147483647 h 889"/>
              <a:gd name="T12" fmla="*/ 2147483647 w 967"/>
              <a:gd name="T13" fmla="*/ 2147483647 h 889"/>
              <a:gd name="T14" fmla="*/ 2147483647 w 967"/>
              <a:gd name="T15" fmla="*/ 2147483647 h 889"/>
              <a:gd name="T16" fmla="*/ 2147483647 w 967"/>
              <a:gd name="T17" fmla="*/ 2147483647 h 889"/>
              <a:gd name="T18" fmla="*/ 2147483647 w 967"/>
              <a:gd name="T19" fmla="*/ 2147483647 h 889"/>
              <a:gd name="T20" fmla="*/ 2147483647 w 967"/>
              <a:gd name="T21" fmla="*/ 2147483647 h 889"/>
              <a:gd name="T22" fmla="*/ 2147483647 w 967"/>
              <a:gd name="T23" fmla="*/ 2147483647 h 889"/>
              <a:gd name="T24" fmla="*/ 2147483647 w 967"/>
              <a:gd name="T25" fmla="*/ 2147483647 h 889"/>
              <a:gd name="T26" fmla="*/ 2147483647 w 967"/>
              <a:gd name="T27" fmla="*/ 2147483647 h 889"/>
              <a:gd name="T28" fmla="*/ 2147483647 w 967"/>
              <a:gd name="T29" fmla="*/ 2147483647 h 889"/>
              <a:gd name="T30" fmla="*/ 2147483647 w 967"/>
              <a:gd name="T31" fmla="*/ 2147483647 h 889"/>
              <a:gd name="T32" fmla="*/ 2147483647 w 967"/>
              <a:gd name="T33" fmla="*/ 2147483647 h 889"/>
              <a:gd name="T34" fmla="*/ 2147483647 w 967"/>
              <a:gd name="T35" fmla="*/ 2147483647 h 889"/>
              <a:gd name="T36" fmla="*/ 2147483647 w 967"/>
              <a:gd name="T37" fmla="*/ 2147483647 h 889"/>
              <a:gd name="T38" fmla="*/ 2147483647 w 967"/>
              <a:gd name="T39" fmla="*/ 2147483647 h 889"/>
              <a:gd name="T40" fmla="*/ 2147483647 w 967"/>
              <a:gd name="T41" fmla="*/ 2147483647 h 889"/>
              <a:gd name="T42" fmla="*/ 2147483647 w 967"/>
              <a:gd name="T43" fmla="*/ 2147483647 h 889"/>
              <a:gd name="T44" fmla="*/ 2147483647 w 967"/>
              <a:gd name="T45" fmla="*/ 2147483647 h 889"/>
              <a:gd name="T46" fmla="*/ 2147483647 w 967"/>
              <a:gd name="T47" fmla="*/ 2147483647 h 889"/>
              <a:gd name="T48" fmla="*/ 2147483647 w 967"/>
              <a:gd name="T49" fmla="*/ 0 h 889"/>
              <a:gd name="T50" fmla="*/ 2147483647 w 967"/>
              <a:gd name="T51" fmla="*/ 2147483647 h 889"/>
              <a:gd name="T52" fmla="*/ 2147483647 w 967"/>
              <a:gd name="T53" fmla="*/ 2147483647 h 889"/>
              <a:gd name="T54" fmla="*/ 2147483647 w 967"/>
              <a:gd name="T55" fmla="*/ 2147483647 h 889"/>
              <a:gd name="T56" fmla="*/ 2147483647 w 967"/>
              <a:gd name="T57" fmla="*/ 2147483647 h 889"/>
              <a:gd name="T58" fmla="*/ 2147483647 w 967"/>
              <a:gd name="T59" fmla="*/ 2147483647 h 889"/>
              <a:gd name="T60" fmla="*/ 2147483647 w 967"/>
              <a:gd name="T61" fmla="*/ 2147483647 h 889"/>
              <a:gd name="T62" fmla="*/ 2147483647 w 967"/>
              <a:gd name="T63" fmla="*/ 2147483647 h 889"/>
              <a:gd name="T64" fmla="*/ 2147483647 w 967"/>
              <a:gd name="T65" fmla="*/ 2147483647 h 889"/>
              <a:gd name="T66" fmla="*/ 2147483647 w 967"/>
              <a:gd name="T67" fmla="*/ 2147483647 h 889"/>
              <a:gd name="T68" fmla="*/ 2147483647 w 967"/>
              <a:gd name="T69" fmla="*/ 2147483647 h 889"/>
              <a:gd name="T70" fmla="*/ 2147483647 w 967"/>
              <a:gd name="T71" fmla="*/ 2147483647 h 889"/>
              <a:gd name="T72" fmla="*/ 2147483647 w 967"/>
              <a:gd name="T73" fmla="*/ 2147483647 h 889"/>
              <a:gd name="T74" fmla="*/ 2147483647 w 967"/>
              <a:gd name="T75" fmla="*/ 2147483647 h 889"/>
              <a:gd name="T76" fmla="*/ 2147483647 w 967"/>
              <a:gd name="T77" fmla="*/ 2147483647 h 889"/>
              <a:gd name="T78" fmla="*/ 2147483647 w 967"/>
              <a:gd name="T79" fmla="*/ 2147483647 h 889"/>
              <a:gd name="T80" fmla="*/ 2147483647 w 967"/>
              <a:gd name="T81" fmla="*/ 2147483647 h 889"/>
              <a:gd name="T82" fmla="*/ 2147483647 w 967"/>
              <a:gd name="T83" fmla="*/ 2147483647 h 889"/>
              <a:gd name="T84" fmla="*/ 2147483647 w 967"/>
              <a:gd name="T85" fmla="*/ 2147483647 h 889"/>
              <a:gd name="T86" fmla="*/ 2147483647 w 967"/>
              <a:gd name="T87" fmla="*/ 2147483647 h 889"/>
              <a:gd name="T88" fmla="*/ 2147483647 w 967"/>
              <a:gd name="T89" fmla="*/ 2147483647 h 889"/>
              <a:gd name="T90" fmla="*/ 2147483647 w 967"/>
              <a:gd name="T91" fmla="*/ 2147483647 h 889"/>
              <a:gd name="T92" fmla="*/ 2147483647 w 967"/>
              <a:gd name="T93" fmla="*/ 2147483647 h 889"/>
              <a:gd name="T94" fmla="*/ 2147483647 w 967"/>
              <a:gd name="T95" fmla="*/ 2147483647 h 889"/>
              <a:gd name="T96" fmla="*/ 2147483647 w 967"/>
              <a:gd name="T97" fmla="*/ 2147483647 h 889"/>
              <a:gd name="T98" fmla="*/ 2147483647 w 967"/>
              <a:gd name="T99" fmla="*/ 2147483647 h 889"/>
              <a:gd name="T100" fmla="*/ 2147483647 w 967"/>
              <a:gd name="T101" fmla="*/ 2147483647 h 889"/>
              <a:gd name="T102" fmla="*/ 2147483647 w 967"/>
              <a:gd name="T103" fmla="*/ 2147483647 h 889"/>
              <a:gd name="T104" fmla="*/ 2147483647 w 967"/>
              <a:gd name="T105" fmla="*/ 2147483647 h 889"/>
              <a:gd name="T106" fmla="*/ 2147483647 w 967"/>
              <a:gd name="T107" fmla="*/ 2147483647 h 8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7"/>
              <a:gd name="T163" fmla="*/ 0 h 889"/>
              <a:gd name="T164" fmla="*/ 967 w 967"/>
              <a:gd name="T165" fmla="*/ 889 h 8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7" h="889">
                <a:moveTo>
                  <a:pt x="720" y="870"/>
                </a:moveTo>
                <a:lnTo>
                  <a:pt x="738" y="852"/>
                </a:lnTo>
                <a:lnTo>
                  <a:pt x="756" y="864"/>
                </a:lnTo>
                <a:lnTo>
                  <a:pt x="774" y="864"/>
                </a:lnTo>
                <a:lnTo>
                  <a:pt x="792" y="870"/>
                </a:lnTo>
                <a:lnTo>
                  <a:pt x="810" y="888"/>
                </a:lnTo>
                <a:lnTo>
                  <a:pt x="804" y="870"/>
                </a:lnTo>
                <a:lnTo>
                  <a:pt x="804" y="852"/>
                </a:lnTo>
                <a:lnTo>
                  <a:pt x="798" y="834"/>
                </a:lnTo>
                <a:lnTo>
                  <a:pt x="798" y="816"/>
                </a:lnTo>
                <a:lnTo>
                  <a:pt x="798" y="798"/>
                </a:lnTo>
                <a:lnTo>
                  <a:pt x="786" y="780"/>
                </a:lnTo>
                <a:lnTo>
                  <a:pt x="786" y="762"/>
                </a:lnTo>
                <a:lnTo>
                  <a:pt x="792" y="744"/>
                </a:lnTo>
                <a:lnTo>
                  <a:pt x="810" y="732"/>
                </a:lnTo>
                <a:lnTo>
                  <a:pt x="828" y="720"/>
                </a:lnTo>
                <a:lnTo>
                  <a:pt x="846" y="708"/>
                </a:lnTo>
                <a:lnTo>
                  <a:pt x="864" y="708"/>
                </a:lnTo>
                <a:lnTo>
                  <a:pt x="882" y="702"/>
                </a:lnTo>
                <a:lnTo>
                  <a:pt x="900" y="690"/>
                </a:lnTo>
                <a:lnTo>
                  <a:pt x="918" y="678"/>
                </a:lnTo>
                <a:lnTo>
                  <a:pt x="936" y="666"/>
                </a:lnTo>
                <a:lnTo>
                  <a:pt x="942" y="648"/>
                </a:lnTo>
                <a:lnTo>
                  <a:pt x="948" y="630"/>
                </a:lnTo>
                <a:lnTo>
                  <a:pt x="954" y="612"/>
                </a:lnTo>
                <a:lnTo>
                  <a:pt x="960" y="594"/>
                </a:lnTo>
                <a:lnTo>
                  <a:pt x="960" y="558"/>
                </a:lnTo>
                <a:lnTo>
                  <a:pt x="966" y="522"/>
                </a:lnTo>
                <a:lnTo>
                  <a:pt x="960" y="504"/>
                </a:lnTo>
                <a:lnTo>
                  <a:pt x="942" y="492"/>
                </a:lnTo>
                <a:lnTo>
                  <a:pt x="942" y="474"/>
                </a:lnTo>
                <a:lnTo>
                  <a:pt x="924" y="456"/>
                </a:lnTo>
                <a:lnTo>
                  <a:pt x="918" y="438"/>
                </a:lnTo>
                <a:lnTo>
                  <a:pt x="900" y="426"/>
                </a:lnTo>
                <a:lnTo>
                  <a:pt x="888" y="408"/>
                </a:lnTo>
                <a:lnTo>
                  <a:pt x="870" y="408"/>
                </a:lnTo>
                <a:lnTo>
                  <a:pt x="864" y="426"/>
                </a:lnTo>
                <a:lnTo>
                  <a:pt x="846" y="438"/>
                </a:lnTo>
                <a:lnTo>
                  <a:pt x="828" y="450"/>
                </a:lnTo>
                <a:lnTo>
                  <a:pt x="828" y="432"/>
                </a:lnTo>
                <a:lnTo>
                  <a:pt x="828" y="414"/>
                </a:lnTo>
                <a:lnTo>
                  <a:pt x="834" y="396"/>
                </a:lnTo>
                <a:lnTo>
                  <a:pt x="834" y="378"/>
                </a:lnTo>
                <a:lnTo>
                  <a:pt x="828" y="360"/>
                </a:lnTo>
                <a:lnTo>
                  <a:pt x="828" y="342"/>
                </a:lnTo>
                <a:lnTo>
                  <a:pt x="828" y="324"/>
                </a:lnTo>
                <a:lnTo>
                  <a:pt x="828" y="306"/>
                </a:lnTo>
                <a:lnTo>
                  <a:pt x="834" y="288"/>
                </a:lnTo>
                <a:lnTo>
                  <a:pt x="816" y="276"/>
                </a:lnTo>
                <a:lnTo>
                  <a:pt x="798" y="264"/>
                </a:lnTo>
                <a:lnTo>
                  <a:pt x="762" y="258"/>
                </a:lnTo>
                <a:lnTo>
                  <a:pt x="744" y="252"/>
                </a:lnTo>
                <a:lnTo>
                  <a:pt x="726" y="252"/>
                </a:lnTo>
                <a:lnTo>
                  <a:pt x="708" y="246"/>
                </a:lnTo>
                <a:lnTo>
                  <a:pt x="702" y="228"/>
                </a:lnTo>
                <a:lnTo>
                  <a:pt x="702" y="210"/>
                </a:lnTo>
                <a:lnTo>
                  <a:pt x="720" y="204"/>
                </a:lnTo>
                <a:lnTo>
                  <a:pt x="738" y="216"/>
                </a:lnTo>
                <a:lnTo>
                  <a:pt x="744" y="198"/>
                </a:lnTo>
                <a:lnTo>
                  <a:pt x="756" y="180"/>
                </a:lnTo>
                <a:lnTo>
                  <a:pt x="732" y="162"/>
                </a:lnTo>
                <a:lnTo>
                  <a:pt x="714" y="150"/>
                </a:lnTo>
                <a:lnTo>
                  <a:pt x="696" y="144"/>
                </a:lnTo>
                <a:lnTo>
                  <a:pt x="678" y="138"/>
                </a:lnTo>
                <a:lnTo>
                  <a:pt x="660" y="132"/>
                </a:lnTo>
                <a:lnTo>
                  <a:pt x="636" y="132"/>
                </a:lnTo>
                <a:lnTo>
                  <a:pt x="618" y="132"/>
                </a:lnTo>
                <a:lnTo>
                  <a:pt x="576" y="138"/>
                </a:lnTo>
                <a:lnTo>
                  <a:pt x="558" y="150"/>
                </a:lnTo>
                <a:lnTo>
                  <a:pt x="540" y="162"/>
                </a:lnTo>
                <a:lnTo>
                  <a:pt x="522" y="174"/>
                </a:lnTo>
                <a:lnTo>
                  <a:pt x="504" y="186"/>
                </a:lnTo>
                <a:lnTo>
                  <a:pt x="486" y="180"/>
                </a:lnTo>
                <a:lnTo>
                  <a:pt x="444" y="174"/>
                </a:lnTo>
                <a:lnTo>
                  <a:pt x="408" y="168"/>
                </a:lnTo>
                <a:lnTo>
                  <a:pt x="372" y="162"/>
                </a:lnTo>
                <a:lnTo>
                  <a:pt x="378" y="144"/>
                </a:lnTo>
                <a:lnTo>
                  <a:pt x="384" y="126"/>
                </a:lnTo>
                <a:lnTo>
                  <a:pt x="384" y="108"/>
                </a:lnTo>
                <a:lnTo>
                  <a:pt x="396" y="90"/>
                </a:lnTo>
                <a:lnTo>
                  <a:pt x="384" y="72"/>
                </a:lnTo>
                <a:lnTo>
                  <a:pt x="366" y="66"/>
                </a:lnTo>
                <a:lnTo>
                  <a:pt x="354" y="84"/>
                </a:lnTo>
                <a:lnTo>
                  <a:pt x="342" y="102"/>
                </a:lnTo>
                <a:lnTo>
                  <a:pt x="336" y="120"/>
                </a:lnTo>
                <a:lnTo>
                  <a:pt x="330" y="138"/>
                </a:lnTo>
                <a:lnTo>
                  <a:pt x="312" y="150"/>
                </a:lnTo>
                <a:lnTo>
                  <a:pt x="294" y="168"/>
                </a:lnTo>
                <a:lnTo>
                  <a:pt x="276" y="180"/>
                </a:lnTo>
                <a:lnTo>
                  <a:pt x="258" y="186"/>
                </a:lnTo>
                <a:lnTo>
                  <a:pt x="240" y="186"/>
                </a:lnTo>
                <a:lnTo>
                  <a:pt x="222" y="198"/>
                </a:lnTo>
                <a:lnTo>
                  <a:pt x="204" y="210"/>
                </a:lnTo>
                <a:lnTo>
                  <a:pt x="186" y="210"/>
                </a:lnTo>
                <a:lnTo>
                  <a:pt x="174" y="192"/>
                </a:lnTo>
                <a:lnTo>
                  <a:pt x="174" y="174"/>
                </a:lnTo>
                <a:lnTo>
                  <a:pt x="168" y="156"/>
                </a:lnTo>
                <a:lnTo>
                  <a:pt x="150" y="156"/>
                </a:lnTo>
                <a:lnTo>
                  <a:pt x="132" y="162"/>
                </a:lnTo>
                <a:lnTo>
                  <a:pt x="114" y="174"/>
                </a:lnTo>
                <a:lnTo>
                  <a:pt x="96" y="180"/>
                </a:lnTo>
                <a:lnTo>
                  <a:pt x="78" y="186"/>
                </a:lnTo>
                <a:lnTo>
                  <a:pt x="60" y="198"/>
                </a:lnTo>
                <a:lnTo>
                  <a:pt x="42" y="210"/>
                </a:lnTo>
                <a:lnTo>
                  <a:pt x="54" y="192"/>
                </a:lnTo>
                <a:lnTo>
                  <a:pt x="66" y="174"/>
                </a:lnTo>
                <a:lnTo>
                  <a:pt x="84" y="168"/>
                </a:lnTo>
                <a:lnTo>
                  <a:pt x="96" y="150"/>
                </a:lnTo>
                <a:lnTo>
                  <a:pt x="114" y="138"/>
                </a:lnTo>
                <a:lnTo>
                  <a:pt x="132" y="126"/>
                </a:lnTo>
                <a:lnTo>
                  <a:pt x="150" y="114"/>
                </a:lnTo>
                <a:lnTo>
                  <a:pt x="162" y="96"/>
                </a:lnTo>
                <a:lnTo>
                  <a:pt x="180" y="84"/>
                </a:lnTo>
                <a:lnTo>
                  <a:pt x="192" y="66"/>
                </a:lnTo>
                <a:lnTo>
                  <a:pt x="210" y="60"/>
                </a:lnTo>
                <a:lnTo>
                  <a:pt x="228" y="48"/>
                </a:lnTo>
                <a:lnTo>
                  <a:pt x="246" y="42"/>
                </a:lnTo>
                <a:lnTo>
                  <a:pt x="264" y="30"/>
                </a:lnTo>
                <a:lnTo>
                  <a:pt x="246" y="18"/>
                </a:lnTo>
                <a:lnTo>
                  <a:pt x="228" y="6"/>
                </a:lnTo>
                <a:lnTo>
                  <a:pt x="210" y="0"/>
                </a:lnTo>
                <a:lnTo>
                  <a:pt x="192" y="0"/>
                </a:lnTo>
                <a:lnTo>
                  <a:pt x="174" y="0"/>
                </a:lnTo>
                <a:lnTo>
                  <a:pt x="156" y="0"/>
                </a:lnTo>
                <a:lnTo>
                  <a:pt x="138" y="0"/>
                </a:lnTo>
                <a:lnTo>
                  <a:pt x="120" y="12"/>
                </a:lnTo>
                <a:lnTo>
                  <a:pt x="102" y="24"/>
                </a:lnTo>
                <a:lnTo>
                  <a:pt x="96" y="42"/>
                </a:lnTo>
                <a:lnTo>
                  <a:pt x="102" y="60"/>
                </a:lnTo>
                <a:lnTo>
                  <a:pt x="96" y="78"/>
                </a:lnTo>
                <a:lnTo>
                  <a:pt x="78" y="90"/>
                </a:lnTo>
                <a:lnTo>
                  <a:pt x="72" y="108"/>
                </a:lnTo>
                <a:lnTo>
                  <a:pt x="66" y="126"/>
                </a:lnTo>
                <a:lnTo>
                  <a:pt x="60" y="144"/>
                </a:lnTo>
                <a:lnTo>
                  <a:pt x="54" y="162"/>
                </a:lnTo>
                <a:lnTo>
                  <a:pt x="48" y="180"/>
                </a:lnTo>
                <a:lnTo>
                  <a:pt x="36" y="198"/>
                </a:lnTo>
                <a:lnTo>
                  <a:pt x="18" y="210"/>
                </a:lnTo>
                <a:lnTo>
                  <a:pt x="12" y="228"/>
                </a:lnTo>
                <a:lnTo>
                  <a:pt x="6" y="246"/>
                </a:lnTo>
                <a:lnTo>
                  <a:pt x="0" y="264"/>
                </a:lnTo>
                <a:lnTo>
                  <a:pt x="0" y="282"/>
                </a:lnTo>
                <a:lnTo>
                  <a:pt x="0" y="300"/>
                </a:lnTo>
                <a:lnTo>
                  <a:pt x="18" y="300"/>
                </a:lnTo>
                <a:lnTo>
                  <a:pt x="36" y="306"/>
                </a:lnTo>
                <a:lnTo>
                  <a:pt x="54" y="306"/>
                </a:lnTo>
                <a:lnTo>
                  <a:pt x="72" y="306"/>
                </a:lnTo>
                <a:lnTo>
                  <a:pt x="90" y="306"/>
                </a:lnTo>
                <a:lnTo>
                  <a:pt x="108" y="300"/>
                </a:lnTo>
                <a:lnTo>
                  <a:pt x="126" y="294"/>
                </a:lnTo>
                <a:lnTo>
                  <a:pt x="144" y="294"/>
                </a:lnTo>
                <a:lnTo>
                  <a:pt x="162" y="294"/>
                </a:lnTo>
                <a:lnTo>
                  <a:pt x="180" y="294"/>
                </a:lnTo>
                <a:lnTo>
                  <a:pt x="198" y="294"/>
                </a:lnTo>
                <a:lnTo>
                  <a:pt x="216" y="294"/>
                </a:lnTo>
                <a:lnTo>
                  <a:pt x="234" y="294"/>
                </a:lnTo>
                <a:lnTo>
                  <a:pt x="252" y="294"/>
                </a:lnTo>
                <a:lnTo>
                  <a:pt x="270" y="306"/>
                </a:lnTo>
                <a:lnTo>
                  <a:pt x="288" y="318"/>
                </a:lnTo>
                <a:lnTo>
                  <a:pt x="306" y="330"/>
                </a:lnTo>
                <a:lnTo>
                  <a:pt x="312" y="348"/>
                </a:lnTo>
                <a:lnTo>
                  <a:pt x="312" y="366"/>
                </a:lnTo>
                <a:lnTo>
                  <a:pt x="318" y="384"/>
                </a:lnTo>
                <a:lnTo>
                  <a:pt x="324" y="402"/>
                </a:lnTo>
                <a:lnTo>
                  <a:pt x="318" y="420"/>
                </a:lnTo>
                <a:lnTo>
                  <a:pt x="312" y="438"/>
                </a:lnTo>
                <a:lnTo>
                  <a:pt x="312" y="456"/>
                </a:lnTo>
                <a:lnTo>
                  <a:pt x="300" y="474"/>
                </a:lnTo>
                <a:lnTo>
                  <a:pt x="294" y="492"/>
                </a:lnTo>
                <a:lnTo>
                  <a:pt x="294" y="510"/>
                </a:lnTo>
                <a:lnTo>
                  <a:pt x="300" y="528"/>
                </a:lnTo>
                <a:lnTo>
                  <a:pt x="318" y="528"/>
                </a:lnTo>
                <a:lnTo>
                  <a:pt x="330" y="546"/>
                </a:lnTo>
                <a:lnTo>
                  <a:pt x="348" y="546"/>
                </a:lnTo>
                <a:lnTo>
                  <a:pt x="366" y="540"/>
                </a:lnTo>
                <a:lnTo>
                  <a:pt x="384" y="540"/>
                </a:lnTo>
                <a:lnTo>
                  <a:pt x="402" y="546"/>
                </a:lnTo>
                <a:lnTo>
                  <a:pt x="420" y="540"/>
                </a:lnTo>
                <a:lnTo>
                  <a:pt x="438" y="546"/>
                </a:lnTo>
                <a:lnTo>
                  <a:pt x="444" y="564"/>
                </a:lnTo>
                <a:lnTo>
                  <a:pt x="456" y="582"/>
                </a:lnTo>
                <a:lnTo>
                  <a:pt x="468" y="600"/>
                </a:lnTo>
                <a:lnTo>
                  <a:pt x="480" y="582"/>
                </a:lnTo>
                <a:lnTo>
                  <a:pt x="474" y="564"/>
                </a:lnTo>
                <a:lnTo>
                  <a:pt x="468" y="546"/>
                </a:lnTo>
                <a:lnTo>
                  <a:pt x="468" y="528"/>
                </a:lnTo>
                <a:lnTo>
                  <a:pt x="468" y="510"/>
                </a:lnTo>
                <a:lnTo>
                  <a:pt x="474" y="492"/>
                </a:lnTo>
                <a:lnTo>
                  <a:pt x="480" y="474"/>
                </a:lnTo>
                <a:lnTo>
                  <a:pt x="480" y="456"/>
                </a:lnTo>
                <a:lnTo>
                  <a:pt x="492" y="438"/>
                </a:lnTo>
                <a:lnTo>
                  <a:pt x="492" y="420"/>
                </a:lnTo>
                <a:lnTo>
                  <a:pt x="504" y="402"/>
                </a:lnTo>
                <a:lnTo>
                  <a:pt x="510" y="384"/>
                </a:lnTo>
                <a:lnTo>
                  <a:pt x="522" y="366"/>
                </a:lnTo>
                <a:lnTo>
                  <a:pt x="516" y="348"/>
                </a:lnTo>
                <a:lnTo>
                  <a:pt x="498" y="342"/>
                </a:lnTo>
                <a:lnTo>
                  <a:pt x="486" y="360"/>
                </a:lnTo>
                <a:lnTo>
                  <a:pt x="474" y="378"/>
                </a:lnTo>
                <a:lnTo>
                  <a:pt x="462" y="396"/>
                </a:lnTo>
                <a:lnTo>
                  <a:pt x="456" y="414"/>
                </a:lnTo>
                <a:lnTo>
                  <a:pt x="444" y="396"/>
                </a:lnTo>
                <a:lnTo>
                  <a:pt x="444" y="378"/>
                </a:lnTo>
                <a:lnTo>
                  <a:pt x="450" y="360"/>
                </a:lnTo>
                <a:lnTo>
                  <a:pt x="456" y="342"/>
                </a:lnTo>
                <a:lnTo>
                  <a:pt x="462" y="324"/>
                </a:lnTo>
                <a:lnTo>
                  <a:pt x="468" y="306"/>
                </a:lnTo>
                <a:lnTo>
                  <a:pt x="480" y="288"/>
                </a:lnTo>
                <a:lnTo>
                  <a:pt x="498" y="276"/>
                </a:lnTo>
                <a:lnTo>
                  <a:pt x="516" y="264"/>
                </a:lnTo>
                <a:lnTo>
                  <a:pt x="534" y="258"/>
                </a:lnTo>
                <a:lnTo>
                  <a:pt x="552" y="264"/>
                </a:lnTo>
                <a:lnTo>
                  <a:pt x="570" y="258"/>
                </a:lnTo>
                <a:lnTo>
                  <a:pt x="588" y="246"/>
                </a:lnTo>
                <a:lnTo>
                  <a:pt x="606" y="228"/>
                </a:lnTo>
                <a:lnTo>
                  <a:pt x="624" y="216"/>
                </a:lnTo>
                <a:lnTo>
                  <a:pt x="642" y="216"/>
                </a:lnTo>
                <a:lnTo>
                  <a:pt x="660" y="222"/>
                </a:lnTo>
                <a:lnTo>
                  <a:pt x="678" y="234"/>
                </a:lnTo>
                <a:lnTo>
                  <a:pt x="672" y="252"/>
                </a:lnTo>
                <a:lnTo>
                  <a:pt x="666" y="270"/>
                </a:lnTo>
                <a:lnTo>
                  <a:pt x="666" y="288"/>
                </a:lnTo>
                <a:lnTo>
                  <a:pt x="660" y="306"/>
                </a:lnTo>
                <a:lnTo>
                  <a:pt x="654" y="324"/>
                </a:lnTo>
                <a:lnTo>
                  <a:pt x="642" y="348"/>
                </a:lnTo>
                <a:lnTo>
                  <a:pt x="630" y="366"/>
                </a:lnTo>
                <a:lnTo>
                  <a:pt x="636" y="348"/>
                </a:lnTo>
                <a:lnTo>
                  <a:pt x="618" y="336"/>
                </a:lnTo>
                <a:lnTo>
                  <a:pt x="606" y="354"/>
                </a:lnTo>
                <a:lnTo>
                  <a:pt x="594" y="372"/>
                </a:lnTo>
                <a:lnTo>
                  <a:pt x="588" y="390"/>
                </a:lnTo>
                <a:lnTo>
                  <a:pt x="582" y="408"/>
                </a:lnTo>
                <a:lnTo>
                  <a:pt x="582" y="426"/>
                </a:lnTo>
                <a:lnTo>
                  <a:pt x="582" y="444"/>
                </a:lnTo>
                <a:lnTo>
                  <a:pt x="582" y="462"/>
                </a:lnTo>
                <a:lnTo>
                  <a:pt x="588" y="480"/>
                </a:lnTo>
                <a:lnTo>
                  <a:pt x="594" y="498"/>
                </a:lnTo>
                <a:lnTo>
                  <a:pt x="600" y="516"/>
                </a:lnTo>
                <a:lnTo>
                  <a:pt x="600" y="534"/>
                </a:lnTo>
                <a:lnTo>
                  <a:pt x="606" y="552"/>
                </a:lnTo>
                <a:lnTo>
                  <a:pt x="612" y="570"/>
                </a:lnTo>
                <a:lnTo>
                  <a:pt x="618" y="588"/>
                </a:lnTo>
                <a:lnTo>
                  <a:pt x="618" y="606"/>
                </a:lnTo>
                <a:lnTo>
                  <a:pt x="624" y="624"/>
                </a:lnTo>
                <a:lnTo>
                  <a:pt x="624" y="642"/>
                </a:lnTo>
                <a:lnTo>
                  <a:pt x="630" y="660"/>
                </a:lnTo>
                <a:lnTo>
                  <a:pt x="630" y="678"/>
                </a:lnTo>
                <a:lnTo>
                  <a:pt x="630" y="696"/>
                </a:lnTo>
                <a:lnTo>
                  <a:pt x="612" y="708"/>
                </a:lnTo>
                <a:lnTo>
                  <a:pt x="606" y="726"/>
                </a:lnTo>
                <a:lnTo>
                  <a:pt x="606" y="744"/>
                </a:lnTo>
                <a:lnTo>
                  <a:pt x="594" y="762"/>
                </a:lnTo>
                <a:lnTo>
                  <a:pt x="612" y="762"/>
                </a:lnTo>
                <a:lnTo>
                  <a:pt x="630" y="768"/>
                </a:lnTo>
                <a:lnTo>
                  <a:pt x="636" y="786"/>
                </a:lnTo>
                <a:lnTo>
                  <a:pt x="654" y="792"/>
                </a:lnTo>
                <a:lnTo>
                  <a:pt x="672" y="798"/>
                </a:lnTo>
                <a:lnTo>
                  <a:pt x="690" y="798"/>
                </a:lnTo>
                <a:lnTo>
                  <a:pt x="702" y="816"/>
                </a:lnTo>
                <a:lnTo>
                  <a:pt x="720" y="828"/>
                </a:lnTo>
                <a:lnTo>
                  <a:pt x="726" y="846"/>
                </a:lnTo>
                <a:lnTo>
                  <a:pt x="732" y="864"/>
                </a:lnTo>
                <a:lnTo>
                  <a:pt x="750" y="870"/>
                </a:lnTo>
                <a:lnTo>
                  <a:pt x="768" y="870"/>
                </a:lnTo>
                <a:lnTo>
                  <a:pt x="786" y="870"/>
                </a:lnTo>
                <a:lnTo>
                  <a:pt x="804" y="882"/>
                </a:lnTo>
                <a:lnTo>
                  <a:pt x="822" y="882"/>
                </a:lnTo>
                <a:lnTo>
                  <a:pt x="810" y="864"/>
                </a:lnTo>
                <a:lnTo>
                  <a:pt x="810" y="846"/>
                </a:lnTo>
                <a:lnTo>
                  <a:pt x="810" y="828"/>
                </a:lnTo>
              </a:path>
            </a:pathLst>
          </a:custGeom>
          <a:noFill/>
          <a:ln w="9525" cap="rnd">
            <a:noFill/>
            <a:round/>
            <a:headEnd type="none" w="sm" len="sm"/>
            <a:tailEnd type="none" w="sm" len="sm"/>
          </a:ln>
        </p:spPr>
        <p:txBody>
          <a:bodyPr/>
          <a:lstStyle/>
          <a:p>
            <a:endParaRPr lang="en-US"/>
          </a:p>
        </p:txBody>
      </p:sp>
      <p:sp>
        <p:nvSpPr>
          <p:cNvPr id="8230" name="Freeform 50"/>
          <p:cNvSpPr>
            <a:spLocks/>
          </p:cNvSpPr>
          <p:nvPr/>
        </p:nvSpPr>
        <p:spPr bwMode="auto">
          <a:xfrm>
            <a:off x="6119813" y="3625850"/>
            <a:ext cx="1182687" cy="715963"/>
          </a:xfrm>
          <a:custGeom>
            <a:avLst/>
            <a:gdLst>
              <a:gd name="T0" fmla="*/ 2147483647 w 745"/>
              <a:gd name="T1" fmla="*/ 2147483647 h 451"/>
              <a:gd name="T2" fmla="*/ 2147483647 w 745"/>
              <a:gd name="T3" fmla="*/ 2147483647 h 451"/>
              <a:gd name="T4" fmla="*/ 2147483647 w 745"/>
              <a:gd name="T5" fmla="*/ 0 h 451"/>
              <a:gd name="T6" fmla="*/ 2147483647 w 745"/>
              <a:gd name="T7" fmla="*/ 2147483647 h 451"/>
              <a:gd name="T8" fmla="*/ 2147483647 w 745"/>
              <a:gd name="T9" fmla="*/ 2147483647 h 451"/>
              <a:gd name="T10" fmla="*/ 2147483647 w 745"/>
              <a:gd name="T11" fmla="*/ 2147483647 h 451"/>
              <a:gd name="T12" fmla="*/ 2147483647 w 745"/>
              <a:gd name="T13" fmla="*/ 2147483647 h 451"/>
              <a:gd name="T14" fmla="*/ 2147483647 w 745"/>
              <a:gd name="T15" fmla="*/ 2147483647 h 451"/>
              <a:gd name="T16" fmla="*/ 2147483647 w 745"/>
              <a:gd name="T17" fmla="*/ 2147483647 h 451"/>
              <a:gd name="T18" fmla="*/ 2147483647 w 745"/>
              <a:gd name="T19" fmla="*/ 2147483647 h 451"/>
              <a:gd name="T20" fmla="*/ 2147483647 w 745"/>
              <a:gd name="T21" fmla="*/ 2147483647 h 451"/>
              <a:gd name="T22" fmla="*/ 2147483647 w 745"/>
              <a:gd name="T23" fmla="*/ 2147483647 h 451"/>
              <a:gd name="T24" fmla="*/ 2147483647 w 745"/>
              <a:gd name="T25" fmla="*/ 2147483647 h 451"/>
              <a:gd name="T26" fmla="*/ 2147483647 w 745"/>
              <a:gd name="T27" fmla="*/ 2147483647 h 451"/>
              <a:gd name="T28" fmla="*/ 2147483647 w 745"/>
              <a:gd name="T29" fmla="*/ 2147483647 h 451"/>
              <a:gd name="T30" fmla="*/ 2147483647 w 745"/>
              <a:gd name="T31" fmla="*/ 2147483647 h 451"/>
              <a:gd name="T32" fmla="*/ 2147483647 w 745"/>
              <a:gd name="T33" fmla="*/ 2147483647 h 451"/>
              <a:gd name="T34" fmla="*/ 2147483647 w 745"/>
              <a:gd name="T35" fmla="*/ 2147483647 h 451"/>
              <a:gd name="T36" fmla="*/ 2147483647 w 745"/>
              <a:gd name="T37" fmla="*/ 2147483647 h 451"/>
              <a:gd name="T38" fmla="*/ 2147483647 w 745"/>
              <a:gd name="T39" fmla="*/ 2147483647 h 451"/>
              <a:gd name="T40" fmla="*/ 2147483647 w 745"/>
              <a:gd name="T41" fmla="*/ 2147483647 h 451"/>
              <a:gd name="T42" fmla="*/ 2147483647 w 745"/>
              <a:gd name="T43" fmla="*/ 2147483647 h 451"/>
              <a:gd name="T44" fmla="*/ 2147483647 w 745"/>
              <a:gd name="T45" fmla="*/ 2147483647 h 451"/>
              <a:gd name="T46" fmla="*/ 2147483647 w 745"/>
              <a:gd name="T47" fmla="*/ 2147483647 h 451"/>
              <a:gd name="T48" fmla="*/ 2147483647 w 745"/>
              <a:gd name="T49" fmla="*/ 2147483647 h 451"/>
              <a:gd name="T50" fmla="*/ 2147483647 w 745"/>
              <a:gd name="T51" fmla="*/ 2147483647 h 451"/>
              <a:gd name="T52" fmla="*/ 2147483647 w 745"/>
              <a:gd name="T53" fmla="*/ 2147483647 h 451"/>
              <a:gd name="T54" fmla="*/ 2147483647 w 745"/>
              <a:gd name="T55" fmla="*/ 2147483647 h 451"/>
              <a:gd name="T56" fmla="*/ 0 w 745"/>
              <a:gd name="T57" fmla="*/ 2147483647 h 451"/>
              <a:gd name="T58" fmla="*/ 0 w 745"/>
              <a:gd name="T59" fmla="*/ 2147483647 h 451"/>
              <a:gd name="T60" fmla="*/ 2147483647 w 745"/>
              <a:gd name="T61" fmla="*/ 2147483647 h 451"/>
              <a:gd name="T62" fmla="*/ 2147483647 w 745"/>
              <a:gd name="T63" fmla="*/ 2147483647 h 451"/>
              <a:gd name="T64" fmla="*/ 2147483647 w 745"/>
              <a:gd name="T65" fmla="*/ 2147483647 h 451"/>
              <a:gd name="T66" fmla="*/ 2147483647 w 745"/>
              <a:gd name="T67" fmla="*/ 2147483647 h 451"/>
              <a:gd name="T68" fmla="*/ 2147483647 w 745"/>
              <a:gd name="T69" fmla="*/ 2147483647 h 451"/>
              <a:gd name="T70" fmla="*/ 2147483647 w 745"/>
              <a:gd name="T71" fmla="*/ 2147483647 h 451"/>
              <a:gd name="T72" fmla="*/ 2147483647 w 745"/>
              <a:gd name="T73" fmla="*/ 2147483647 h 451"/>
              <a:gd name="T74" fmla="*/ 2147483647 w 745"/>
              <a:gd name="T75" fmla="*/ 2147483647 h 451"/>
              <a:gd name="T76" fmla="*/ 2147483647 w 745"/>
              <a:gd name="T77" fmla="*/ 2147483647 h 451"/>
              <a:gd name="T78" fmla="*/ 2147483647 w 745"/>
              <a:gd name="T79" fmla="*/ 2147483647 h 451"/>
              <a:gd name="T80" fmla="*/ 2147483647 w 745"/>
              <a:gd name="T81" fmla="*/ 2147483647 h 451"/>
              <a:gd name="T82" fmla="*/ 2147483647 w 745"/>
              <a:gd name="T83" fmla="*/ 2147483647 h 451"/>
              <a:gd name="T84" fmla="*/ 2147483647 w 745"/>
              <a:gd name="T85" fmla="*/ 2147483647 h 451"/>
              <a:gd name="T86" fmla="*/ 2147483647 w 745"/>
              <a:gd name="T87" fmla="*/ 2147483647 h 451"/>
              <a:gd name="T88" fmla="*/ 2147483647 w 745"/>
              <a:gd name="T89" fmla="*/ 2147483647 h 451"/>
              <a:gd name="T90" fmla="*/ 2147483647 w 745"/>
              <a:gd name="T91" fmla="*/ 2147483647 h 451"/>
              <a:gd name="T92" fmla="*/ 2147483647 w 745"/>
              <a:gd name="T93" fmla="*/ 2147483647 h 451"/>
              <a:gd name="T94" fmla="*/ 2147483647 w 745"/>
              <a:gd name="T95" fmla="*/ 2147483647 h 451"/>
              <a:gd name="T96" fmla="*/ 2147483647 w 745"/>
              <a:gd name="T97" fmla="*/ 2147483647 h 451"/>
              <a:gd name="T98" fmla="*/ 2147483647 w 745"/>
              <a:gd name="T99" fmla="*/ 2147483647 h 451"/>
              <a:gd name="T100" fmla="*/ 2147483647 w 745"/>
              <a:gd name="T101" fmla="*/ 2147483647 h 451"/>
              <a:gd name="T102" fmla="*/ 2147483647 w 745"/>
              <a:gd name="T103" fmla="*/ 2147483647 h 451"/>
              <a:gd name="T104" fmla="*/ 2147483647 w 745"/>
              <a:gd name="T105" fmla="*/ 2147483647 h 451"/>
              <a:gd name="T106" fmla="*/ 2147483647 w 745"/>
              <a:gd name="T107" fmla="*/ 2147483647 h 451"/>
              <a:gd name="T108" fmla="*/ 2147483647 w 745"/>
              <a:gd name="T109" fmla="*/ 2147483647 h 45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45"/>
              <a:gd name="T166" fmla="*/ 0 h 451"/>
              <a:gd name="T167" fmla="*/ 745 w 745"/>
              <a:gd name="T168" fmla="*/ 451 h 45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45" h="451">
                <a:moveTo>
                  <a:pt x="738" y="72"/>
                </a:moveTo>
                <a:lnTo>
                  <a:pt x="732" y="54"/>
                </a:lnTo>
                <a:lnTo>
                  <a:pt x="726" y="36"/>
                </a:lnTo>
                <a:lnTo>
                  <a:pt x="708" y="24"/>
                </a:lnTo>
                <a:lnTo>
                  <a:pt x="696" y="6"/>
                </a:lnTo>
                <a:lnTo>
                  <a:pt x="678" y="0"/>
                </a:lnTo>
                <a:lnTo>
                  <a:pt x="660" y="0"/>
                </a:lnTo>
                <a:lnTo>
                  <a:pt x="642" y="6"/>
                </a:lnTo>
                <a:lnTo>
                  <a:pt x="624" y="12"/>
                </a:lnTo>
                <a:lnTo>
                  <a:pt x="612" y="30"/>
                </a:lnTo>
                <a:lnTo>
                  <a:pt x="594" y="42"/>
                </a:lnTo>
                <a:lnTo>
                  <a:pt x="576" y="54"/>
                </a:lnTo>
                <a:lnTo>
                  <a:pt x="558" y="54"/>
                </a:lnTo>
                <a:lnTo>
                  <a:pt x="540" y="54"/>
                </a:lnTo>
                <a:lnTo>
                  <a:pt x="522" y="60"/>
                </a:lnTo>
                <a:lnTo>
                  <a:pt x="528" y="42"/>
                </a:lnTo>
                <a:lnTo>
                  <a:pt x="516" y="24"/>
                </a:lnTo>
                <a:lnTo>
                  <a:pt x="504" y="6"/>
                </a:lnTo>
                <a:lnTo>
                  <a:pt x="486" y="6"/>
                </a:lnTo>
                <a:lnTo>
                  <a:pt x="468" y="6"/>
                </a:lnTo>
                <a:lnTo>
                  <a:pt x="450" y="6"/>
                </a:lnTo>
                <a:lnTo>
                  <a:pt x="432" y="6"/>
                </a:lnTo>
                <a:lnTo>
                  <a:pt x="414" y="18"/>
                </a:lnTo>
                <a:lnTo>
                  <a:pt x="408" y="36"/>
                </a:lnTo>
                <a:lnTo>
                  <a:pt x="396" y="54"/>
                </a:lnTo>
                <a:lnTo>
                  <a:pt x="378" y="66"/>
                </a:lnTo>
                <a:lnTo>
                  <a:pt x="372" y="84"/>
                </a:lnTo>
                <a:lnTo>
                  <a:pt x="354" y="90"/>
                </a:lnTo>
                <a:lnTo>
                  <a:pt x="342" y="108"/>
                </a:lnTo>
                <a:lnTo>
                  <a:pt x="324" y="114"/>
                </a:lnTo>
                <a:lnTo>
                  <a:pt x="306" y="126"/>
                </a:lnTo>
                <a:lnTo>
                  <a:pt x="294" y="144"/>
                </a:lnTo>
                <a:lnTo>
                  <a:pt x="276" y="150"/>
                </a:lnTo>
                <a:lnTo>
                  <a:pt x="258" y="162"/>
                </a:lnTo>
                <a:lnTo>
                  <a:pt x="240" y="168"/>
                </a:lnTo>
                <a:lnTo>
                  <a:pt x="228" y="186"/>
                </a:lnTo>
                <a:lnTo>
                  <a:pt x="210" y="192"/>
                </a:lnTo>
                <a:lnTo>
                  <a:pt x="192" y="192"/>
                </a:lnTo>
                <a:lnTo>
                  <a:pt x="186" y="174"/>
                </a:lnTo>
                <a:lnTo>
                  <a:pt x="168" y="168"/>
                </a:lnTo>
                <a:lnTo>
                  <a:pt x="150" y="162"/>
                </a:lnTo>
                <a:lnTo>
                  <a:pt x="132" y="156"/>
                </a:lnTo>
                <a:lnTo>
                  <a:pt x="114" y="150"/>
                </a:lnTo>
                <a:lnTo>
                  <a:pt x="96" y="150"/>
                </a:lnTo>
                <a:lnTo>
                  <a:pt x="78" y="150"/>
                </a:lnTo>
                <a:lnTo>
                  <a:pt x="60" y="156"/>
                </a:lnTo>
                <a:lnTo>
                  <a:pt x="42" y="162"/>
                </a:lnTo>
                <a:lnTo>
                  <a:pt x="30" y="180"/>
                </a:lnTo>
                <a:lnTo>
                  <a:pt x="24" y="198"/>
                </a:lnTo>
                <a:lnTo>
                  <a:pt x="18" y="216"/>
                </a:lnTo>
                <a:lnTo>
                  <a:pt x="24" y="234"/>
                </a:lnTo>
                <a:lnTo>
                  <a:pt x="36" y="252"/>
                </a:lnTo>
                <a:lnTo>
                  <a:pt x="24" y="270"/>
                </a:lnTo>
                <a:lnTo>
                  <a:pt x="18" y="288"/>
                </a:lnTo>
                <a:lnTo>
                  <a:pt x="12" y="306"/>
                </a:lnTo>
                <a:lnTo>
                  <a:pt x="6" y="324"/>
                </a:lnTo>
                <a:lnTo>
                  <a:pt x="6" y="342"/>
                </a:lnTo>
                <a:lnTo>
                  <a:pt x="0" y="360"/>
                </a:lnTo>
                <a:lnTo>
                  <a:pt x="0" y="378"/>
                </a:lnTo>
                <a:lnTo>
                  <a:pt x="0" y="396"/>
                </a:lnTo>
                <a:lnTo>
                  <a:pt x="6" y="414"/>
                </a:lnTo>
                <a:lnTo>
                  <a:pt x="12" y="432"/>
                </a:lnTo>
                <a:lnTo>
                  <a:pt x="30" y="438"/>
                </a:lnTo>
                <a:lnTo>
                  <a:pt x="48" y="444"/>
                </a:lnTo>
                <a:lnTo>
                  <a:pt x="66" y="444"/>
                </a:lnTo>
                <a:lnTo>
                  <a:pt x="84" y="444"/>
                </a:lnTo>
                <a:lnTo>
                  <a:pt x="102" y="444"/>
                </a:lnTo>
                <a:lnTo>
                  <a:pt x="120" y="444"/>
                </a:lnTo>
                <a:lnTo>
                  <a:pt x="138" y="444"/>
                </a:lnTo>
                <a:lnTo>
                  <a:pt x="156" y="450"/>
                </a:lnTo>
                <a:lnTo>
                  <a:pt x="174" y="450"/>
                </a:lnTo>
                <a:lnTo>
                  <a:pt x="192" y="444"/>
                </a:lnTo>
                <a:lnTo>
                  <a:pt x="210" y="444"/>
                </a:lnTo>
                <a:lnTo>
                  <a:pt x="228" y="438"/>
                </a:lnTo>
                <a:lnTo>
                  <a:pt x="246" y="432"/>
                </a:lnTo>
                <a:lnTo>
                  <a:pt x="264" y="426"/>
                </a:lnTo>
                <a:lnTo>
                  <a:pt x="282" y="426"/>
                </a:lnTo>
                <a:lnTo>
                  <a:pt x="300" y="426"/>
                </a:lnTo>
                <a:lnTo>
                  <a:pt x="318" y="420"/>
                </a:lnTo>
                <a:lnTo>
                  <a:pt x="336" y="414"/>
                </a:lnTo>
                <a:lnTo>
                  <a:pt x="354" y="408"/>
                </a:lnTo>
                <a:lnTo>
                  <a:pt x="372" y="396"/>
                </a:lnTo>
                <a:lnTo>
                  <a:pt x="390" y="390"/>
                </a:lnTo>
                <a:lnTo>
                  <a:pt x="402" y="372"/>
                </a:lnTo>
                <a:lnTo>
                  <a:pt x="420" y="354"/>
                </a:lnTo>
                <a:lnTo>
                  <a:pt x="432" y="336"/>
                </a:lnTo>
                <a:lnTo>
                  <a:pt x="444" y="318"/>
                </a:lnTo>
                <a:lnTo>
                  <a:pt x="462" y="324"/>
                </a:lnTo>
                <a:lnTo>
                  <a:pt x="480" y="324"/>
                </a:lnTo>
                <a:lnTo>
                  <a:pt x="498" y="324"/>
                </a:lnTo>
                <a:lnTo>
                  <a:pt x="516" y="318"/>
                </a:lnTo>
                <a:lnTo>
                  <a:pt x="528" y="300"/>
                </a:lnTo>
                <a:lnTo>
                  <a:pt x="546" y="294"/>
                </a:lnTo>
                <a:lnTo>
                  <a:pt x="564" y="288"/>
                </a:lnTo>
                <a:lnTo>
                  <a:pt x="582" y="282"/>
                </a:lnTo>
                <a:lnTo>
                  <a:pt x="600" y="294"/>
                </a:lnTo>
                <a:lnTo>
                  <a:pt x="606" y="276"/>
                </a:lnTo>
                <a:lnTo>
                  <a:pt x="624" y="270"/>
                </a:lnTo>
                <a:lnTo>
                  <a:pt x="630" y="252"/>
                </a:lnTo>
                <a:lnTo>
                  <a:pt x="642" y="234"/>
                </a:lnTo>
                <a:lnTo>
                  <a:pt x="660" y="222"/>
                </a:lnTo>
                <a:lnTo>
                  <a:pt x="678" y="210"/>
                </a:lnTo>
                <a:lnTo>
                  <a:pt x="684" y="192"/>
                </a:lnTo>
                <a:lnTo>
                  <a:pt x="684" y="174"/>
                </a:lnTo>
                <a:lnTo>
                  <a:pt x="696" y="156"/>
                </a:lnTo>
                <a:lnTo>
                  <a:pt x="708" y="138"/>
                </a:lnTo>
                <a:lnTo>
                  <a:pt x="720" y="120"/>
                </a:lnTo>
                <a:lnTo>
                  <a:pt x="732" y="102"/>
                </a:lnTo>
                <a:lnTo>
                  <a:pt x="738" y="84"/>
                </a:lnTo>
                <a:lnTo>
                  <a:pt x="744" y="66"/>
                </a:lnTo>
              </a:path>
            </a:pathLst>
          </a:custGeom>
          <a:noFill/>
          <a:ln w="9525" cap="rnd">
            <a:noFill/>
            <a:round/>
            <a:headEnd type="none" w="sm" len="sm"/>
            <a:tailEnd type="none" w="sm" len="sm"/>
          </a:ln>
        </p:spPr>
        <p:txBody>
          <a:bodyPr/>
          <a:lstStyle/>
          <a:p>
            <a:endParaRPr lang="en-US"/>
          </a:p>
        </p:txBody>
      </p:sp>
      <p:sp>
        <p:nvSpPr>
          <p:cNvPr id="8233" name="Freeform 53"/>
          <p:cNvSpPr>
            <a:spLocks/>
          </p:cNvSpPr>
          <p:nvPr/>
        </p:nvSpPr>
        <p:spPr bwMode="auto">
          <a:xfrm>
            <a:off x="7186613" y="2587625"/>
            <a:ext cx="363537" cy="601663"/>
          </a:xfrm>
          <a:custGeom>
            <a:avLst/>
            <a:gdLst>
              <a:gd name="T0" fmla="*/ 2147483647 w 229"/>
              <a:gd name="T1" fmla="*/ 2147483647 h 379"/>
              <a:gd name="T2" fmla="*/ 0 w 229"/>
              <a:gd name="T3" fmla="*/ 2147483647 h 379"/>
              <a:gd name="T4" fmla="*/ 2147483647 w 229"/>
              <a:gd name="T5" fmla="*/ 2147483647 h 379"/>
              <a:gd name="T6" fmla="*/ 2147483647 w 229"/>
              <a:gd name="T7" fmla="*/ 2147483647 h 379"/>
              <a:gd name="T8" fmla="*/ 2147483647 w 229"/>
              <a:gd name="T9" fmla="*/ 2147483647 h 379"/>
              <a:gd name="T10" fmla="*/ 2147483647 w 229"/>
              <a:gd name="T11" fmla="*/ 2147483647 h 379"/>
              <a:gd name="T12" fmla="*/ 2147483647 w 229"/>
              <a:gd name="T13" fmla="*/ 2147483647 h 379"/>
              <a:gd name="T14" fmla="*/ 2147483647 w 229"/>
              <a:gd name="T15" fmla="*/ 2147483647 h 379"/>
              <a:gd name="T16" fmla="*/ 2147483647 w 229"/>
              <a:gd name="T17" fmla="*/ 2147483647 h 379"/>
              <a:gd name="T18" fmla="*/ 2147483647 w 229"/>
              <a:gd name="T19" fmla="*/ 2147483647 h 379"/>
              <a:gd name="T20" fmla="*/ 2147483647 w 229"/>
              <a:gd name="T21" fmla="*/ 2147483647 h 379"/>
              <a:gd name="T22" fmla="*/ 2147483647 w 229"/>
              <a:gd name="T23" fmla="*/ 2147483647 h 379"/>
              <a:gd name="T24" fmla="*/ 2147483647 w 229"/>
              <a:gd name="T25" fmla="*/ 2147483647 h 379"/>
              <a:gd name="T26" fmla="*/ 2147483647 w 229"/>
              <a:gd name="T27" fmla="*/ 2147483647 h 379"/>
              <a:gd name="T28" fmla="*/ 2147483647 w 229"/>
              <a:gd name="T29" fmla="*/ 2147483647 h 379"/>
              <a:gd name="T30" fmla="*/ 2147483647 w 229"/>
              <a:gd name="T31" fmla="*/ 2147483647 h 379"/>
              <a:gd name="T32" fmla="*/ 2147483647 w 229"/>
              <a:gd name="T33" fmla="*/ 2147483647 h 379"/>
              <a:gd name="T34" fmla="*/ 2147483647 w 229"/>
              <a:gd name="T35" fmla="*/ 2147483647 h 379"/>
              <a:gd name="T36" fmla="*/ 2147483647 w 229"/>
              <a:gd name="T37" fmla="*/ 2147483647 h 379"/>
              <a:gd name="T38" fmla="*/ 2147483647 w 229"/>
              <a:gd name="T39" fmla="*/ 2147483647 h 379"/>
              <a:gd name="T40" fmla="*/ 2147483647 w 229"/>
              <a:gd name="T41" fmla="*/ 2147483647 h 379"/>
              <a:gd name="T42" fmla="*/ 2147483647 w 229"/>
              <a:gd name="T43" fmla="*/ 2147483647 h 379"/>
              <a:gd name="T44" fmla="*/ 2147483647 w 229"/>
              <a:gd name="T45" fmla="*/ 2147483647 h 379"/>
              <a:gd name="T46" fmla="*/ 2147483647 w 229"/>
              <a:gd name="T47" fmla="*/ 2147483647 h 379"/>
              <a:gd name="T48" fmla="*/ 2147483647 w 229"/>
              <a:gd name="T49" fmla="*/ 2147483647 h 379"/>
              <a:gd name="T50" fmla="*/ 2147483647 w 229"/>
              <a:gd name="T51" fmla="*/ 2147483647 h 379"/>
              <a:gd name="T52" fmla="*/ 2147483647 w 229"/>
              <a:gd name="T53" fmla="*/ 2147483647 h 379"/>
              <a:gd name="T54" fmla="*/ 2147483647 w 229"/>
              <a:gd name="T55" fmla="*/ 2147483647 h 379"/>
              <a:gd name="T56" fmla="*/ 2147483647 w 229"/>
              <a:gd name="T57" fmla="*/ 2147483647 h 379"/>
              <a:gd name="T58" fmla="*/ 2147483647 w 229"/>
              <a:gd name="T59" fmla="*/ 2147483647 h 379"/>
              <a:gd name="T60" fmla="*/ 2147483647 w 229"/>
              <a:gd name="T61" fmla="*/ 2147483647 h 379"/>
              <a:gd name="T62" fmla="*/ 2147483647 w 229"/>
              <a:gd name="T63" fmla="*/ 2147483647 h 379"/>
              <a:gd name="T64" fmla="*/ 2147483647 w 229"/>
              <a:gd name="T65" fmla="*/ 2147483647 h 379"/>
              <a:gd name="T66" fmla="*/ 2147483647 w 229"/>
              <a:gd name="T67" fmla="*/ 2147483647 h 379"/>
              <a:gd name="T68" fmla="*/ 2147483647 w 229"/>
              <a:gd name="T69" fmla="*/ 2147483647 h 379"/>
              <a:gd name="T70" fmla="*/ 2147483647 w 229"/>
              <a:gd name="T71" fmla="*/ 2147483647 h 379"/>
              <a:gd name="T72" fmla="*/ 2147483647 w 229"/>
              <a:gd name="T73" fmla="*/ 2147483647 h 379"/>
              <a:gd name="T74" fmla="*/ 2147483647 w 229"/>
              <a:gd name="T75" fmla="*/ 2147483647 h 379"/>
              <a:gd name="T76" fmla="*/ 2147483647 w 229"/>
              <a:gd name="T77" fmla="*/ 2147483647 h 379"/>
              <a:gd name="T78" fmla="*/ 2147483647 w 229"/>
              <a:gd name="T79" fmla="*/ 0 h 379"/>
              <a:gd name="T80" fmla="*/ 2147483647 w 229"/>
              <a:gd name="T81" fmla="*/ 0 h 379"/>
              <a:gd name="T82" fmla="*/ 2147483647 w 229"/>
              <a:gd name="T83" fmla="*/ 2147483647 h 379"/>
              <a:gd name="T84" fmla="*/ 2147483647 w 229"/>
              <a:gd name="T85" fmla="*/ 2147483647 h 379"/>
              <a:gd name="T86" fmla="*/ 2147483647 w 229"/>
              <a:gd name="T87" fmla="*/ 2147483647 h 379"/>
              <a:gd name="T88" fmla="*/ 2147483647 w 229"/>
              <a:gd name="T89" fmla="*/ 2147483647 h 379"/>
              <a:gd name="T90" fmla="*/ 2147483647 w 229"/>
              <a:gd name="T91" fmla="*/ 2147483647 h 379"/>
              <a:gd name="T92" fmla="*/ 2147483647 w 229"/>
              <a:gd name="T93" fmla="*/ 2147483647 h 379"/>
              <a:gd name="T94" fmla="*/ 2147483647 w 229"/>
              <a:gd name="T95" fmla="*/ 2147483647 h 379"/>
              <a:gd name="T96" fmla="*/ 2147483647 w 229"/>
              <a:gd name="T97" fmla="*/ 2147483647 h 379"/>
              <a:gd name="T98" fmla="*/ 2147483647 w 229"/>
              <a:gd name="T99" fmla="*/ 2147483647 h 379"/>
              <a:gd name="T100" fmla="*/ 2147483647 w 229"/>
              <a:gd name="T101" fmla="*/ 2147483647 h 379"/>
              <a:gd name="T102" fmla="*/ 2147483647 w 229"/>
              <a:gd name="T103" fmla="*/ 2147483647 h 379"/>
              <a:gd name="T104" fmla="*/ 2147483647 w 229"/>
              <a:gd name="T105" fmla="*/ 2147483647 h 379"/>
              <a:gd name="T106" fmla="*/ 2147483647 w 229"/>
              <a:gd name="T107" fmla="*/ 2147483647 h 3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9"/>
              <a:gd name="T163" fmla="*/ 0 h 379"/>
              <a:gd name="T164" fmla="*/ 229 w 229"/>
              <a:gd name="T165" fmla="*/ 379 h 37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9" h="379">
                <a:moveTo>
                  <a:pt x="18" y="198"/>
                </a:moveTo>
                <a:lnTo>
                  <a:pt x="0" y="204"/>
                </a:lnTo>
                <a:lnTo>
                  <a:pt x="6" y="222"/>
                </a:lnTo>
                <a:lnTo>
                  <a:pt x="6" y="240"/>
                </a:lnTo>
                <a:lnTo>
                  <a:pt x="6" y="258"/>
                </a:lnTo>
                <a:lnTo>
                  <a:pt x="18" y="276"/>
                </a:lnTo>
                <a:lnTo>
                  <a:pt x="30" y="294"/>
                </a:lnTo>
                <a:lnTo>
                  <a:pt x="36" y="312"/>
                </a:lnTo>
                <a:lnTo>
                  <a:pt x="36" y="330"/>
                </a:lnTo>
                <a:lnTo>
                  <a:pt x="48" y="348"/>
                </a:lnTo>
                <a:lnTo>
                  <a:pt x="54" y="366"/>
                </a:lnTo>
                <a:lnTo>
                  <a:pt x="72" y="378"/>
                </a:lnTo>
                <a:lnTo>
                  <a:pt x="90" y="378"/>
                </a:lnTo>
                <a:lnTo>
                  <a:pt x="108" y="378"/>
                </a:lnTo>
                <a:lnTo>
                  <a:pt x="126" y="366"/>
                </a:lnTo>
                <a:lnTo>
                  <a:pt x="144" y="366"/>
                </a:lnTo>
                <a:lnTo>
                  <a:pt x="162" y="366"/>
                </a:lnTo>
                <a:lnTo>
                  <a:pt x="180" y="366"/>
                </a:lnTo>
                <a:lnTo>
                  <a:pt x="192" y="348"/>
                </a:lnTo>
                <a:lnTo>
                  <a:pt x="192" y="330"/>
                </a:lnTo>
                <a:lnTo>
                  <a:pt x="192" y="312"/>
                </a:lnTo>
                <a:lnTo>
                  <a:pt x="192" y="294"/>
                </a:lnTo>
                <a:lnTo>
                  <a:pt x="186" y="276"/>
                </a:lnTo>
                <a:lnTo>
                  <a:pt x="186" y="258"/>
                </a:lnTo>
                <a:lnTo>
                  <a:pt x="180" y="240"/>
                </a:lnTo>
                <a:lnTo>
                  <a:pt x="174" y="222"/>
                </a:lnTo>
                <a:lnTo>
                  <a:pt x="174" y="204"/>
                </a:lnTo>
                <a:lnTo>
                  <a:pt x="168" y="186"/>
                </a:lnTo>
                <a:lnTo>
                  <a:pt x="168" y="168"/>
                </a:lnTo>
                <a:lnTo>
                  <a:pt x="168" y="150"/>
                </a:lnTo>
                <a:lnTo>
                  <a:pt x="174" y="132"/>
                </a:lnTo>
                <a:lnTo>
                  <a:pt x="180" y="114"/>
                </a:lnTo>
                <a:lnTo>
                  <a:pt x="198" y="102"/>
                </a:lnTo>
                <a:lnTo>
                  <a:pt x="210" y="84"/>
                </a:lnTo>
                <a:lnTo>
                  <a:pt x="222" y="66"/>
                </a:lnTo>
                <a:lnTo>
                  <a:pt x="222" y="48"/>
                </a:lnTo>
                <a:lnTo>
                  <a:pt x="228" y="30"/>
                </a:lnTo>
                <a:lnTo>
                  <a:pt x="222" y="12"/>
                </a:lnTo>
                <a:lnTo>
                  <a:pt x="204" y="6"/>
                </a:lnTo>
                <a:lnTo>
                  <a:pt x="186" y="0"/>
                </a:lnTo>
                <a:lnTo>
                  <a:pt x="168" y="0"/>
                </a:lnTo>
                <a:lnTo>
                  <a:pt x="156" y="18"/>
                </a:lnTo>
                <a:lnTo>
                  <a:pt x="138" y="24"/>
                </a:lnTo>
                <a:lnTo>
                  <a:pt x="120" y="36"/>
                </a:lnTo>
                <a:lnTo>
                  <a:pt x="102" y="48"/>
                </a:lnTo>
                <a:lnTo>
                  <a:pt x="96" y="66"/>
                </a:lnTo>
                <a:lnTo>
                  <a:pt x="78" y="78"/>
                </a:lnTo>
                <a:lnTo>
                  <a:pt x="78" y="96"/>
                </a:lnTo>
                <a:lnTo>
                  <a:pt x="72" y="114"/>
                </a:lnTo>
                <a:lnTo>
                  <a:pt x="66" y="132"/>
                </a:lnTo>
                <a:lnTo>
                  <a:pt x="60" y="150"/>
                </a:lnTo>
                <a:lnTo>
                  <a:pt x="48" y="168"/>
                </a:lnTo>
                <a:lnTo>
                  <a:pt x="42" y="186"/>
                </a:lnTo>
                <a:lnTo>
                  <a:pt x="30" y="204"/>
                </a:lnTo>
              </a:path>
            </a:pathLst>
          </a:custGeom>
          <a:noFill/>
          <a:ln w="9525" cap="rnd">
            <a:noFill/>
            <a:round/>
            <a:headEnd type="none" w="sm" len="sm"/>
            <a:tailEnd type="none" w="sm" len="sm"/>
          </a:ln>
        </p:spPr>
        <p:txBody>
          <a:bodyPr/>
          <a:lstStyle/>
          <a:p>
            <a:endParaRPr lang="en-US"/>
          </a:p>
        </p:txBody>
      </p:sp>
      <p:sp>
        <p:nvSpPr>
          <p:cNvPr id="8234" name="Freeform 54"/>
          <p:cNvSpPr>
            <a:spLocks/>
          </p:cNvSpPr>
          <p:nvPr/>
        </p:nvSpPr>
        <p:spPr bwMode="auto">
          <a:xfrm>
            <a:off x="6805613" y="2940050"/>
            <a:ext cx="687387" cy="782638"/>
          </a:xfrm>
          <a:custGeom>
            <a:avLst/>
            <a:gdLst>
              <a:gd name="T0" fmla="*/ 2147483647 w 433"/>
              <a:gd name="T1" fmla="*/ 2147483647 h 493"/>
              <a:gd name="T2" fmla="*/ 2147483647 w 433"/>
              <a:gd name="T3" fmla="*/ 2147483647 h 493"/>
              <a:gd name="T4" fmla="*/ 2147483647 w 433"/>
              <a:gd name="T5" fmla="*/ 2147483647 h 493"/>
              <a:gd name="T6" fmla="*/ 2147483647 w 433"/>
              <a:gd name="T7" fmla="*/ 2147483647 h 493"/>
              <a:gd name="T8" fmla="*/ 2147483647 w 433"/>
              <a:gd name="T9" fmla="*/ 2147483647 h 493"/>
              <a:gd name="T10" fmla="*/ 2147483647 w 433"/>
              <a:gd name="T11" fmla="*/ 2147483647 h 493"/>
              <a:gd name="T12" fmla="*/ 2147483647 w 433"/>
              <a:gd name="T13" fmla="*/ 2147483647 h 493"/>
              <a:gd name="T14" fmla="*/ 2147483647 w 433"/>
              <a:gd name="T15" fmla="*/ 2147483647 h 493"/>
              <a:gd name="T16" fmla="*/ 2147483647 w 433"/>
              <a:gd name="T17" fmla="*/ 2147483647 h 493"/>
              <a:gd name="T18" fmla="*/ 2147483647 w 433"/>
              <a:gd name="T19" fmla="*/ 2147483647 h 493"/>
              <a:gd name="T20" fmla="*/ 2147483647 w 433"/>
              <a:gd name="T21" fmla="*/ 2147483647 h 493"/>
              <a:gd name="T22" fmla="*/ 2147483647 w 433"/>
              <a:gd name="T23" fmla="*/ 2147483647 h 493"/>
              <a:gd name="T24" fmla="*/ 2147483647 w 433"/>
              <a:gd name="T25" fmla="*/ 2147483647 h 493"/>
              <a:gd name="T26" fmla="*/ 2147483647 w 433"/>
              <a:gd name="T27" fmla="*/ 2147483647 h 493"/>
              <a:gd name="T28" fmla="*/ 2147483647 w 433"/>
              <a:gd name="T29" fmla="*/ 2147483647 h 493"/>
              <a:gd name="T30" fmla="*/ 2147483647 w 433"/>
              <a:gd name="T31" fmla="*/ 2147483647 h 493"/>
              <a:gd name="T32" fmla="*/ 2147483647 w 433"/>
              <a:gd name="T33" fmla="*/ 2147483647 h 493"/>
              <a:gd name="T34" fmla="*/ 2147483647 w 433"/>
              <a:gd name="T35" fmla="*/ 2147483647 h 493"/>
              <a:gd name="T36" fmla="*/ 2147483647 w 433"/>
              <a:gd name="T37" fmla="*/ 2147483647 h 493"/>
              <a:gd name="T38" fmla="*/ 2147483647 w 433"/>
              <a:gd name="T39" fmla="*/ 2147483647 h 493"/>
              <a:gd name="T40" fmla="*/ 2147483647 w 433"/>
              <a:gd name="T41" fmla="*/ 2147483647 h 493"/>
              <a:gd name="T42" fmla="*/ 2147483647 w 433"/>
              <a:gd name="T43" fmla="*/ 2147483647 h 493"/>
              <a:gd name="T44" fmla="*/ 2147483647 w 433"/>
              <a:gd name="T45" fmla="*/ 2147483647 h 493"/>
              <a:gd name="T46" fmla="*/ 2147483647 w 433"/>
              <a:gd name="T47" fmla="*/ 2147483647 h 493"/>
              <a:gd name="T48" fmla="*/ 2147483647 w 433"/>
              <a:gd name="T49" fmla="*/ 2147483647 h 493"/>
              <a:gd name="T50" fmla="*/ 2147483647 w 433"/>
              <a:gd name="T51" fmla="*/ 2147483647 h 493"/>
              <a:gd name="T52" fmla="*/ 2147483647 w 433"/>
              <a:gd name="T53" fmla="*/ 2147483647 h 493"/>
              <a:gd name="T54" fmla="*/ 2147483647 w 433"/>
              <a:gd name="T55" fmla="*/ 2147483647 h 493"/>
              <a:gd name="T56" fmla="*/ 2147483647 w 433"/>
              <a:gd name="T57" fmla="*/ 2147483647 h 493"/>
              <a:gd name="T58" fmla="*/ 2147483647 w 433"/>
              <a:gd name="T59" fmla="*/ 2147483647 h 493"/>
              <a:gd name="T60" fmla="*/ 2147483647 w 433"/>
              <a:gd name="T61" fmla="*/ 2147483647 h 493"/>
              <a:gd name="T62" fmla="*/ 2147483647 w 433"/>
              <a:gd name="T63" fmla="*/ 2147483647 h 493"/>
              <a:gd name="T64" fmla="*/ 2147483647 w 433"/>
              <a:gd name="T65" fmla="*/ 2147483647 h 493"/>
              <a:gd name="T66" fmla="*/ 2147483647 w 433"/>
              <a:gd name="T67" fmla="*/ 0 h 493"/>
              <a:gd name="T68" fmla="*/ 2147483647 w 433"/>
              <a:gd name="T69" fmla="*/ 2147483647 h 493"/>
              <a:gd name="T70" fmla="*/ 2147483647 w 433"/>
              <a:gd name="T71" fmla="*/ 2147483647 h 493"/>
              <a:gd name="T72" fmla="*/ 2147483647 w 433"/>
              <a:gd name="T73" fmla="*/ 2147483647 h 493"/>
              <a:gd name="T74" fmla="*/ 2147483647 w 433"/>
              <a:gd name="T75" fmla="*/ 2147483647 h 493"/>
              <a:gd name="T76" fmla="*/ 2147483647 w 433"/>
              <a:gd name="T77" fmla="*/ 2147483647 h 493"/>
              <a:gd name="T78" fmla="*/ 0 w 433"/>
              <a:gd name="T79" fmla="*/ 2147483647 h 49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3"/>
              <a:gd name="T121" fmla="*/ 0 h 493"/>
              <a:gd name="T122" fmla="*/ 433 w 433"/>
              <a:gd name="T123" fmla="*/ 493 h 49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3" h="493">
                <a:moveTo>
                  <a:pt x="18" y="72"/>
                </a:moveTo>
                <a:lnTo>
                  <a:pt x="6" y="90"/>
                </a:lnTo>
                <a:lnTo>
                  <a:pt x="18" y="108"/>
                </a:lnTo>
                <a:lnTo>
                  <a:pt x="24" y="126"/>
                </a:lnTo>
                <a:lnTo>
                  <a:pt x="24" y="144"/>
                </a:lnTo>
                <a:lnTo>
                  <a:pt x="24" y="162"/>
                </a:lnTo>
                <a:lnTo>
                  <a:pt x="12" y="180"/>
                </a:lnTo>
                <a:lnTo>
                  <a:pt x="6" y="198"/>
                </a:lnTo>
                <a:lnTo>
                  <a:pt x="6" y="216"/>
                </a:lnTo>
                <a:lnTo>
                  <a:pt x="6" y="234"/>
                </a:lnTo>
                <a:lnTo>
                  <a:pt x="6" y="252"/>
                </a:lnTo>
                <a:lnTo>
                  <a:pt x="12" y="270"/>
                </a:lnTo>
                <a:lnTo>
                  <a:pt x="30" y="282"/>
                </a:lnTo>
                <a:lnTo>
                  <a:pt x="42" y="300"/>
                </a:lnTo>
                <a:lnTo>
                  <a:pt x="60" y="306"/>
                </a:lnTo>
                <a:lnTo>
                  <a:pt x="78" y="312"/>
                </a:lnTo>
                <a:lnTo>
                  <a:pt x="96" y="318"/>
                </a:lnTo>
                <a:lnTo>
                  <a:pt x="114" y="324"/>
                </a:lnTo>
                <a:lnTo>
                  <a:pt x="132" y="330"/>
                </a:lnTo>
                <a:lnTo>
                  <a:pt x="150" y="342"/>
                </a:lnTo>
                <a:lnTo>
                  <a:pt x="168" y="354"/>
                </a:lnTo>
                <a:lnTo>
                  <a:pt x="186" y="360"/>
                </a:lnTo>
                <a:lnTo>
                  <a:pt x="198" y="378"/>
                </a:lnTo>
                <a:lnTo>
                  <a:pt x="210" y="396"/>
                </a:lnTo>
                <a:lnTo>
                  <a:pt x="222" y="414"/>
                </a:lnTo>
                <a:lnTo>
                  <a:pt x="240" y="426"/>
                </a:lnTo>
                <a:lnTo>
                  <a:pt x="258" y="438"/>
                </a:lnTo>
                <a:lnTo>
                  <a:pt x="270" y="456"/>
                </a:lnTo>
                <a:lnTo>
                  <a:pt x="288" y="468"/>
                </a:lnTo>
                <a:lnTo>
                  <a:pt x="306" y="480"/>
                </a:lnTo>
                <a:lnTo>
                  <a:pt x="324" y="492"/>
                </a:lnTo>
                <a:lnTo>
                  <a:pt x="342" y="480"/>
                </a:lnTo>
                <a:lnTo>
                  <a:pt x="354" y="462"/>
                </a:lnTo>
                <a:lnTo>
                  <a:pt x="366" y="444"/>
                </a:lnTo>
                <a:lnTo>
                  <a:pt x="372" y="426"/>
                </a:lnTo>
                <a:lnTo>
                  <a:pt x="354" y="426"/>
                </a:lnTo>
                <a:lnTo>
                  <a:pt x="342" y="408"/>
                </a:lnTo>
                <a:lnTo>
                  <a:pt x="330" y="390"/>
                </a:lnTo>
                <a:lnTo>
                  <a:pt x="330" y="372"/>
                </a:lnTo>
                <a:lnTo>
                  <a:pt x="330" y="354"/>
                </a:lnTo>
                <a:lnTo>
                  <a:pt x="342" y="336"/>
                </a:lnTo>
                <a:lnTo>
                  <a:pt x="354" y="318"/>
                </a:lnTo>
                <a:lnTo>
                  <a:pt x="366" y="300"/>
                </a:lnTo>
                <a:lnTo>
                  <a:pt x="372" y="282"/>
                </a:lnTo>
                <a:lnTo>
                  <a:pt x="378" y="264"/>
                </a:lnTo>
                <a:lnTo>
                  <a:pt x="384" y="246"/>
                </a:lnTo>
                <a:lnTo>
                  <a:pt x="396" y="228"/>
                </a:lnTo>
                <a:lnTo>
                  <a:pt x="408" y="210"/>
                </a:lnTo>
                <a:lnTo>
                  <a:pt x="426" y="198"/>
                </a:lnTo>
                <a:lnTo>
                  <a:pt x="432" y="180"/>
                </a:lnTo>
                <a:lnTo>
                  <a:pt x="420" y="162"/>
                </a:lnTo>
                <a:lnTo>
                  <a:pt x="402" y="156"/>
                </a:lnTo>
                <a:lnTo>
                  <a:pt x="384" y="162"/>
                </a:lnTo>
                <a:lnTo>
                  <a:pt x="366" y="168"/>
                </a:lnTo>
                <a:lnTo>
                  <a:pt x="348" y="174"/>
                </a:lnTo>
                <a:lnTo>
                  <a:pt x="330" y="174"/>
                </a:lnTo>
                <a:lnTo>
                  <a:pt x="312" y="168"/>
                </a:lnTo>
                <a:lnTo>
                  <a:pt x="300" y="150"/>
                </a:lnTo>
                <a:lnTo>
                  <a:pt x="288" y="132"/>
                </a:lnTo>
                <a:lnTo>
                  <a:pt x="270" y="120"/>
                </a:lnTo>
                <a:lnTo>
                  <a:pt x="264" y="102"/>
                </a:lnTo>
                <a:lnTo>
                  <a:pt x="252" y="84"/>
                </a:lnTo>
                <a:lnTo>
                  <a:pt x="246" y="66"/>
                </a:lnTo>
                <a:lnTo>
                  <a:pt x="240" y="48"/>
                </a:lnTo>
                <a:lnTo>
                  <a:pt x="234" y="30"/>
                </a:lnTo>
                <a:lnTo>
                  <a:pt x="234" y="12"/>
                </a:lnTo>
                <a:lnTo>
                  <a:pt x="216" y="0"/>
                </a:lnTo>
                <a:lnTo>
                  <a:pt x="198" y="0"/>
                </a:lnTo>
                <a:lnTo>
                  <a:pt x="180" y="0"/>
                </a:lnTo>
                <a:lnTo>
                  <a:pt x="162" y="6"/>
                </a:lnTo>
                <a:lnTo>
                  <a:pt x="144" y="12"/>
                </a:lnTo>
                <a:lnTo>
                  <a:pt x="132" y="30"/>
                </a:lnTo>
                <a:lnTo>
                  <a:pt x="114" y="42"/>
                </a:lnTo>
                <a:lnTo>
                  <a:pt x="102" y="60"/>
                </a:lnTo>
                <a:lnTo>
                  <a:pt x="90" y="78"/>
                </a:lnTo>
                <a:lnTo>
                  <a:pt x="72" y="90"/>
                </a:lnTo>
                <a:lnTo>
                  <a:pt x="54" y="90"/>
                </a:lnTo>
                <a:lnTo>
                  <a:pt x="36" y="78"/>
                </a:lnTo>
                <a:lnTo>
                  <a:pt x="18" y="78"/>
                </a:lnTo>
                <a:lnTo>
                  <a:pt x="0" y="78"/>
                </a:lnTo>
              </a:path>
            </a:pathLst>
          </a:custGeom>
          <a:noFill/>
          <a:ln w="9525" cap="rnd">
            <a:noFill/>
            <a:round/>
            <a:headEnd type="none" w="sm" len="sm"/>
            <a:tailEnd type="none" w="sm" len="sm"/>
          </a:ln>
        </p:spPr>
        <p:txBody>
          <a:bodyPr/>
          <a:lstStyle/>
          <a:p>
            <a:endParaRPr lang="en-US"/>
          </a:p>
        </p:txBody>
      </p:sp>
      <p:sp>
        <p:nvSpPr>
          <p:cNvPr id="8237" name="Freeform 57"/>
          <p:cNvSpPr>
            <a:spLocks/>
          </p:cNvSpPr>
          <p:nvPr/>
        </p:nvSpPr>
        <p:spPr bwMode="auto">
          <a:xfrm>
            <a:off x="1233488" y="1212850"/>
            <a:ext cx="1576387" cy="896938"/>
          </a:xfrm>
          <a:custGeom>
            <a:avLst/>
            <a:gdLst>
              <a:gd name="T0" fmla="*/ 2147483647 w 993"/>
              <a:gd name="T1" fmla="*/ 2147483647 h 565"/>
              <a:gd name="T2" fmla="*/ 2147483647 w 993"/>
              <a:gd name="T3" fmla="*/ 2147483647 h 565"/>
              <a:gd name="T4" fmla="*/ 2147483647 w 993"/>
              <a:gd name="T5" fmla="*/ 2147483647 h 565"/>
              <a:gd name="T6" fmla="*/ 2147483647 w 993"/>
              <a:gd name="T7" fmla="*/ 2147483647 h 565"/>
              <a:gd name="T8" fmla="*/ 2147483647 w 993"/>
              <a:gd name="T9" fmla="*/ 2147483647 h 565"/>
              <a:gd name="T10" fmla="*/ 2147483647 w 993"/>
              <a:gd name="T11" fmla="*/ 2147483647 h 565"/>
              <a:gd name="T12" fmla="*/ 2147483647 w 993"/>
              <a:gd name="T13" fmla="*/ 2147483647 h 565"/>
              <a:gd name="T14" fmla="*/ 2147483647 w 993"/>
              <a:gd name="T15" fmla="*/ 2147483647 h 565"/>
              <a:gd name="T16" fmla="*/ 2147483647 w 993"/>
              <a:gd name="T17" fmla="*/ 2147483647 h 565"/>
              <a:gd name="T18" fmla="*/ 2147483647 w 993"/>
              <a:gd name="T19" fmla="*/ 2147483647 h 565"/>
              <a:gd name="T20" fmla="*/ 2147483647 w 993"/>
              <a:gd name="T21" fmla="*/ 2147483647 h 565"/>
              <a:gd name="T22" fmla="*/ 2147483647 w 993"/>
              <a:gd name="T23" fmla="*/ 2147483647 h 565"/>
              <a:gd name="T24" fmla="*/ 2147483647 w 993"/>
              <a:gd name="T25" fmla="*/ 2147483647 h 565"/>
              <a:gd name="T26" fmla="*/ 2147483647 w 993"/>
              <a:gd name="T27" fmla="*/ 2147483647 h 565"/>
              <a:gd name="T28" fmla="*/ 2147483647 w 993"/>
              <a:gd name="T29" fmla="*/ 2147483647 h 565"/>
              <a:gd name="T30" fmla="*/ 2147483647 w 993"/>
              <a:gd name="T31" fmla="*/ 2147483647 h 565"/>
              <a:gd name="T32" fmla="*/ 2147483647 w 993"/>
              <a:gd name="T33" fmla="*/ 2147483647 h 565"/>
              <a:gd name="T34" fmla="*/ 2147483647 w 993"/>
              <a:gd name="T35" fmla="*/ 2147483647 h 565"/>
              <a:gd name="T36" fmla="*/ 2147483647 w 993"/>
              <a:gd name="T37" fmla="*/ 2147483647 h 565"/>
              <a:gd name="T38" fmla="*/ 2147483647 w 993"/>
              <a:gd name="T39" fmla="*/ 2147483647 h 565"/>
              <a:gd name="T40" fmla="*/ 2147483647 w 993"/>
              <a:gd name="T41" fmla="*/ 2147483647 h 565"/>
              <a:gd name="T42" fmla="*/ 2147483647 w 993"/>
              <a:gd name="T43" fmla="*/ 2147483647 h 565"/>
              <a:gd name="T44" fmla="*/ 2147483647 w 993"/>
              <a:gd name="T45" fmla="*/ 2147483647 h 565"/>
              <a:gd name="T46" fmla="*/ 2147483647 w 993"/>
              <a:gd name="T47" fmla="*/ 2147483647 h 565"/>
              <a:gd name="T48" fmla="*/ 2147483647 w 993"/>
              <a:gd name="T49" fmla="*/ 2147483647 h 565"/>
              <a:gd name="T50" fmla="*/ 2147483647 w 993"/>
              <a:gd name="T51" fmla="*/ 2147483647 h 565"/>
              <a:gd name="T52" fmla="*/ 2147483647 w 993"/>
              <a:gd name="T53" fmla="*/ 2147483647 h 565"/>
              <a:gd name="T54" fmla="*/ 2147483647 w 993"/>
              <a:gd name="T55" fmla="*/ 2147483647 h 565"/>
              <a:gd name="T56" fmla="*/ 2147483647 w 993"/>
              <a:gd name="T57" fmla="*/ 2147483647 h 565"/>
              <a:gd name="T58" fmla="*/ 2147483647 w 993"/>
              <a:gd name="T59" fmla="*/ 2147483647 h 565"/>
              <a:gd name="T60" fmla="*/ 2147483647 w 993"/>
              <a:gd name="T61" fmla="*/ 2147483647 h 565"/>
              <a:gd name="T62" fmla="*/ 2147483647 w 993"/>
              <a:gd name="T63" fmla="*/ 2147483647 h 565"/>
              <a:gd name="T64" fmla="*/ 2147483647 w 993"/>
              <a:gd name="T65" fmla="*/ 2147483647 h 565"/>
              <a:gd name="T66" fmla="*/ 2147483647 w 993"/>
              <a:gd name="T67" fmla="*/ 2147483647 h 565"/>
              <a:gd name="T68" fmla="*/ 2147483647 w 993"/>
              <a:gd name="T69" fmla="*/ 2147483647 h 565"/>
              <a:gd name="T70" fmla="*/ 2147483647 w 993"/>
              <a:gd name="T71" fmla="*/ 2147483647 h 565"/>
              <a:gd name="T72" fmla="*/ 2147483647 w 993"/>
              <a:gd name="T73" fmla="*/ 2147483647 h 565"/>
              <a:gd name="T74" fmla="*/ 2147483647 w 993"/>
              <a:gd name="T75" fmla="*/ 2147483647 h 565"/>
              <a:gd name="T76" fmla="*/ 2147483647 w 993"/>
              <a:gd name="T77" fmla="*/ 2147483647 h 565"/>
              <a:gd name="T78" fmla="*/ 2147483647 w 993"/>
              <a:gd name="T79" fmla="*/ 2147483647 h 565"/>
              <a:gd name="T80" fmla="*/ 2147483647 w 993"/>
              <a:gd name="T81" fmla="*/ 2147483647 h 565"/>
              <a:gd name="T82" fmla="*/ 2147483647 w 993"/>
              <a:gd name="T83" fmla="*/ 2147483647 h 565"/>
              <a:gd name="T84" fmla="*/ 2147483647 w 993"/>
              <a:gd name="T85" fmla="*/ 2147483647 h 565"/>
              <a:gd name="T86" fmla="*/ 2147483647 w 993"/>
              <a:gd name="T87" fmla="*/ 2147483647 h 565"/>
              <a:gd name="T88" fmla="*/ 2147483647 w 993"/>
              <a:gd name="T89" fmla="*/ 2147483647 h 565"/>
              <a:gd name="T90" fmla="*/ 2147483647 w 993"/>
              <a:gd name="T91" fmla="*/ 2147483647 h 565"/>
              <a:gd name="T92" fmla="*/ 2147483647 w 993"/>
              <a:gd name="T93" fmla="*/ 2147483647 h 565"/>
              <a:gd name="T94" fmla="*/ 2147483647 w 993"/>
              <a:gd name="T95" fmla="*/ 2147483647 h 565"/>
              <a:gd name="T96" fmla="*/ 2147483647 w 993"/>
              <a:gd name="T97" fmla="*/ 2147483647 h 565"/>
              <a:gd name="T98" fmla="*/ 2147483647 w 993"/>
              <a:gd name="T99" fmla="*/ 2147483647 h 565"/>
              <a:gd name="T100" fmla="*/ 2147483647 w 993"/>
              <a:gd name="T101" fmla="*/ 2147483647 h 565"/>
              <a:gd name="T102" fmla="*/ 2147483647 w 993"/>
              <a:gd name="T103" fmla="*/ 2147483647 h 565"/>
              <a:gd name="T104" fmla="*/ 2147483647 w 993"/>
              <a:gd name="T105" fmla="*/ 2147483647 h 565"/>
              <a:gd name="T106" fmla="*/ 2147483647 w 993"/>
              <a:gd name="T107" fmla="*/ 2147483647 h 565"/>
              <a:gd name="T108" fmla="*/ 2147483647 w 993"/>
              <a:gd name="T109" fmla="*/ 2147483647 h 565"/>
              <a:gd name="T110" fmla="*/ 2147483647 w 993"/>
              <a:gd name="T111" fmla="*/ 2147483647 h 565"/>
              <a:gd name="T112" fmla="*/ 2147483647 w 993"/>
              <a:gd name="T113" fmla="*/ 2147483647 h 565"/>
              <a:gd name="T114" fmla="*/ 2147483647 w 993"/>
              <a:gd name="T115" fmla="*/ 2147483647 h 565"/>
              <a:gd name="T116" fmla="*/ 2147483647 w 993"/>
              <a:gd name="T117" fmla="*/ 2147483647 h 565"/>
              <a:gd name="T118" fmla="*/ 2147483647 w 993"/>
              <a:gd name="T119" fmla="*/ 2147483647 h 5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93"/>
              <a:gd name="T181" fmla="*/ 0 h 565"/>
              <a:gd name="T182" fmla="*/ 993 w 993"/>
              <a:gd name="T183" fmla="*/ 565 h 5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93" h="565">
                <a:moveTo>
                  <a:pt x="24" y="248"/>
                </a:moveTo>
                <a:lnTo>
                  <a:pt x="4" y="260"/>
                </a:lnTo>
                <a:lnTo>
                  <a:pt x="16" y="268"/>
                </a:lnTo>
                <a:lnTo>
                  <a:pt x="28" y="268"/>
                </a:lnTo>
                <a:lnTo>
                  <a:pt x="40" y="268"/>
                </a:lnTo>
                <a:lnTo>
                  <a:pt x="52" y="268"/>
                </a:lnTo>
                <a:lnTo>
                  <a:pt x="68" y="272"/>
                </a:lnTo>
                <a:lnTo>
                  <a:pt x="80" y="276"/>
                </a:lnTo>
                <a:lnTo>
                  <a:pt x="92" y="276"/>
                </a:lnTo>
                <a:lnTo>
                  <a:pt x="104" y="276"/>
                </a:lnTo>
                <a:lnTo>
                  <a:pt x="116" y="276"/>
                </a:lnTo>
                <a:lnTo>
                  <a:pt x="128" y="276"/>
                </a:lnTo>
                <a:lnTo>
                  <a:pt x="144" y="276"/>
                </a:lnTo>
                <a:lnTo>
                  <a:pt x="156" y="276"/>
                </a:lnTo>
                <a:lnTo>
                  <a:pt x="168" y="276"/>
                </a:lnTo>
                <a:lnTo>
                  <a:pt x="180" y="276"/>
                </a:lnTo>
                <a:lnTo>
                  <a:pt x="196" y="276"/>
                </a:lnTo>
                <a:lnTo>
                  <a:pt x="208" y="276"/>
                </a:lnTo>
                <a:lnTo>
                  <a:pt x="220" y="280"/>
                </a:lnTo>
                <a:lnTo>
                  <a:pt x="232" y="280"/>
                </a:lnTo>
                <a:lnTo>
                  <a:pt x="244" y="284"/>
                </a:lnTo>
                <a:lnTo>
                  <a:pt x="256" y="284"/>
                </a:lnTo>
                <a:lnTo>
                  <a:pt x="268" y="288"/>
                </a:lnTo>
                <a:lnTo>
                  <a:pt x="268" y="300"/>
                </a:lnTo>
                <a:lnTo>
                  <a:pt x="272" y="312"/>
                </a:lnTo>
                <a:lnTo>
                  <a:pt x="276" y="324"/>
                </a:lnTo>
                <a:lnTo>
                  <a:pt x="284" y="336"/>
                </a:lnTo>
                <a:lnTo>
                  <a:pt x="292" y="348"/>
                </a:lnTo>
                <a:lnTo>
                  <a:pt x="296" y="360"/>
                </a:lnTo>
                <a:lnTo>
                  <a:pt x="300" y="372"/>
                </a:lnTo>
                <a:lnTo>
                  <a:pt x="312" y="380"/>
                </a:lnTo>
                <a:lnTo>
                  <a:pt x="324" y="376"/>
                </a:lnTo>
                <a:lnTo>
                  <a:pt x="336" y="380"/>
                </a:lnTo>
                <a:lnTo>
                  <a:pt x="348" y="384"/>
                </a:lnTo>
                <a:lnTo>
                  <a:pt x="364" y="384"/>
                </a:lnTo>
                <a:lnTo>
                  <a:pt x="376" y="380"/>
                </a:lnTo>
                <a:lnTo>
                  <a:pt x="388" y="380"/>
                </a:lnTo>
                <a:lnTo>
                  <a:pt x="400" y="376"/>
                </a:lnTo>
                <a:lnTo>
                  <a:pt x="412" y="376"/>
                </a:lnTo>
                <a:lnTo>
                  <a:pt x="424" y="376"/>
                </a:lnTo>
                <a:lnTo>
                  <a:pt x="436" y="372"/>
                </a:lnTo>
                <a:lnTo>
                  <a:pt x="444" y="360"/>
                </a:lnTo>
                <a:lnTo>
                  <a:pt x="456" y="356"/>
                </a:lnTo>
                <a:lnTo>
                  <a:pt x="468" y="348"/>
                </a:lnTo>
                <a:lnTo>
                  <a:pt x="480" y="340"/>
                </a:lnTo>
                <a:lnTo>
                  <a:pt x="492" y="336"/>
                </a:lnTo>
                <a:lnTo>
                  <a:pt x="504" y="328"/>
                </a:lnTo>
                <a:lnTo>
                  <a:pt x="516" y="320"/>
                </a:lnTo>
                <a:lnTo>
                  <a:pt x="528" y="308"/>
                </a:lnTo>
                <a:lnTo>
                  <a:pt x="540" y="296"/>
                </a:lnTo>
                <a:lnTo>
                  <a:pt x="552" y="288"/>
                </a:lnTo>
                <a:lnTo>
                  <a:pt x="560" y="276"/>
                </a:lnTo>
                <a:lnTo>
                  <a:pt x="572" y="272"/>
                </a:lnTo>
                <a:lnTo>
                  <a:pt x="580" y="284"/>
                </a:lnTo>
                <a:lnTo>
                  <a:pt x="592" y="292"/>
                </a:lnTo>
                <a:lnTo>
                  <a:pt x="600" y="304"/>
                </a:lnTo>
                <a:lnTo>
                  <a:pt x="608" y="316"/>
                </a:lnTo>
                <a:lnTo>
                  <a:pt x="620" y="324"/>
                </a:lnTo>
                <a:lnTo>
                  <a:pt x="628" y="336"/>
                </a:lnTo>
                <a:lnTo>
                  <a:pt x="640" y="348"/>
                </a:lnTo>
                <a:lnTo>
                  <a:pt x="652" y="356"/>
                </a:lnTo>
                <a:lnTo>
                  <a:pt x="664" y="364"/>
                </a:lnTo>
                <a:lnTo>
                  <a:pt x="672" y="376"/>
                </a:lnTo>
                <a:lnTo>
                  <a:pt x="684" y="380"/>
                </a:lnTo>
                <a:lnTo>
                  <a:pt x="696" y="380"/>
                </a:lnTo>
                <a:lnTo>
                  <a:pt x="708" y="380"/>
                </a:lnTo>
                <a:lnTo>
                  <a:pt x="720" y="376"/>
                </a:lnTo>
                <a:lnTo>
                  <a:pt x="732" y="368"/>
                </a:lnTo>
                <a:lnTo>
                  <a:pt x="744" y="376"/>
                </a:lnTo>
                <a:lnTo>
                  <a:pt x="756" y="384"/>
                </a:lnTo>
                <a:lnTo>
                  <a:pt x="764" y="396"/>
                </a:lnTo>
                <a:lnTo>
                  <a:pt x="776" y="404"/>
                </a:lnTo>
                <a:lnTo>
                  <a:pt x="788" y="412"/>
                </a:lnTo>
                <a:lnTo>
                  <a:pt x="800" y="420"/>
                </a:lnTo>
                <a:lnTo>
                  <a:pt x="812" y="428"/>
                </a:lnTo>
                <a:lnTo>
                  <a:pt x="816" y="440"/>
                </a:lnTo>
                <a:lnTo>
                  <a:pt x="816" y="452"/>
                </a:lnTo>
                <a:lnTo>
                  <a:pt x="812" y="464"/>
                </a:lnTo>
                <a:lnTo>
                  <a:pt x="808" y="476"/>
                </a:lnTo>
                <a:lnTo>
                  <a:pt x="804" y="488"/>
                </a:lnTo>
                <a:lnTo>
                  <a:pt x="804" y="500"/>
                </a:lnTo>
                <a:lnTo>
                  <a:pt x="796" y="512"/>
                </a:lnTo>
                <a:lnTo>
                  <a:pt x="784" y="524"/>
                </a:lnTo>
                <a:lnTo>
                  <a:pt x="780" y="536"/>
                </a:lnTo>
                <a:lnTo>
                  <a:pt x="776" y="548"/>
                </a:lnTo>
                <a:lnTo>
                  <a:pt x="780" y="560"/>
                </a:lnTo>
                <a:lnTo>
                  <a:pt x="792" y="564"/>
                </a:lnTo>
                <a:lnTo>
                  <a:pt x="804" y="564"/>
                </a:lnTo>
                <a:lnTo>
                  <a:pt x="812" y="552"/>
                </a:lnTo>
                <a:lnTo>
                  <a:pt x="824" y="544"/>
                </a:lnTo>
                <a:lnTo>
                  <a:pt x="836" y="536"/>
                </a:lnTo>
                <a:lnTo>
                  <a:pt x="848" y="532"/>
                </a:lnTo>
                <a:lnTo>
                  <a:pt x="860" y="532"/>
                </a:lnTo>
                <a:lnTo>
                  <a:pt x="872" y="524"/>
                </a:lnTo>
                <a:lnTo>
                  <a:pt x="884" y="516"/>
                </a:lnTo>
                <a:lnTo>
                  <a:pt x="896" y="508"/>
                </a:lnTo>
                <a:lnTo>
                  <a:pt x="908" y="512"/>
                </a:lnTo>
                <a:lnTo>
                  <a:pt x="924" y="516"/>
                </a:lnTo>
                <a:lnTo>
                  <a:pt x="948" y="516"/>
                </a:lnTo>
                <a:lnTo>
                  <a:pt x="936" y="524"/>
                </a:lnTo>
                <a:lnTo>
                  <a:pt x="936" y="536"/>
                </a:lnTo>
                <a:lnTo>
                  <a:pt x="948" y="528"/>
                </a:lnTo>
                <a:lnTo>
                  <a:pt x="952" y="516"/>
                </a:lnTo>
                <a:lnTo>
                  <a:pt x="956" y="504"/>
                </a:lnTo>
                <a:lnTo>
                  <a:pt x="960" y="492"/>
                </a:lnTo>
                <a:lnTo>
                  <a:pt x="964" y="480"/>
                </a:lnTo>
                <a:lnTo>
                  <a:pt x="972" y="468"/>
                </a:lnTo>
                <a:lnTo>
                  <a:pt x="976" y="456"/>
                </a:lnTo>
                <a:lnTo>
                  <a:pt x="980" y="444"/>
                </a:lnTo>
                <a:lnTo>
                  <a:pt x="984" y="432"/>
                </a:lnTo>
                <a:lnTo>
                  <a:pt x="988" y="420"/>
                </a:lnTo>
                <a:lnTo>
                  <a:pt x="988" y="408"/>
                </a:lnTo>
                <a:lnTo>
                  <a:pt x="992" y="396"/>
                </a:lnTo>
                <a:lnTo>
                  <a:pt x="992" y="384"/>
                </a:lnTo>
                <a:lnTo>
                  <a:pt x="980" y="376"/>
                </a:lnTo>
                <a:lnTo>
                  <a:pt x="968" y="368"/>
                </a:lnTo>
                <a:lnTo>
                  <a:pt x="960" y="356"/>
                </a:lnTo>
                <a:lnTo>
                  <a:pt x="952" y="344"/>
                </a:lnTo>
                <a:lnTo>
                  <a:pt x="944" y="332"/>
                </a:lnTo>
                <a:lnTo>
                  <a:pt x="936" y="320"/>
                </a:lnTo>
                <a:lnTo>
                  <a:pt x="924" y="312"/>
                </a:lnTo>
                <a:lnTo>
                  <a:pt x="936" y="304"/>
                </a:lnTo>
                <a:lnTo>
                  <a:pt x="948" y="296"/>
                </a:lnTo>
                <a:lnTo>
                  <a:pt x="952" y="284"/>
                </a:lnTo>
                <a:lnTo>
                  <a:pt x="944" y="272"/>
                </a:lnTo>
                <a:lnTo>
                  <a:pt x="936" y="260"/>
                </a:lnTo>
                <a:lnTo>
                  <a:pt x="932" y="248"/>
                </a:lnTo>
                <a:lnTo>
                  <a:pt x="932" y="236"/>
                </a:lnTo>
                <a:lnTo>
                  <a:pt x="936" y="224"/>
                </a:lnTo>
                <a:lnTo>
                  <a:pt x="936" y="212"/>
                </a:lnTo>
                <a:lnTo>
                  <a:pt x="928" y="200"/>
                </a:lnTo>
                <a:lnTo>
                  <a:pt x="924" y="188"/>
                </a:lnTo>
                <a:lnTo>
                  <a:pt x="920" y="176"/>
                </a:lnTo>
                <a:lnTo>
                  <a:pt x="916" y="164"/>
                </a:lnTo>
                <a:lnTo>
                  <a:pt x="912" y="152"/>
                </a:lnTo>
                <a:lnTo>
                  <a:pt x="912" y="140"/>
                </a:lnTo>
                <a:lnTo>
                  <a:pt x="900" y="132"/>
                </a:lnTo>
                <a:lnTo>
                  <a:pt x="888" y="132"/>
                </a:lnTo>
                <a:lnTo>
                  <a:pt x="876" y="132"/>
                </a:lnTo>
                <a:lnTo>
                  <a:pt x="864" y="132"/>
                </a:lnTo>
                <a:lnTo>
                  <a:pt x="852" y="128"/>
                </a:lnTo>
                <a:lnTo>
                  <a:pt x="840" y="128"/>
                </a:lnTo>
                <a:lnTo>
                  <a:pt x="828" y="120"/>
                </a:lnTo>
                <a:lnTo>
                  <a:pt x="816" y="116"/>
                </a:lnTo>
                <a:lnTo>
                  <a:pt x="804" y="112"/>
                </a:lnTo>
                <a:lnTo>
                  <a:pt x="792" y="112"/>
                </a:lnTo>
                <a:lnTo>
                  <a:pt x="780" y="112"/>
                </a:lnTo>
                <a:lnTo>
                  <a:pt x="768" y="108"/>
                </a:lnTo>
                <a:lnTo>
                  <a:pt x="756" y="108"/>
                </a:lnTo>
                <a:lnTo>
                  <a:pt x="744" y="108"/>
                </a:lnTo>
                <a:lnTo>
                  <a:pt x="732" y="104"/>
                </a:lnTo>
                <a:lnTo>
                  <a:pt x="720" y="104"/>
                </a:lnTo>
                <a:lnTo>
                  <a:pt x="708" y="100"/>
                </a:lnTo>
                <a:lnTo>
                  <a:pt x="696" y="100"/>
                </a:lnTo>
                <a:lnTo>
                  <a:pt x="684" y="96"/>
                </a:lnTo>
                <a:lnTo>
                  <a:pt x="672" y="96"/>
                </a:lnTo>
                <a:lnTo>
                  <a:pt x="660" y="96"/>
                </a:lnTo>
                <a:lnTo>
                  <a:pt x="648" y="92"/>
                </a:lnTo>
                <a:lnTo>
                  <a:pt x="636" y="88"/>
                </a:lnTo>
                <a:lnTo>
                  <a:pt x="624" y="88"/>
                </a:lnTo>
                <a:lnTo>
                  <a:pt x="612" y="84"/>
                </a:lnTo>
                <a:lnTo>
                  <a:pt x="600" y="84"/>
                </a:lnTo>
                <a:lnTo>
                  <a:pt x="588" y="80"/>
                </a:lnTo>
                <a:lnTo>
                  <a:pt x="576" y="80"/>
                </a:lnTo>
                <a:lnTo>
                  <a:pt x="564" y="76"/>
                </a:lnTo>
                <a:lnTo>
                  <a:pt x="552" y="72"/>
                </a:lnTo>
                <a:lnTo>
                  <a:pt x="540" y="72"/>
                </a:lnTo>
                <a:lnTo>
                  <a:pt x="528" y="72"/>
                </a:lnTo>
                <a:lnTo>
                  <a:pt x="512" y="72"/>
                </a:lnTo>
                <a:lnTo>
                  <a:pt x="500" y="68"/>
                </a:lnTo>
                <a:lnTo>
                  <a:pt x="488" y="68"/>
                </a:lnTo>
                <a:lnTo>
                  <a:pt x="476" y="64"/>
                </a:lnTo>
                <a:lnTo>
                  <a:pt x="464" y="60"/>
                </a:lnTo>
                <a:lnTo>
                  <a:pt x="452" y="60"/>
                </a:lnTo>
                <a:lnTo>
                  <a:pt x="440" y="56"/>
                </a:lnTo>
                <a:lnTo>
                  <a:pt x="428" y="52"/>
                </a:lnTo>
                <a:lnTo>
                  <a:pt x="400" y="48"/>
                </a:lnTo>
                <a:lnTo>
                  <a:pt x="388" y="48"/>
                </a:lnTo>
                <a:lnTo>
                  <a:pt x="376" y="44"/>
                </a:lnTo>
                <a:lnTo>
                  <a:pt x="364" y="44"/>
                </a:lnTo>
                <a:lnTo>
                  <a:pt x="352" y="44"/>
                </a:lnTo>
                <a:lnTo>
                  <a:pt x="340" y="40"/>
                </a:lnTo>
                <a:lnTo>
                  <a:pt x="328" y="36"/>
                </a:lnTo>
                <a:lnTo>
                  <a:pt x="316" y="32"/>
                </a:lnTo>
                <a:lnTo>
                  <a:pt x="304" y="28"/>
                </a:lnTo>
                <a:lnTo>
                  <a:pt x="292" y="24"/>
                </a:lnTo>
                <a:lnTo>
                  <a:pt x="280" y="20"/>
                </a:lnTo>
                <a:lnTo>
                  <a:pt x="268" y="16"/>
                </a:lnTo>
                <a:lnTo>
                  <a:pt x="256" y="12"/>
                </a:lnTo>
                <a:lnTo>
                  <a:pt x="244" y="8"/>
                </a:lnTo>
                <a:lnTo>
                  <a:pt x="232" y="8"/>
                </a:lnTo>
                <a:lnTo>
                  <a:pt x="220" y="8"/>
                </a:lnTo>
                <a:lnTo>
                  <a:pt x="208" y="4"/>
                </a:lnTo>
                <a:lnTo>
                  <a:pt x="196" y="4"/>
                </a:lnTo>
                <a:lnTo>
                  <a:pt x="184" y="0"/>
                </a:lnTo>
                <a:lnTo>
                  <a:pt x="184" y="12"/>
                </a:lnTo>
                <a:lnTo>
                  <a:pt x="196" y="24"/>
                </a:lnTo>
                <a:lnTo>
                  <a:pt x="200" y="36"/>
                </a:lnTo>
                <a:lnTo>
                  <a:pt x="192" y="48"/>
                </a:lnTo>
                <a:lnTo>
                  <a:pt x="188" y="60"/>
                </a:lnTo>
                <a:lnTo>
                  <a:pt x="196" y="72"/>
                </a:lnTo>
                <a:lnTo>
                  <a:pt x="196" y="84"/>
                </a:lnTo>
                <a:lnTo>
                  <a:pt x="200" y="96"/>
                </a:lnTo>
                <a:lnTo>
                  <a:pt x="200" y="108"/>
                </a:lnTo>
                <a:lnTo>
                  <a:pt x="200" y="120"/>
                </a:lnTo>
                <a:lnTo>
                  <a:pt x="188" y="124"/>
                </a:lnTo>
                <a:lnTo>
                  <a:pt x="176" y="120"/>
                </a:lnTo>
                <a:lnTo>
                  <a:pt x="164" y="120"/>
                </a:lnTo>
                <a:lnTo>
                  <a:pt x="152" y="112"/>
                </a:lnTo>
                <a:lnTo>
                  <a:pt x="140" y="104"/>
                </a:lnTo>
                <a:lnTo>
                  <a:pt x="128" y="96"/>
                </a:lnTo>
                <a:lnTo>
                  <a:pt x="116" y="88"/>
                </a:lnTo>
                <a:lnTo>
                  <a:pt x="104" y="80"/>
                </a:lnTo>
                <a:lnTo>
                  <a:pt x="92" y="76"/>
                </a:lnTo>
                <a:lnTo>
                  <a:pt x="80" y="68"/>
                </a:lnTo>
                <a:lnTo>
                  <a:pt x="68" y="60"/>
                </a:lnTo>
                <a:lnTo>
                  <a:pt x="56" y="56"/>
                </a:lnTo>
                <a:lnTo>
                  <a:pt x="44" y="52"/>
                </a:lnTo>
                <a:lnTo>
                  <a:pt x="32" y="48"/>
                </a:lnTo>
                <a:lnTo>
                  <a:pt x="20" y="40"/>
                </a:lnTo>
                <a:lnTo>
                  <a:pt x="8" y="40"/>
                </a:lnTo>
                <a:lnTo>
                  <a:pt x="4" y="52"/>
                </a:lnTo>
                <a:lnTo>
                  <a:pt x="4" y="64"/>
                </a:lnTo>
                <a:lnTo>
                  <a:pt x="4" y="76"/>
                </a:lnTo>
                <a:lnTo>
                  <a:pt x="4" y="88"/>
                </a:lnTo>
                <a:lnTo>
                  <a:pt x="12" y="100"/>
                </a:lnTo>
                <a:lnTo>
                  <a:pt x="20" y="112"/>
                </a:lnTo>
                <a:lnTo>
                  <a:pt x="28" y="124"/>
                </a:lnTo>
                <a:lnTo>
                  <a:pt x="28" y="136"/>
                </a:lnTo>
                <a:lnTo>
                  <a:pt x="20" y="148"/>
                </a:lnTo>
                <a:lnTo>
                  <a:pt x="16" y="160"/>
                </a:lnTo>
                <a:lnTo>
                  <a:pt x="12" y="172"/>
                </a:lnTo>
                <a:lnTo>
                  <a:pt x="4" y="184"/>
                </a:lnTo>
                <a:lnTo>
                  <a:pt x="0" y="196"/>
                </a:lnTo>
                <a:lnTo>
                  <a:pt x="12" y="200"/>
                </a:lnTo>
                <a:lnTo>
                  <a:pt x="24" y="208"/>
                </a:lnTo>
                <a:lnTo>
                  <a:pt x="36" y="212"/>
                </a:lnTo>
                <a:lnTo>
                  <a:pt x="28" y="224"/>
                </a:lnTo>
                <a:lnTo>
                  <a:pt x="20" y="236"/>
                </a:lnTo>
                <a:lnTo>
                  <a:pt x="8" y="244"/>
                </a:lnTo>
                <a:lnTo>
                  <a:pt x="0" y="256"/>
                </a:lnTo>
                <a:lnTo>
                  <a:pt x="4" y="268"/>
                </a:lnTo>
                <a:lnTo>
                  <a:pt x="16" y="272"/>
                </a:lnTo>
              </a:path>
            </a:pathLst>
          </a:custGeom>
          <a:noFill/>
          <a:ln w="9525" cap="rnd">
            <a:noFill/>
            <a:round/>
            <a:headEnd type="none" w="sm" len="sm"/>
            <a:tailEnd type="none" w="sm" len="sm"/>
          </a:ln>
        </p:spPr>
        <p:txBody>
          <a:bodyPr/>
          <a:lstStyle/>
          <a:p>
            <a:endParaRPr lang="en-US"/>
          </a:p>
        </p:txBody>
      </p:sp>
      <p:sp>
        <p:nvSpPr>
          <p:cNvPr id="8238" name="Freeform 58"/>
          <p:cNvSpPr>
            <a:spLocks/>
          </p:cNvSpPr>
          <p:nvPr/>
        </p:nvSpPr>
        <p:spPr bwMode="auto">
          <a:xfrm>
            <a:off x="1684338" y="1651000"/>
            <a:ext cx="1347787" cy="1195388"/>
          </a:xfrm>
          <a:custGeom>
            <a:avLst/>
            <a:gdLst>
              <a:gd name="T0" fmla="*/ 2147483647 w 849"/>
              <a:gd name="T1" fmla="*/ 2147483647 h 753"/>
              <a:gd name="T2" fmla="*/ 2147483647 w 849"/>
              <a:gd name="T3" fmla="*/ 2147483647 h 753"/>
              <a:gd name="T4" fmla="*/ 2147483647 w 849"/>
              <a:gd name="T5" fmla="*/ 2147483647 h 753"/>
              <a:gd name="T6" fmla="*/ 2147483647 w 849"/>
              <a:gd name="T7" fmla="*/ 2147483647 h 753"/>
              <a:gd name="T8" fmla="*/ 2147483647 w 849"/>
              <a:gd name="T9" fmla="*/ 2147483647 h 753"/>
              <a:gd name="T10" fmla="*/ 2147483647 w 849"/>
              <a:gd name="T11" fmla="*/ 2147483647 h 753"/>
              <a:gd name="T12" fmla="*/ 2147483647 w 849"/>
              <a:gd name="T13" fmla="*/ 2147483647 h 753"/>
              <a:gd name="T14" fmla="*/ 2147483647 w 849"/>
              <a:gd name="T15" fmla="*/ 2147483647 h 753"/>
              <a:gd name="T16" fmla="*/ 2147483647 w 849"/>
              <a:gd name="T17" fmla="*/ 2147483647 h 753"/>
              <a:gd name="T18" fmla="*/ 2147483647 w 849"/>
              <a:gd name="T19" fmla="*/ 2147483647 h 753"/>
              <a:gd name="T20" fmla="*/ 2147483647 w 849"/>
              <a:gd name="T21" fmla="*/ 2147483647 h 753"/>
              <a:gd name="T22" fmla="*/ 2147483647 w 849"/>
              <a:gd name="T23" fmla="*/ 2147483647 h 753"/>
              <a:gd name="T24" fmla="*/ 2147483647 w 849"/>
              <a:gd name="T25" fmla="*/ 2147483647 h 753"/>
              <a:gd name="T26" fmla="*/ 2147483647 w 849"/>
              <a:gd name="T27" fmla="*/ 2147483647 h 753"/>
              <a:gd name="T28" fmla="*/ 2147483647 w 849"/>
              <a:gd name="T29" fmla="*/ 2147483647 h 753"/>
              <a:gd name="T30" fmla="*/ 2147483647 w 849"/>
              <a:gd name="T31" fmla="*/ 2147483647 h 753"/>
              <a:gd name="T32" fmla="*/ 2147483647 w 849"/>
              <a:gd name="T33" fmla="*/ 2147483647 h 753"/>
              <a:gd name="T34" fmla="*/ 2147483647 w 849"/>
              <a:gd name="T35" fmla="*/ 2147483647 h 753"/>
              <a:gd name="T36" fmla="*/ 2147483647 w 849"/>
              <a:gd name="T37" fmla="*/ 2147483647 h 753"/>
              <a:gd name="T38" fmla="*/ 2147483647 w 849"/>
              <a:gd name="T39" fmla="*/ 2147483647 h 753"/>
              <a:gd name="T40" fmla="*/ 2147483647 w 849"/>
              <a:gd name="T41" fmla="*/ 2147483647 h 753"/>
              <a:gd name="T42" fmla="*/ 2147483647 w 849"/>
              <a:gd name="T43" fmla="*/ 2147483647 h 753"/>
              <a:gd name="T44" fmla="*/ 2147483647 w 849"/>
              <a:gd name="T45" fmla="*/ 2147483647 h 753"/>
              <a:gd name="T46" fmla="*/ 2147483647 w 849"/>
              <a:gd name="T47" fmla="*/ 2147483647 h 753"/>
              <a:gd name="T48" fmla="*/ 2147483647 w 849"/>
              <a:gd name="T49" fmla="*/ 2147483647 h 753"/>
              <a:gd name="T50" fmla="*/ 2147483647 w 849"/>
              <a:gd name="T51" fmla="*/ 2147483647 h 753"/>
              <a:gd name="T52" fmla="*/ 2147483647 w 849"/>
              <a:gd name="T53" fmla="*/ 2147483647 h 753"/>
              <a:gd name="T54" fmla="*/ 2147483647 w 849"/>
              <a:gd name="T55" fmla="*/ 2147483647 h 753"/>
              <a:gd name="T56" fmla="*/ 2147483647 w 849"/>
              <a:gd name="T57" fmla="*/ 2147483647 h 753"/>
              <a:gd name="T58" fmla="*/ 2147483647 w 849"/>
              <a:gd name="T59" fmla="*/ 2147483647 h 753"/>
              <a:gd name="T60" fmla="*/ 2147483647 w 849"/>
              <a:gd name="T61" fmla="*/ 2147483647 h 753"/>
              <a:gd name="T62" fmla="*/ 2147483647 w 849"/>
              <a:gd name="T63" fmla="*/ 2147483647 h 753"/>
              <a:gd name="T64" fmla="*/ 0 w 849"/>
              <a:gd name="T65" fmla="*/ 2147483647 h 753"/>
              <a:gd name="T66" fmla="*/ 2147483647 w 849"/>
              <a:gd name="T67" fmla="*/ 2147483647 h 753"/>
              <a:gd name="T68" fmla="*/ 2147483647 w 849"/>
              <a:gd name="T69" fmla="*/ 2147483647 h 753"/>
              <a:gd name="T70" fmla="*/ 2147483647 w 849"/>
              <a:gd name="T71" fmla="*/ 2147483647 h 753"/>
              <a:gd name="T72" fmla="*/ 2147483647 w 849"/>
              <a:gd name="T73" fmla="*/ 2147483647 h 753"/>
              <a:gd name="T74" fmla="*/ 2147483647 w 849"/>
              <a:gd name="T75" fmla="*/ 2147483647 h 753"/>
              <a:gd name="T76" fmla="*/ 2147483647 w 849"/>
              <a:gd name="T77" fmla="*/ 2147483647 h 753"/>
              <a:gd name="T78" fmla="*/ 2147483647 w 849"/>
              <a:gd name="T79" fmla="*/ 2147483647 h 753"/>
              <a:gd name="T80" fmla="*/ 2147483647 w 849"/>
              <a:gd name="T81" fmla="*/ 2147483647 h 753"/>
              <a:gd name="T82" fmla="*/ 2147483647 w 849"/>
              <a:gd name="T83" fmla="*/ 2147483647 h 753"/>
              <a:gd name="T84" fmla="*/ 2147483647 w 849"/>
              <a:gd name="T85" fmla="*/ 2147483647 h 753"/>
              <a:gd name="T86" fmla="*/ 2147483647 w 849"/>
              <a:gd name="T87" fmla="*/ 2147483647 h 753"/>
              <a:gd name="T88" fmla="*/ 2147483647 w 849"/>
              <a:gd name="T89" fmla="*/ 2147483647 h 753"/>
              <a:gd name="T90" fmla="*/ 2147483647 w 849"/>
              <a:gd name="T91" fmla="*/ 2147483647 h 753"/>
              <a:gd name="T92" fmla="*/ 2147483647 w 849"/>
              <a:gd name="T93" fmla="*/ 2147483647 h 753"/>
              <a:gd name="T94" fmla="*/ 2147483647 w 849"/>
              <a:gd name="T95" fmla="*/ 2147483647 h 753"/>
              <a:gd name="T96" fmla="*/ 2147483647 w 849"/>
              <a:gd name="T97" fmla="*/ 2147483647 h 753"/>
              <a:gd name="T98" fmla="*/ 2147483647 w 849"/>
              <a:gd name="T99" fmla="*/ 2147483647 h 753"/>
              <a:gd name="T100" fmla="*/ 2147483647 w 849"/>
              <a:gd name="T101" fmla="*/ 2147483647 h 753"/>
              <a:gd name="T102" fmla="*/ 2147483647 w 849"/>
              <a:gd name="T103" fmla="*/ 2147483647 h 753"/>
              <a:gd name="T104" fmla="*/ 2147483647 w 849"/>
              <a:gd name="T105" fmla="*/ 2147483647 h 753"/>
              <a:gd name="T106" fmla="*/ 2147483647 w 849"/>
              <a:gd name="T107" fmla="*/ 2147483647 h 753"/>
              <a:gd name="T108" fmla="*/ 2147483647 w 849"/>
              <a:gd name="T109" fmla="*/ 2147483647 h 753"/>
              <a:gd name="T110" fmla="*/ 2147483647 w 849"/>
              <a:gd name="T111" fmla="*/ 2147483647 h 753"/>
              <a:gd name="T112" fmla="*/ 2147483647 w 849"/>
              <a:gd name="T113" fmla="*/ 2147483647 h 75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49"/>
              <a:gd name="T172" fmla="*/ 0 h 753"/>
              <a:gd name="T173" fmla="*/ 849 w 849"/>
              <a:gd name="T174" fmla="*/ 753 h 75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49" h="753">
                <a:moveTo>
                  <a:pt x="556" y="260"/>
                </a:moveTo>
                <a:lnTo>
                  <a:pt x="552" y="276"/>
                </a:lnTo>
                <a:lnTo>
                  <a:pt x="556" y="288"/>
                </a:lnTo>
                <a:lnTo>
                  <a:pt x="556" y="300"/>
                </a:lnTo>
                <a:lnTo>
                  <a:pt x="564" y="312"/>
                </a:lnTo>
                <a:lnTo>
                  <a:pt x="564" y="324"/>
                </a:lnTo>
                <a:lnTo>
                  <a:pt x="564" y="336"/>
                </a:lnTo>
                <a:lnTo>
                  <a:pt x="564" y="348"/>
                </a:lnTo>
                <a:lnTo>
                  <a:pt x="568" y="360"/>
                </a:lnTo>
                <a:lnTo>
                  <a:pt x="572" y="372"/>
                </a:lnTo>
                <a:lnTo>
                  <a:pt x="576" y="384"/>
                </a:lnTo>
                <a:lnTo>
                  <a:pt x="580" y="400"/>
                </a:lnTo>
                <a:lnTo>
                  <a:pt x="584" y="412"/>
                </a:lnTo>
                <a:lnTo>
                  <a:pt x="588" y="424"/>
                </a:lnTo>
                <a:lnTo>
                  <a:pt x="596" y="436"/>
                </a:lnTo>
                <a:lnTo>
                  <a:pt x="600" y="448"/>
                </a:lnTo>
                <a:lnTo>
                  <a:pt x="612" y="456"/>
                </a:lnTo>
                <a:lnTo>
                  <a:pt x="624" y="448"/>
                </a:lnTo>
                <a:lnTo>
                  <a:pt x="636" y="452"/>
                </a:lnTo>
                <a:lnTo>
                  <a:pt x="648" y="456"/>
                </a:lnTo>
                <a:lnTo>
                  <a:pt x="660" y="448"/>
                </a:lnTo>
                <a:lnTo>
                  <a:pt x="672" y="448"/>
                </a:lnTo>
                <a:lnTo>
                  <a:pt x="684" y="448"/>
                </a:lnTo>
                <a:lnTo>
                  <a:pt x="696" y="448"/>
                </a:lnTo>
                <a:lnTo>
                  <a:pt x="708" y="448"/>
                </a:lnTo>
                <a:lnTo>
                  <a:pt x="720" y="452"/>
                </a:lnTo>
                <a:lnTo>
                  <a:pt x="732" y="452"/>
                </a:lnTo>
                <a:lnTo>
                  <a:pt x="740" y="440"/>
                </a:lnTo>
                <a:lnTo>
                  <a:pt x="748" y="428"/>
                </a:lnTo>
                <a:lnTo>
                  <a:pt x="764" y="428"/>
                </a:lnTo>
                <a:lnTo>
                  <a:pt x="768" y="440"/>
                </a:lnTo>
                <a:lnTo>
                  <a:pt x="776" y="452"/>
                </a:lnTo>
                <a:lnTo>
                  <a:pt x="792" y="460"/>
                </a:lnTo>
                <a:lnTo>
                  <a:pt x="804" y="460"/>
                </a:lnTo>
                <a:lnTo>
                  <a:pt x="816" y="468"/>
                </a:lnTo>
                <a:lnTo>
                  <a:pt x="828" y="472"/>
                </a:lnTo>
                <a:lnTo>
                  <a:pt x="832" y="484"/>
                </a:lnTo>
                <a:lnTo>
                  <a:pt x="836" y="496"/>
                </a:lnTo>
                <a:lnTo>
                  <a:pt x="840" y="508"/>
                </a:lnTo>
                <a:lnTo>
                  <a:pt x="844" y="520"/>
                </a:lnTo>
                <a:lnTo>
                  <a:pt x="844" y="532"/>
                </a:lnTo>
                <a:lnTo>
                  <a:pt x="848" y="544"/>
                </a:lnTo>
                <a:lnTo>
                  <a:pt x="848" y="556"/>
                </a:lnTo>
                <a:lnTo>
                  <a:pt x="848" y="568"/>
                </a:lnTo>
                <a:lnTo>
                  <a:pt x="844" y="580"/>
                </a:lnTo>
                <a:lnTo>
                  <a:pt x="840" y="592"/>
                </a:lnTo>
                <a:lnTo>
                  <a:pt x="828" y="600"/>
                </a:lnTo>
                <a:lnTo>
                  <a:pt x="816" y="608"/>
                </a:lnTo>
                <a:lnTo>
                  <a:pt x="804" y="620"/>
                </a:lnTo>
                <a:lnTo>
                  <a:pt x="792" y="624"/>
                </a:lnTo>
                <a:lnTo>
                  <a:pt x="780" y="620"/>
                </a:lnTo>
                <a:lnTo>
                  <a:pt x="768" y="628"/>
                </a:lnTo>
                <a:lnTo>
                  <a:pt x="768" y="640"/>
                </a:lnTo>
                <a:lnTo>
                  <a:pt x="768" y="652"/>
                </a:lnTo>
                <a:lnTo>
                  <a:pt x="768" y="664"/>
                </a:lnTo>
                <a:lnTo>
                  <a:pt x="768" y="676"/>
                </a:lnTo>
                <a:lnTo>
                  <a:pt x="756" y="684"/>
                </a:lnTo>
                <a:lnTo>
                  <a:pt x="744" y="680"/>
                </a:lnTo>
                <a:lnTo>
                  <a:pt x="732" y="680"/>
                </a:lnTo>
                <a:lnTo>
                  <a:pt x="720" y="680"/>
                </a:lnTo>
                <a:lnTo>
                  <a:pt x="708" y="680"/>
                </a:lnTo>
                <a:lnTo>
                  <a:pt x="704" y="668"/>
                </a:lnTo>
                <a:lnTo>
                  <a:pt x="700" y="656"/>
                </a:lnTo>
                <a:lnTo>
                  <a:pt x="688" y="656"/>
                </a:lnTo>
                <a:lnTo>
                  <a:pt x="676" y="652"/>
                </a:lnTo>
                <a:lnTo>
                  <a:pt x="660" y="652"/>
                </a:lnTo>
                <a:lnTo>
                  <a:pt x="648" y="652"/>
                </a:lnTo>
                <a:lnTo>
                  <a:pt x="636" y="656"/>
                </a:lnTo>
                <a:lnTo>
                  <a:pt x="624" y="660"/>
                </a:lnTo>
                <a:lnTo>
                  <a:pt x="612" y="664"/>
                </a:lnTo>
                <a:lnTo>
                  <a:pt x="600" y="668"/>
                </a:lnTo>
                <a:lnTo>
                  <a:pt x="588" y="672"/>
                </a:lnTo>
                <a:lnTo>
                  <a:pt x="576" y="672"/>
                </a:lnTo>
                <a:lnTo>
                  <a:pt x="564" y="668"/>
                </a:lnTo>
                <a:lnTo>
                  <a:pt x="560" y="656"/>
                </a:lnTo>
                <a:lnTo>
                  <a:pt x="548" y="648"/>
                </a:lnTo>
                <a:lnTo>
                  <a:pt x="536" y="648"/>
                </a:lnTo>
                <a:lnTo>
                  <a:pt x="524" y="652"/>
                </a:lnTo>
                <a:lnTo>
                  <a:pt x="512" y="660"/>
                </a:lnTo>
                <a:lnTo>
                  <a:pt x="504" y="672"/>
                </a:lnTo>
                <a:lnTo>
                  <a:pt x="500" y="684"/>
                </a:lnTo>
                <a:lnTo>
                  <a:pt x="500" y="696"/>
                </a:lnTo>
                <a:lnTo>
                  <a:pt x="492" y="708"/>
                </a:lnTo>
                <a:lnTo>
                  <a:pt x="484" y="720"/>
                </a:lnTo>
                <a:lnTo>
                  <a:pt x="476" y="732"/>
                </a:lnTo>
                <a:lnTo>
                  <a:pt x="464" y="736"/>
                </a:lnTo>
                <a:lnTo>
                  <a:pt x="452" y="736"/>
                </a:lnTo>
                <a:lnTo>
                  <a:pt x="440" y="736"/>
                </a:lnTo>
                <a:lnTo>
                  <a:pt x="428" y="736"/>
                </a:lnTo>
                <a:lnTo>
                  <a:pt x="416" y="740"/>
                </a:lnTo>
                <a:lnTo>
                  <a:pt x="404" y="740"/>
                </a:lnTo>
                <a:lnTo>
                  <a:pt x="392" y="744"/>
                </a:lnTo>
                <a:lnTo>
                  <a:pt x="380" y="744"/>
                </a:lnTo>
                <a:lnTo>
                  <a:pt x="368" y="748"/>
                </a:lnTo>
                <a:lnTo>
                  <a:pt x="356" y="748"/>
                </a:lnTo>
                <a:lnTo>
                  <a:pt x="344" y="748"/>
                </a:lnTo>
                <a:lnTo>
                  <a:pt x="332" y="752"/>
                </a:lnTo>
                <a:lnTo>
                  <a:pt x="320" y="752"/>
                </a:lnTo>
                <a:lnTo>
                  <a:pt x="312" y="740"/>
                </a:lnTo>
                <a:lnTo>
                  <a:pt x="308" y="728"/>
                </a:lnTo>
                <a:lnTo>
                  <a:pt x="304" y="716"/>
                </a:lnTo>
                <a:lnTo>
                  <a:pt x="292" y="720"/>
                </a:lnTo>
                <a:lnTo>
                  <a:pt x="280" y="720"/>
                </a:lnTo>
                <a:lnTo>
                  <a:pt x="268" y="720"/>
                </a:lnTo>
                <a:lnTo>
                  <a:pt x="256" y="728"/>
                </a:lnTo>
                <a:lnTo>
                  <a:pt x="244" y="724"/>
                </a:lnTo>
                <a:lnTo>
                  <a:pt x="232" y="724"/>
                </a:lnTo>
                <a:lnTo>
                  <a:pt x="216" y="720"/>
                </a:lnTo>
                <a:lnTo>
                  <a:pt x="204" y="720"/>
                </a:lnTo>
                <a:lnTo>
                  <a:pt x="192" y="712"/>
                </a:lnTo>
                <a:lnTo>
                  <a:pt x="188" y="700"/>
                </a:lnTo>
                <a:lnTo>
                  <a:pt x="180" y="688"/>
                </a:lnTo>
                <a:lnTo>
                  <a:pt x="168" y="676"/>
                </a:lnTo>
                <a:lnTo>
                  <a:pt x="152" y="664"/>
                </a:lnTo>
                <a:lnTo>
                  <a:pt x="140" y="652"/>
                </a:lnTo>
                <a:lnTo>
                  <a:pt x="132" y="640"/>
                </a:lnTo>
                <a:lnTo>
                  <a:pt x="120" y="636"/>
                </a:lnTo>
                <a:lnTo>
                  <a:pt x="108" y="644"/>
                </a:lnTo>
                <a:lnTo>
                  <a:pt x="96" y="652"/>
                </a:lnTo>
                <a:lnTo>
                  <a:pt x="84" y="660"/>
                </a:lnTo>
                <a:lnTo>
                  <a:pt x="80" y="672"/>
                </a:lnTo>
                <a:lnTo>
                  <a:pt x="68" y="680"/>
                </a:lnTo>
                <a:lnTo>
                  <a:pt x="56" y="688"/>
                </a:lnTo>
                <a:lnTo>
                  <a:pt x="44" y="688"/>
                </a:lnTo>
                <a:lnTo>
                  <a:pt x="32" y="684"/>
                </a:lnTo>
                <a:lnTo>
                  <a:pt x="20" y="676"/>
                </a:lnTo>
                <a:lnTo>
                  <a:pt x="12" y="664"/>
                </a:lnTo>
                <a:lnTo>
                  <a:pt x="12" y="652"/>
                </a:lnTo>
                <a:lnTo>
                  <a:pt x="8" y="640"/>
                </a:lnTo>
                <a:lnTo>
                  <a:pt x="0" y="628"/>
                </a:lnTo>
                <a:lnTo>
                  <a:pt x="0" y="616"/>
                </a:lnTo>
                <a:lnTo>
                  <a:pt x="0" y="604"/>
                </a:lnTo>
                <a:lnTo>
                  <a:pt x="12" y="600"/>
                </a:lnTo>
                <a:lnTo>
                  <a:pt x="24" y="592"/>
                </a:lnTo>
                <a:lnTo>
                  <a:pt x="36" y="584"/>
                </a:lnTo>
                <a:lnTo>
                  <a:pt x="48" y="580"/>
                </a:lnTo>
                <a:lnTo>
                  <a:pt x="60" y="572"/>
                </a:lnTo>
                <a:lnTo>
                  <a:pt x="68" y="560"/>
                </a:lnTo>
                <a:lnTo>
                  <a:pt x="80" y="548"/>
                </a:lnTo>
                <a:lnTo>
                  <a:pt x="92" y="544"/>
                </a:lnTo>
                <a:lnTo>
                  <a:pt x="96" y="532"/>
                </a:lnTo>
                <a:lnTo>
                  <a:pt x="104" y="520"/>
                </a:lnTo>
                <a:lnTo>
                  <a:pt x="108" y="508"/>
                </a:lnTo>
                <a:lnTo>
                  <a:pt x="112" y="496"/>
                </a:lnTo>
                <a:lnTo>
                  <a:pt x="120" y="484"/>
                </a:lnTo>
                <a:lnTo>
                  <a:pt x="128" y="472"/>
                </a:lnTo>
                <a:lnTo>
                  <a:pt x="132" y="460"/>
                </a:lnTo>
                <a:lnTo>
                  <a:pt x="132" y="448"/>
                </a:lnTo>
                <a:lnTo>
                  <a:pt x="132" y="436"/>
                </a:lnTo>
                <a:lnTo>
                  <a:pt x="128" y="412"/>
                </a:lnTo>
                <a:lnTo>
                  <a:pt x="128" y="396"/>
                </a:lnTo>
                <a:lnTo>
                  <a:pt x="128" y="384"/>
                </a:lnTo>
                <a:lnTo>
                  <a:pt x="132" y="372"/>
                </a:lnTo>
                <a:lnTo>
                  <a:pt x="132" y="360"/>
                </a:lnTo>
                <a:lnTo>
                  <a:pt x="136" y="348"/>
                </a:lnTo>
                <a:lnTo>
                  <a:pt x="136" y="336"/>
                </a:lnTo>
                <a:lnTo>
                  <a:pt x="136" y="324"/>
                </a:lnTo>
                <a:lnTo>
                  <a:pt x="136" y="312"/>
                </a:lnTo>
                <a:lnTo>
                  <a:pt x="136" y="300"/>
                </a:lnTo>
                <a:lnTo>
                  <a:pt x="140" y="288"/>
                </a:lnTo>
                <a:lnTo>
                  <a:pt x="152" y="284"/>
                </a:lnTo>
                <a:lnTo>
                  <a:pt x="160" y="272"/>
                </a:lnTo>
                <a:lnTo>
                  <a:pt x="168" y="260"/>
                </a:lnTo>
                <a:lnTo>
                  <a:pt x="172" y="248"/>
                </a:lnTo>
                <a:lnTo>
                  <a:pt x="176" y="236"/>
                </a:lnTo>
                <a:lnTo>
                  <a:pt x="188" y="232"/>
                </a:lnTo>
                <a:lnTo>
                  <a:pt x="192" y="220"/>
                </a:lnTo>
                <a:lnTo>
                  <a:pt x="180" y="208"/>
                </a:lnTo>
                <a:lnTo>
                  <a:pt x="176" y="196"/>
                </a:lnTo>
                <a:lnTo>
                  <a:pt x="172" y="184"/>
                </a:lnTo>
                <a:lnTo>
                  <a:pt x="168" y="172"/>
                </a:lnTo>
                <a:lnTo>
                  <a:pt x="164" y="160"/>
                </a:lnTo>
                <a:lnTo>
                  <a:pt x="160" y="148"/>
                </a:lnTo>
                <a:lnTo>
                  <a:pt x="152" y="136"/>
                </a:lnTo>
                <a:lnTo>
                  <a:pt x="144" y="124"/>
                </a:lnTo>
                <a:lnTo>
                  <a:pt x="136" y="112"/>
                </a:lnTo>
                <a:lnTo>
                  <a:pt x="136" y="100"/>
                </a:lnTo>
                <a:lnTo>
                  <a:pt x="148" y="92"/>
                </a:lnTo>
                <a:lnTo>
                  <a:pt x="160" y="88"/>
                </a:lnTo>
                <a:lnTo>
                  <a:pt x="172" y="84"/>
                </a:lnTo>
                <a:lnTo>
                  <a:pt x="184" y="76"/>
                </a:lnTo>
                <a:lnTo>
                  <a:pt x="196" y="68"/>
                </a:lnTo>
                <a:lnTo>
                  <a:pt x="208" y="60"/>
                </a:lnTo>
                <a:lnTo>
                  <a:pt x="220" y="56"/>
                </a:lnTo>
                <a:lnTo>
                  <a:pt x="232" y="44"/>
                </a:lnTo>
                <a:lnTo>
                  <a:pt x="244" y="36"/>
                </a:lnTo>
                <a:lnTo>
                  <a:pt x="252" y="24"/>
                </a:lnTo>
                <a:lnTo>
                  <a:pt x="260" y="12"/>
                </a:lnTo>
                <a:lnTo>
                  <a:pt x="272" y="4"/>
                </a:lnTo>
                <a:lnTo>
                  <a:pt x="284" y="0"/>
                </a:lnTo>
                <a:lnTo>
                  <a:pt x="292" y="12"/>
                </a:lnTo>
                <a:lnTo>
                  <a:pt x="300" y="24"/>
                </a:lnTo>
                <a:lnTo>
                  <a:pt x="308" y="36"/>
                </a:lnTo>
                <a:lnTo>
                  <a:pt x="320" y="44"/>
                </a:lnTo>
                <a:lnTo>
                  <a:pt x="332" y="52"/>
                </a:lnTo>
                <a:lnTo>
                  <a:pt x="336" y="64"/>
                </a:lnTo>
                <a:lnTo>
                  <a:pt x="344" y="76"/>
                </a:lnTo>
                <a:lnTo>
                  <a:pt x="352" y="88"/>
                </a:lnTo>
                <a:lnTo>
                  <a:pt x="364" y="96"/>
                </a:lnTo>
                <a:lnTo>
                  <a:pt x="376" y="104"/>
                </a:lnTo>
                <a:lnTo>
                  <a:pt x="388" y="104"/>
                </a:lnTo>
                <a:lnTo>
                  <a:pt x="400" y="104"/>
                </a:lnTo>
                <a:lnTo>
                  <a:pt x="412" y="104"/>
                </a:lnTo>
                <a:lnTo>
                  <a:pt x="424" y="104"/>
                </a:lnTo>
                <a:lnTo>
                  <a:pt x="436" y="108"/>
                </a:lnTo>
                <a:lnTo>
                  <a:pt x="448" y="112"/>
                </a:lnTo>
                <a:lnTo>
                  <a:pt x="460" y="112"/>
                </a:lnTo>
                <a:lnTo>
                  <a:pt x="472" y="112"/>
                </a:lnTo>
                <a:lnTo>
                  <a:pt x="484" y="124"/>
                </a:lnTo>
                <a:lnTo>
                  <a:pt x="496" y="136"/>
                </a:lnTo>
                <a:lnTo>
                  <a:pt x="504" y="152"/>
                </a:lnTo>
                <a:lnTo>
                  <a:pt x="512" y="164"/>
                </a:lnTo>
                <a:lnTo>
                  <a:pt x="524" y="172"/>
                </a:lnTo>
                <a:lnTo>
                  <a:pt x="520" y="184"/>
                </a:lnTo>
                <a:lnTo>
                  <a:pt x="520" y="196"/>
                </a:lnTo>
                <a:lnTo>
                  <a:pt x="516" y="208"/>
                </a:lnTo>
                <a:lnTo>
                  <a:pt x="516" y="220"/>
                </a:lnTo>
                <a:lnTo>
                  <a:pt x="512" y="232"/>
                </a:lnTo>
                <a:lnTo>
                  <a:pt x="512" y="244"/>
                </a:lnTo>
                <a:lnTo>
                  <a:pt x="500" y="252"/>
                </a:lnTo>
                <a:lnTo>
                  <a:pt x="496" y="264"/>
                </a:lnTo>
                <a:lnTo>
                  <a:pt x="488" y="276"/>
                </a:lnTo>
                <a:lnTo>
                  <a:pt x="488" y="288"/>
                </a:lnTo>
                <a:lnTo>
                  <a:pt x="488" y="300"/>
                </a:lnTo>
                <a:lnTo>
                  <a:pt x="500" y="308"/>
                </a:lnTo>
                <a:lnTo>
                  <a:pt x="512" y="304"/>
                </a:lnTo>
                <a:lnTo>
                  <a:pt x="524" y="296"/>
                </a:lnTo>
                <a:lnTo>
                  <a:pt x="528" y="284"/>
                </a:lnTo>
                <a:lnTo>
                  <a:pt x="536" y="272"/>
                </a:lnTo>
                <a:lnTo>
                  <a:pt x="548" y="272"/>
                </a:lnTo>
              </a:path>
            </a:pathLst>
          </a:custGeom>
          <a:noFill/>
          <a:ln w="9525" cap="rnd">
            <a:noFill/>
            <a:round/>
            <a:headEnd type="none" w="sm" len="sm"/>
            <a:tailEnd type="none" w="sm" len="sm"/>
          </a:ln>
        </p:spPr>
        <p:txBody>
          <a:bodyPr/>
          <a:lstStyle/>
          <a:p>
            <a:endParaRPr lang="en-US"/>
          </a:p>
        </p:txBody>
      </p:sp>
      <p:sp>
        <p:nvSpPr>
          <p:cNvPr id="8239" name="Freeform 59"/>
          <p:cNvSpPr>
            <a:spLocks/>
          </p:cNvSpPr>
          <p:nvPr/>
        </p:nvSpPr>
        <p:spPr bwMode="auto">
          <a:xfrm>
            <a:off x="6938963" y="3049588"/>
            <a:ext cx="1192212" cy="744537"/>
          </a:xfrm>
          <a:custGeom>
            <a:avLst/>
            <a:gdLst>
              <a:gd name="T0" fmla="*/ 2147483647 w 751"/>
              <a:gd name="T1" fmla="*/ 2147483647 h 469"/>
              <a:gd name="T2" fmla="*/ 2147483647 w 751"/>
              <a:gd name="T3" fmla="*/ 2147483647 h 469"/>
              <a:gd name="T4" fmla="*/ 2147483647 w 751"/>
              <a:gd name="T5" fmla="*/ 2147483647 h 469"/>
              <a:gd name="T6" fmla="*/ 2147483647 w 751"/>
              <a:gd name="T7" fmla="*/ 2147483647 h 469"/>
              <a:gd name="T8" fmla="*/ 2147483647 w 751"/>
              <a:gd name="T9" fmla="*/ 2147483647 h 469"/>
              <a:gd name="T10" fmla="*/ 2147483647 w 751"/>
              <a:gd name="T11" fmla="*/ 2147483647 h 469"/>
              <a:gd name="T12" fmla="*/ 2147483647 w 751"/>
              <a:gd name="T13" fmla="*/ 2147483647 h 469"/>
              <a:gd name="T14" fmla="*/ 2147483647 w 751"/>
              <a:gd name="T15" fmla="*/ 2147483647 h 469"/>
              <a:gd name="T16" fmla="*/ 2147483647 w 751"/>
              <a:gd name="T17" fmla="*/ 2147483647 h 469"/>
              <a:gd name="T18" fmla="*/ 2147483647 w 751"/>
              <a:gd name="T19" fmla="*/ 2147483647 h 469"/>
              <a:gd name="T20" fmla="*/ 2147483647 w 751"/>
              <a:gd name="T21" fmla="*/ 2147483647 h 469"/>
              <a:gd name="T22" fmla="*/ 2147483647 w 751"/>
              <a:gd name="T23" fmla="*/ 2147483647 h 469"/>
              <a:gd name="T24" fmla="*/ 2147483647 w 751"/>
              <a:gd name="T25" fmla="*/ 2147483647 h 469"/>
              <a:gd name="T26" fmla="*/ 2147483647 w 751"/>
              <a:gd name="T27" fmla="*/ 2147483647 h 469"/>
              <a:gd name="T28" fmla="*/ 2147483647 w 751"/>
              <a:gd name="T29" fmla="*/ 2147483647 h 469"/>
              <a:gd name="T30" fmla="*/ 2147483647 w 751"/>
              <a:gd name="T31" fmla="*/ 2147483647 h 469"/>
              <a:gd name="T32" fmla="*/ 2147483647 w 751"/>
              <a:gd name="T33" fmla="*/ 2147483647 h 469"/>
              <a:gd name="T34" fmla="*/ 2147483647 w 751"/>
              <a:gd name="T35" fmla="*/ 2147483647 h 469"/>
              <a:gd name="T36" fmla="*/ 2147483647 w 751"/>
              <a:gd name="T37" fmla="*/ 2147483647 h 469"/>
              <a:gd name="T38" fmla="*/ 2147483647 w 751"/>
              <a:gd name="T39" fmla="*/ 2147483647 h 469"/>
              <a:gd name="T40" fmla="*/ 2147483647 w 751"/>
              <a:gd name="T41" fmla="*/ 2147483647 h 469"/>
              <a:gd name="T42" fmla="*/ 2147483647 w 751"/>
              <a:gd name="T43" fmla="*/ 2147483647 h 469"/>
              <a:gd name="T44" fmla="*/ 2147483647 w 751"/>
              <a:gd name="T45" fmla="*/ 2147483647 h 469"/>
              <a:gd name="T46" fmla="*/ 2147483647 w 751"/>
              <a:gd name="T47" fmla="*/ 0 h 469"/>
              <a:gd name="T48" fmla="*/ 2147483647 w 751"/>
              <a:gd name="T49" fmla="*/ 2147483647 h 469"/>
              <a:gd name="T50" fmla="*/ 2147483647 w 751"/>
              <a:gd name="T51" fmla="*/ 2147483647 h 469"/>
              <a:gd name="T52" fmla="*/ 2147483647 w 751"/>
              <a:gd name="T53" fmla="*/ 2147483647 h 469"/>
              <a:gd name="T54" fmla="*/ 2147483647 w 751"/>
              <a:gd name="T55" fmla="*/ 2147483647 h 469"/>
              <a:gd name="T56" fmla="*/ 2147483647 w 751"/>
              <a:gd name="T57" fmla="*/ 2147483647 h 469"/>
              <a:gd name="T58" fmla="*/ 2147483647 w 751"/>
              <a:gd name="T59" fmla="*/ 2147483647 h 469"/>
              <a:gd name="T60" fmla="*/ 2147483647 w 751"/>
              <a:gd name="T61" fmla="*/ 2147483647 h 469"/>
              <a:gd name="T62" fmla="*/ 2147483647 w 751"/>
              <a:gd name="T63" fmla="*/ 2147483647 h 469"/>
              <a:gd name="T64" fmla="*/ 2147483647 w 751"/>
              <a:gd name="T65" fmla="*/ 2147483647 h 469"/>
              <a:gd name="T66" fmla="*/ 2147483647 w 751"/>
              <a:gd name="T67" fmla="*/ 2147483647 h 469"/>
              <a:gd name="T68" fmla="*/ 2147483647 w 751"/>
              <a:gd name="T69" fmla="*/ 2147483647 h 469"/>
              <a:gd name="T70" fmla="*/ 2147483647 w 751"/>
              <a:gd name="T71" fmla="*/ 2147483647 h 469"/>
              <a:gd name="T72" fmla="*/ 2147483647 w 751"/>
              <a:gd name="T73" fmla="*/ 2147483647 h 469"/>
              <a:gd name="T74" fmla="*/ 2147483647 w 751"/>
              <a:gd name="T75" fmla="*/ 2147483647 h 469"/>
              <a:gd name="T76" fmla="*/ 2147483647 w 751"/>
              <a:gd name="T77" fmla="*/ 2147483647 h 469"/>
              <a:gd name="T78" fmla="*/ 2147483647 w 751"/>
              <a:gd name="T79" fmla="*/ 2147483647 h 469"/>
              <a:gd name="T80" fmla="*/ 2147483647 w 751"/>
              <a:gd name="T81" fmla="*/ 2147483647 h 469"/>
              <a:gd name="T82" fmla="*/ 2147483647 w 751"/>
              <a:gd name="T83" fmla="*/ 2147483647 h 469"/>
              <a:gd name="T84" fmla="*/ 2147483647 w 751"/>
              <a:gd name="T85" fmla="*/ 2147483647 h 469"/>
              <a:gd name="T86" fmla="*/ 2147483647 w 751"/>
              <a:gd name="T87" fmla="*/ 2147483647 h 469"/>
              <a:gd name="T88" fmla="*/ 2147483647 w 751"/>
              <a:gd name="T89" fmla="*/ 2147483647 h 469"/>
              <a:gd name="T90" fmla="*/ 2147483647 w 751"/>
              <a:gd name="T91" fmla="*/ 2147483647 h 469"/>
              <a:gd name="T92" fmla="*/ 2147483647 w 751"/>
              <a:gd name="T93" fmla="*/ 2147483647 h 469"/>
              <a:gd name="T94" fmla="*/ 2147483647 w 751"/>
              <a:gd name="T95" fmla="*/ 2147483647 h 469"/>
              <a:gd name="T96" fmla="*/ 2147483647 w 751"/>
              <a:gd name="T97" fmla="*/ 2147483647 h 469"/>
              <a:gd name="T98" fmla="*/ 2147483647 w 751"/>
              <a:gd name="T99" fmla="*/ 2147483647 h 469"/>
              <a:gd name="T100" fmla="*/ 2147483647 w 751"/>
              <a:gd name="T101" fmla="*/ 2147483647 h 469"/>
              <a:gd name="T102" fmla="*/ 2147483647 w 751"/>
              <a:gd name="T103" fmla="*/ 2147483647 h 469"/>
              <a:gd name="T104" fmla="*/ 0 w 751"/>
              <a:gd name="T105" fmla="*/ 2147483647 h 469"/>
              <a:gd name="T106" fmla="*/ 2147483647 w 751"/>
              <a:gd name="T107" fmla="*/ 2147483647 h 469"/>
              <a:gd name="T108" fmla="*/ 2147483647 w 751"/>
              <a:gd name="T109" fmla="*/ 2147483647 h 469"/>
              <a:gd name="T110" fmla="*/ 2147483647 w 751"/>
              <a:gd name="T111" fmla="*/ 2147483647 h 469"/>
              <a:gd name="T112" fmla="*/ 2147483647 w 751"/>
              <a:gd name="T113" fmla="*/ 2147483647 h 469"/>
              <a:gd name="T114" fmla="*/ 2147483647 w 751"/>
              <a:gd name="T115" fmla="*/ 2147483647 h 46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51"/>
              <a:gd name="T175" fmla="*/ 0 h 469"/>
              <a:gd name="T176" fmla="*/ 751 w 751"/>
              <a:gd name="T177" fmla="*/ 469 h 46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51" h="469">
                <a:moveTo>
                  <a:pt x="146" y="321"/>
                </a:moveTo>
                <a:lnTo>
                  <a:pt x="165" y="350"/>
                </a:lnTo>
                <a:lnTo>
                  <a:pt x="201" y="358"/>
                </a:lnTo>
                <a:lnTo>
                  <a:pt x="220" y="331"/>
                </a:lnTo>
                <a:lnTo>
                  <a:pt x="238" y="350"/>
                </a:lnTo>
                <a:lnTo>
                  <a:pt x="265" y="321"/>
                </a:lnTo>
                <a:lnTo>
                  <a:pt x="265" y="313"/>
                </a:lnTo>
                <a:lnTo>
                  <a:pt x="283" y="321"/>
                </a:lnTo>
                <a:lnTo>
                  <a:pt x="311" y="285"/>
                </a:lnTo>
                <a:lnTo>
                  <a:pt x="302" y="266"/>
                </a:lnTo>
                <a:lnTo>
                  <a:pt x="329" y="230"/>
                </a:lnTo>
                <a:lnTo>
                  <a:pt x="347" y="166"/>
                </a:lnTo>
                <a:lnTo>
                  <a:pt x="347" y="138"/>
                </a:lnTo>
                <a:lnTo>
                  <a:pt x="356" y="129"/>
                </a:lnTo>
                <a:lnTo>
                  <a:pt x="374" y="156"/>
                </a:lnTo>
                <a:lnTo>
                  <a:pt x="402" y="138"/>
                </a:lnTo>
                <a:lnTo>
                  <a:pt x="402" y="111"/>
                </a:lnTo>
                <a:lnTo>
                  <a:pt x="420" y="74"/>
                </a:lnTo>
                <a:lnTo>
                  <a:pt x="438" y="46"/>
                </a:lnTo>
                <a:lnTo>
                  <a:pt x="438" y="28"/>
                </a:lnTo>
                <a:lnTo>
                  <a:pt x="457" y="19"/>
                </a:lnTo>
                <a:lnTo>
                  <a:pt x="494" y="28"/>
                </a:lnTo>
                <a:lnTo>
                  <a:pt x="512" y="10"/>
                </a:lnTo>
                <a:lnTo>
                  <a:pt x="512" y="0"/>
                </a:lnTo>
                <a:lnTo>
                  <a:pt x="520" y="10"/>
                </a:lnTo>
                <a:lnTo>
                  <a:pt x="530" y="28"/>
                </a:lnTo>
                <a:lnTo>
                  <a:pt x="575" y="28"/>
                </a:lnTo>
                <a:lnTo>
                  <a:pt x="585" y="46"/>
                </a:lnTo>
                <a:lnTo>
                  <a:pt x="566" y="92"/>
                </a:lnTo>
                <a:lnTo>
                  <a:pt x="566" y="111"/>
                </a:lnTo>
                <a:lnTo>
                  <a:pt x="594" y="111"/>
                </a:lnTo>
                <a:lnTo>
                  <a:pt x="621" y="129"/>
                </a:lnTo>
                <a:lnTo>
                  <a:pt x="649" y="138"/>
                </a:lnTo>
                <a:lnTo>
                  <a:pt x="685" y="148"/>
                </a:lnTo>
                <a:lnTo>
                  <a:pt x="685" y="166"/>
                </a:lnTo>
                <a:lnTo>
                  <a:pt x="666" y="175"/>
                </a:lnTo>
                <a:lnTo>
                  <a:pt x="685" y="193"/>
                </a:lnTo>
                <a:lnTo>
                  <a:pt x="694" y="211"/>
                </a:lnTo>
                <a:lnTo>
                  <a:pt x="676" y="220"/>
                </a:lnTo>
                <a:lnTo>
                  <a:pt x="694" y="248"/>
                </a:lnTo>
                <a:lnTo>
                  <a:pt x="694" y="258"/>
                </a:lnTo>
                <a:lnTo>
                  <a:pt x="649" y="239"/>
                </a:lnTo>
                <a:lnTo>
                  <a:pt x="676" y="258"/>
                </a:lnTo>
                <a:lnTo>
                  <a:pt x="704" y="276"/>
                </a:lnTo>
                <a:lnTo>
                  <a:pt x="712" y="258"/>
                </a:lnTo>
                <a:lnTo>
                  <a:pt x="731" y="258"/>
                </a:lnTo>
                <a:lnTo>
                  <a:pt x="750" y="285"/>
                </a:lnTo>
                <a:lnTo>
                  <a:pt x="722" y="304"/>
                </a:lnTo>
                <a:lnTo>
                  <a:pt x="201" y="432"/>
                </a:lnTo>
                <a:lnTo>
                  <a:pt x="201" y="422"/>
                </a:lnTo>
                <a:lnTo>
                  <a:pt x="183" y="422"/>
                </a:lnTo>
                <a:lnTo>
                  <a:pt x="174" y="432"/>
                </a:lnTo>
                <a:lnTo>
                  <a:pt x="0" y="468"/>
                </a:lnTo>
                <a:lnTo>
                  <a:pt x="46" y="441"/>
                </a:lnTo>
                <a:lnTo>
                  <a:pt x="73" y="422"/>
                </a:lnTo>
                <a:lnTo>
                  <a:pt x="83" y="386"/>
                </a:lnTo>
                <a:lnTo>
                  <a:pt x="119" y="350"/>
                </a:lnTo>
                <a:lnTo>
                  <a:pt x="146" y="321"/>
                </a:lnTo>
              </a:path>
            </a:pathLst>
          </a:custGeom>
          <a:noFill/>
          <a:ln w="19050" cap="rnd" cmpd="sng">
            <a:solidFill>
              <a:srgbClr val="114FFB"/>
            </a:solidFill>
            <a:prstDash val="solid"/>
            <a:round/>
            <a:headEnd/>
            <a:tailEnd/>
          </a:ln>
        </p:spPr>
        <p:txBody>
          <a:bodyPr/>
          <a:lstStyle/>
          <a:p>
            <a:endParaRPr lang="en-US"/>
          </a:p>
        </p:txBody>
      </p:sp>
      <p:sp>
        <p:nvSpPr>
          <p:cNvPr id="8240" name="Oval 60"/>
          <p:cNvSpPr>
            <a:spLocks noChangeArrowheads="1"/>
          </p:cNvSpPr>
          <p:nvPr/>
        </p:nvSpPr>
        <p:spPr bwMode="auto">
          <a:xfrm>
            <a:off x="1079500" y="48768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254" name="Freeform 77"/>
          <p:cNvSpPr>
            <a:spLocks/>
          </p:cNvSpPr>
          <p:nvPr/>
        </p:nvSpPr>
        <p:spPr bwMode="auto">
          <a:xfrm>
            <a:off x="5538788" y="5073650"/>
            <a:ext cx="630237" cy="163513"/>
          </a:xfrm>
          <a:custGeom>
            <a:avLst/>
            <a:gdLst>
              <a:gd name="T0" fmla="*/ 0 w 397"/>
              <a:gd name="T1" fmla="*/ 2147483647 h 103"/>
              <a:gd name="T2" fmla="*/ 0 w 397"/>
              <a:gd name="T3" fmla="*/ 2147483647 h 103"/>
              <a:gd name="T4" fmla="*/ 2147483647 w 397"/>
              <a:gd name="T5" fmla="*/ 2147483647 h 103"/>
              <a:gd name="T6" fmla="*/ 2147483647 w 397"/>
              <a:gd name="T7" fmla="*/ 2147483647 h 103"/>
              <a:gd name="T8" fmla="*/ 2147483647 w 397"/>
              <a:gd name="T9" fmla="*/ 2147483647 h 103"/>
              <a:gd name="T10" fmla="*/ 2147483647 w 397"/>
              <a:gd name="T11" fmla="*/ 2147483647 h 103"/>
              <a:gd name="T12" fmla="*/ 2147483647 w 397"/>
              <a:gd name="T13" fmla="*/ 2147483647 h 103"/>
              <a:gd name="T14" fmla="*/ 2147483647 w 397"/>
              <a:gd name="T15" fmla="*/ 2147483647 h 103"/>
              <a:gd name="T16" fmla="*/ 2147483647 w 397"/>
              <a:gd name="T17" fmla="*/ 2147483647 h 103"/>
              <a:gd name="T18" fmla="*/ 2147483647 w 397"/>
              <a:gd name="T19" fmla="*/ 2147483647 h 103"/>
              <a:gd name="T20" fmla="*/ 2147483647 w 397"/>
              <a:gd name="T21" fmla="*/ 2147483647 h 103"/>
              <a:gd name="T22" fmla="*/ 2147483647 w 397"/>
              <a:gd name="T23" fmla="*/ 2147483647 h 103"/>
              <a:gd name="T24" fmla="*/ 2147483647 w 397"/>
              <a:gd name="T25" fmla="*/ 2147483647 h 103"/>
              <a:gd name="T26" fmla="*/ 2147483647 w 397"/>
              <a:gd name="T27" fmla="*/ 2147483647 h 103"/>
              <a:gd name="T28" fmla="*/ 2147483647 w 397"/>
              <a:gd name="T29" fmla="*/ 2147483647 h 103"/>
              <a:gd name="T30" fmla="*/ 2147483647 w 397"/>
              <a:gd name="T31" fmla="*/ 2147483647 h 103"/>
              <a:gd name="T32" fmla="*/ 2147483647 w 397"/>
              <a:gd name="T33" fmla="*/ 2147483647 h 103"/>
              <a:gd name="T34" fmla="*/ 2147483647 w 397"/>
              <a:gd name="T35" fmla="*/ 2147483647 h 103"/>
              <a:gd name="T36" fmla="*/ 2147483647 w 397"/>
              <a:gd name="T37" fmla="*/ 2147483647 h 103"/>
              <a:gd name="T38" fmla="*/ 2147483647 w 397"/>
              <a:gd name="T39" fmla="*/ 0 h 103"/>
              <a:gd name="T40" fmla="*/ 2147483647 w 397"/>
              <a:gd name="T41" fmla="*/ 0 h 103"/>
              <a:gd name="T42" fmla="*/ 2147483647 w 397"/>
              <a:gd name="T43" fmla="*/ 2147483647 h 103"/>
              <a:gd name="T44" fmla="*/ 2147483647 w 397"/>
              <a:gd name="T45" fmla="*/ 2147483647 h 103"/>
              <a:gd name="T46" fmla="*/ 2147483647 w 397"/>
              <a:gd name="T47" fmla="*/ 2147483647 h 103"/>
              <a:gd name="T48" fmla="*/ 2147483647 w 397"/>
              <a:gd name="T49" fmla="*/ 2147483647 h 103"/>
              <a:gd name="T50" fmla="*/ 2147483647 w 397"/>
              <a:gd name="T51" fmla="*/ 2147483647 h 103"/>
              <a:gd name="T52" fmla="*/ 2147483647 w 397"/>
              <a:gd name="T53" fmla="*/ 2147483647 h 103"/>
              <a:gd name="T54" fmla="*/ 2147483647 w 397"/>
              <a:gd name="T55" fmla="*/ 2147483647 h 1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97"/>
              <a:gd name="T85" fmla="*/ 0 h 103"/>
              <a:gd name="T86" fmla="*/ 397 w 397"/>
              <a:gd name="T87" fmla="*/ 103 h 1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97" h="103">
                <a:moveTo>
                  <a:pt x="0" y="24"/>
                </a:moveTo>
                <a:lnTo>
                  <a:pt x="0" y="6"/>
                </a:lnTo>
                <a:lnTo>
                  <a:pt x="18" y="6"/>
                </a:lnTo>
                <a:lnTo>
                  <a:pt x="36" y="18"/>
                </a:lnTo>
                <a:lnTo>
                  <a:pt x="54" y="24"/>
                </a:lnTo>
                <a:lnTo>
                  <a:pt x="72" y="30"/>
                </a:lnTo>
                <a:lnTo>
                  <a:pt x="90" y="30"/>
                </a:lnTo>
                <a:lnTo>
                  <a:pt x="108" y="30"/>
                </a:lnTo>
                <a:lnTo>
                  <a:pt x="126" y="30"/>
                </a:lnTo>
                <a:lnTo>
                  <a:pt x="144" y="30"/>
                </a:lnTo>
                <a:lnTo>
                  <a:pt x="162" y="30"/>
                </a:lnTo>
                <a:lnTo>
                  <a:pt x="180" y="30"/>
                </a:lnTo>
                <a:lnTo>
                  <a:pt x="198" y="30"/>
                </a:lnTo>
                <a:lnTo>
                  <a:pt x="216" y="24"/>
                </a:lnTo>
                <a:lnTo>
                  <a:pt x="234" y="24"/>
                </a:lnTo>
                <a:lnTo>
                  <a:pt x="252" y="18"/>
                </a:lnTo>
                <a:lnTo>
                  <a:pt x="270" y="12"/>
                </a:lnTo>
                <a:lnTo>
                  <a:pt x="288" y="12"/>
                </a:lnTo>
                <a:lnTo>
                  <a:pt x="306" y="6"/>
                </a:lnTo>
                <a:lnTo>
                  <a:pt x="324" y="0"/>
                </a:lnTo>
                <a:lnTo>
                  <a:pt x="342" y="0"/>
                </a:lnTo>
                <a:lnTo>
                  <a:pt x="354" y="18"/>
                </a:lnTo>
                <a:lnTo>
                  <a:pt x="360" y="36"/>
                </a:lnTo>
                <a:lnTo>
                  <a:pt x="360" y="54"/>
                </a:lnTo>
                <a:lnTo>
                  <a:pt x="360" y="72"/>
                </a:lnTo>
                <a:lnTo>
                  <a:pt x="360" y="90"/>
                </a:lnTo>
                <a:lnTo>
                  <a:pt x="378" y="96"/>
                </a:lnTo>
                <a:lnTo>
                  <a:pt x="396" y="102"/>
                </a:lnTo>
              </a:path>
            </a:pathLst>
          </a:custGeom>
          <a:noFill/>
          <a:ln w="12700" cap="rnd" cmpd="sng">
            <a:solidFill>
              <a:schemeClr val="tx1"/>
            </a:solidFill>
            <a:prstDash val="solid"/>
            <a:round/>
            <a:headEnd type="none" w="sm" len="sm"/>
            <a:tailEnd type="none" w="sm" len="sm"/>
          </a:ln>
        </p:spPr>
        <p:txBody>
          <a:bodyPr/>
          <a:lstStyle/>
          <a:p>
            <a:endParaRPr lang="en-US"/>
          </a:p>
        </p:txBody>
      </p:sp>
      <p:sp>
        <p:nvSpPr>
          <p:cNvPr id="8261" name="Freeform 84"/>
          <p:cNvSpPr>
            <a:spLocks/>
          </p:cNvSpPr>
          <p:nvPr/>
        </p:nvSpPr>
        <p:spPr bwMode="auto">
          <a:xfrm>
            <a:off x="6929438" y="4121150"/>
            <a:ext cx="87312" cy="601663"/>
          </a:xfrm>
          <a:custGeom>
            <a:avLst/>
            <a:gdLst>
              <a:gd name="T0" fmla="*/ 2147483647 w 55"/>
              <a:gd name="T1" fmla="*/ 0 h 379"/>
              <a:gd name="T2" fmla="*/ 2147483647 w 55"/>
              <a:gd name="T3" fmla="*/ 2147483647 h 379"/>
              <a:gd name="T4" fmla="*/ 2147483647 w 55"/>
              <a:gd name="T5" fmla="*/ 2147483647 h 379"/>
              <a:gd name="T6" fmla="*/ 2147483647 w 55"/>
              <a:gd name="T7" fmla="*/ 2147483647 h 379"/>
              <a:gd name="T8" fmla="*/ 2147483647 w 55"/>
              <a:gd name="T9" fmla="*/ 2147483647 h 379"/>
              <a:gd name="T10" fmla="*/ 2147483647 w 55"/>
              <a:gd name="T11" fmla="*/ 2147483647 h 379"/>
              <a:gd name="T12" fmla="*/ 2147483647 w 55"/>
              <a:gd name="T13" fmla="*/ 2147483647 h 379"/>
              <a:gd name="T14" fmla="*/ 2147483647 w 55"/>
              <a:gd name="T15" fmla="*/ 2147483647 h 379"/>
              <a:gd name="T16" fmla="*/ 2147483647 w 55"/>
              <a:gd name="T17" fmla="*/ 2147483647 h 379"/>
              <a:gd name="T18" fmla="*/ 0 w 55"/>
              <a:gd name="T19" fmla="*/ 2147483647 h 379"/>
              <a:gd name="T20" fmla="*/ 0 w 55"/>
              <a:gd name="T21" fmla="*/ 2147483647 h 379"/>
              <a:gd name="T22" fmla="*/ 0 w 55"/>
              <a:gd name="T23" fmla="*/ 2147483647 h 379"/>
              <a:gd name="T24" fmla="*/ 0 w 55"/>
              <a:gd name="T25" fmla="*/ 2147483647 h 379"/>
              <a:gd name="T26" fmla="*/ 0 w 55"/>
              <a:gd name="T27" fmla="*/ 2147483647 h 379"/>
              <a:gd name="T28" fmla="*/ 0 w 55"/>
              <a:gd name="T29" fmla="*/ 2147483647 h 379"/>
              <a:gd name="T30" fmla="*/ 2147483647 w 55"/>
              <a:gd name="T31" fmla="*/ 2147483647 h 379"/>
              <a:gd name="T32" fmla="*/ 2147483647 w 55"/>
              <a:gd name="T33" fmla="*/ 2147483647 h 379"/>
              <a:gd name="T34" fmla="*/ 2147483647 w 55"/>
              <a:gd name="T35" fmla="*/ 2147483647 h 379"/>
              <a:gd name="T36" fmla="*/ 2147483647 w 55"/>
              <a:gd name="T37" fmla="*/ 2147483647 h 379"/>
              <a:gd name="T38" fmla="*/ 2147483647 w 55"/>
              <a:gd name="T39" fmla="*/ 2147483647 h 379"/>
              <a:gd name="T40" fmla="*/ 2147483647 w 55"/>
              <a:gd name="T41" fmla="*/ 2147483647 h 379"/>
              <a:gd name="T42" fmla="*/ 2147483647 w 55"/>
              <a:gd name="T43" fmla="*/ 2147483647 h 37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5"/>
              <a:gd name="T67" fmla="*/ 0 h 379"/>
              <a:gd name="T68" fmla="*/ 55 w 55"/>
              <a:gd name="T69" fmla="*/ 379 h 37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5" h="379">
                <a:moveTo>
                  <a:pt x="36" y="0"/>
                </a:moveTo>
                <a:lnTo>
                  <a:pt x="36" y="24"/>
                </a:lnTo>
                <a:lnTo>
                  <a:pt x="48" y="42"/>
                </a:lnTo>
                <a:lnTo>
                  <a:pt x="48" y="60"/>
                </a:lnTo>
                <a:lnTo>
                  <a:pt x="48" y="78"/>
                </a:lnTo>
                <a:lnTo>
                  <a:pt x="48" y="96"/>
                </a:lnTo>
                <a:lnTo>
                  <a:pt x="42" y="114"/>
                </a:lnTo>
                <a:lnTo>
                  <a:pt x="30" y="132"/>
                </a:lnTo>
                <a:lnTo>
                  <a:pt x="18" y="150"/>
                </a:lnTo>
                <a:lnTo>
                  <a:pt x="0" y="162"/>
                </a:lnTo>
                <a:lnTo>
                  <a:pt x="0" y="180"/>
                </a:lnTo>
                <a:lnTo>
                  <a:pt x="0" y="198"/>
                </a:lnTo>
                <a:lnTo>
                  <a:pt x="0" y="216"/>
                </a:lnTo>
                <a:lnTo>
                  <a:pt x="0" y="234"/>
                </a:lnTo>
                <a:lnTo>
                  <a:pt x="0" y="252"/>
                </a:lnTo>
                <a:lnTo>
                  <a:pt x="6" y="270"/>
                </a:lnTo>
                <a:lnTo>
                  <a:pt x="18" y="288"/>
                </a:lnTo>
                <a:lnTo>
                  <a:pt x="24" y="306"/>
                </a:lnTo>
                <a:lnTo>
                  <a:pt x="36" y="324"/>
                </a:lnTo>
                <a:lnTo>
                  <a:pt x="42" y="342"/>
                </a:lnTo>
                <a:lnTo>
                  <a:pt x="48" y="360"/>
                </a:lnTo>
                <a:lnTo>
                  <a:pt x="54" y="378"/>
                </a:lnTo>
              </a:path>
            </a:pathLst>
          </a:custGeom>
          <a:noFill/>
          <a:ln w="12700" cap="rnd" cmpd="sng">
            <a:solidFill>
              <a:schemeClr val="tx1"/>
            </a:solidFill>
            <a:prstDash val="solid"/>
            <a:round/>
            <a:headEnd type="none" w="sm" len="sm"/>
            <a:tailEnd type="none" w="sm" len="sm"/>
          </a:ln>
        </p:spPr>
        <p:txBody>
          <a:bodyPr/>
          <a:lstStyle/>
          <a:p>
            <a:endParaRPr lang="en-US"/>
          </a:p>
        </p:txBody>
      </p:sp>
      <p:sp>
        <p:nvSpPr>
          <p:cNvPr id="8265" name="Freeform 88"/>
          <p:cNvSpPr>
            <a:spLocks/>
          </p:cNvSpPr>
          <p:nvPr/>
        </p:nvSpPr>
        <p:spPr bwMode="auto">
          <a:xfrm>
            <a:off x="6796088" y="4092575"/>
            <a:ext cx="773112" cy="963613"/>
          </a:xfrm>
          <a:custGeom>
            <a:avLst/>
            <a:gdLst>
              <a:gd name="T0" fmla="*/ 2147483647 w 487"/>
              <a:gd name="T1" fmla="*/ 2147483647 h 607"/>
              <a:gd name="T2" fmla="*/ 2147483647 w 487"/>
              <a:gd name="T3" fmla="*/ 2147483647 h 607"/>
              <a:gd name="T4" fmla="*/ 2147483647 w 487"/>
              <a:gd name="T5" fmla="*/ 2147483647 h 607"/>
              <a:gd name="T6" fmla="*/ 2147483647 w 487"/>
              <a:gd name="T7" fmla="*/ 2147483647 h 607"/>
              <a:gd name="T8" fmla="*/ 2147483647 w 487"/>
              <a:gd name="T9" fmla="*/ 2147483647 h 607"/>
              <a:gd name="T10" fmla="*/ 2147483647 w 487"/>
              <a:gd name="T11" fmla="*/ 2147483647 h 607"/>
              <a:gd name="T12" fmla="*/ 2147483647 w 487"/>
              <a:gd name="T13" fmla="*/ 2147483647 h 607"/>
              <a:gd name="T14" fmla="*/ 2147483647 w 487"/>
              <a:gd name="T15" fmla="*/ 2147483647 h 607"/>
              <a:gd name="T16" fmla="*/ 0 w 487"/>
              <a:gd name="T17" fmla="*/ 2147483647 h 607"/>
              <a:gd name="T18" fmla="*/ 0 w 487"/>
              <a:gd name="T19" fmla="*/ 2147483647 h 607"/>
              <a:gd name="T20" fmla="*/ 2147483647 w 487"/>
              <a:gd name="T21" fmla="*/ 2147483647 h 607"/>
              <a:gd name="T22" fmla="*/ 2147483647 w 487"/>
              <a:gd name="T23" fmla="*/ 2147483647 h 607"/>
              <a:gd name="T24" fmla="*/ 2147483647 w 487"/>
              <a:gd name="T25" fmla="*/ 2147483647 h 607"/>
              <a:gd name="T26" fmla="*/ 2147483647 w 487"/>
              <a:gd name="T27" fmla="*/ 2147483647 h 607"/>
              <a:gd name="T28" fmla="*/ 2147483647 w 487"/>
              <a:gd name="T29" fmla="*/ 2147483647 h 607"/>
              <a:gd name="T30" fmla="*/ 2147483647 w 487"/>
              <a:gd name="T31" fmla="*/ 2147483647 h 607"/>
              <a:gd name="T32" fmla="*/ 2147483647 w 487"/>
              <a:gd name="T33" fmla="*/ 2147483647 h 607"/>
              <a:gd name="T34" fmla="*/ 2147483647 w 487"/>
              <a:gd name="T35" fmla="*/ 2147483647 h 607"/>
              <a:gd name="T36" fmla="*/ 2147483647 w 487"/>
              <a:gd name="T37" fmla="*/ 2147483647 h 607"/>
              <a:gd name="T38" fmla="*/ 2147483647 w 487"/>
              <a:gd name="T39" fmla="*/ 2147483647 h 607"/>
              <a:gd name="T40" fmla="*/ 2147483647 w 487"/>
              <a:gd name="T41" fmla="*/ 2147483647 h 607"/>
              <a:gd name="T42" fmla="*/ 2147483647 w 487"/>
              <a:gd name="T43" fmla="*/ 2147483647 h 607"/>
              <a:gd name="T44" fmla="*/ 2147483647 w 487"/>
              <a:gd name="T45" fmla="*/ 2147483647 h 607"/>
              <a:gd name="T46" fmla="*/ 2147483647 w 487"/>
              <a:gd name="T47" fmla="*/ 2147483647 h 607"/>
              <a:gd name="T48" fmla="*/ 2147483647 w 487"/>
              <a:gd name="T49" fmla="*/ 2147483647 h 607"/>
              <a:gd name="T50" fmla="*/ 2147483647 w 487"/>
              <a:gd name="T51" fmla="*/ 2147483647 h 607"/>
              <a:gd name="T52" fmla="*/ 2147483647 w 487"/>
              <a:gd name="T53" fmla="*/ 2147483647 h 607"/>
              <a:gd name="T54" fmla="*/ 2147483647 w 487"/>
              <a:gd name="T55" fmla="*/ 2147483647 h 607"/>
              <a:gd name="T56" fmla="*/ 2147483647 w 487"/>
              <a:gd name="T57" fmla="*/ 2147483647 h 607"/>
              <a:gd name="T58" fmla="*/ 2147483647 w 487"/>
              <a:gd name="T59" fmla="*/ 0 h 607"/>
              <a:gd name="T60" fmla="*/ 2147483647 w 487"/>
              <a:gd name="T61" fmla="*/ 2147483647 h 607"/>
              <a:gd name="T62" fmla="*/ 2147483647 w 487"/>
              <a:gd name="T63" fmla="*/ 2147483647 h 607"/>
              <a:gd name="T64" fmla="*/ 2147483647 w 487"/>
              <a:gd name="T65" fmla="*/ 2147483647 h 607"/>
              <a:gd name="T66" fmla="*/ 2147483647 w 487"/>
              <a:gd name="T67" fmla="*/ 2147483647 h 60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87"/>
              <a:gd name="T103" fmla="*/ 0 h 607"/>
              <a:gd name="T104" fmla="*/ 487 w 487"/>
              <a:gd name="T105" fmla="*/ 607 h 60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87" h="607">
                <a:moveTo>
                  <a:pt x="312" y="66"/>
                </a:moveTo>
                <a:lnTo>
                  <a:pt x="282" y="54"/>
                </a:lnTo>
                <a:lnTo>
                  <a:pt x="264" y="54"/>
                </a:lnTo>
                <a:lnTo>
                  <a:pt x="222" y="60"/>
                </a:lnTo>
                <a:lnTo>
                  <a:pt x="204" y="60"/>
                </a:lnTo>
                <a:lnTo>
                  <a:pt x="186" y="60"/>
                </a:lnTo>
                <a:lnTo>
                  <a:pt x="168" y="66"/>
                </a:lnTo>
                <a:lnTo>
                  <a:pt x="144" y="66"/>
                </a:lnTo>
                <a:lnTo>
                  <a:pt x="126" y="66"/>
                </a:lnTo>
                <a:lnTo>
                  <a:pt x="108" y="72"/>
                </a:lnTo>
                <a:lnTo>
                  <a:pt x="90" y="90"/>
                </a:lnTo>
                <a:lnTo>
                  <a:pt x="72" y="114"/>
                </a:lnTo>
                <a:lnTo>
                  <a:pt x="48" y="138"/>
                </a:lnTo>
                <a:lnTo>
                  <a:pt x="36" y="174"/>
                </a:lnTo>
                <a:lnTo>
                  <a:pt x="24" y="210"/>
                </a:lnTo>
                <a:lnTo>
                  <a:pt x="12" y="246"/>
                </a:lnTo>
                <a:lnTo>
                  <a:pt x="6" y="282"/>
                </a:lnTo>
                <a:lnTo>
                  <a:pt x="0" y="306"/>
                </a:lnTo>
                <a:lnTo>
                  <a:pt x="0" y="330"/>
                </a:lnTo>
                <a:lnTo>
                  <a:pt x="0" y="354"/>
                </a:lnTo>
                <a:lnTo>
                  <a:pt x="6" y="372"/>
                </a:lnTo>
                <a:lnTo>
                  <a:pt x="12" y="420"/>
                </a:lnTo>
                <a:lnTo>
                  <a:pt x="24" y="468"/>
                </a:lnTo>
                <a:lnTo>
                  <a:pt x="36" y="492"/>
                </a:lnTo>
                <a:lnTo>
                  <a:pt x="54" y="510"/>
                </a:lnTo>
                <a:lnTo>
                  <a:pt x="102" y="534"/>
                </a:lnTo>
                <a:lnTo>
                  <a:pt x="144" y="546"/>
                </a:lnTo>
                <a:lnTo>
                  <a:pt x="162" y="546"/>
                </a:lnTo>
                <a:lnTo>
                  <a:pt x="180" y="546"/>
                </a:lnTo>
                <a:lnTo>
                  <a:pt x="198" y="552"/>
                </a:lnTo>
                <a:lnTo>
                  <a:pt x="234" y="558"/>
                </a:lnTo>
                <a:lnTo>
                  <a:pt x="270" y="564"/>
                </a:lnTo>
                <a:lnTo>
                  <a:pt x="318" y="582"/>
                </a:lnTo>
                <a:lnTo>
                  <a:pt x="360" y="594"/>
                </a:lnTo>
                <a:lnTo>
                  <a:pt x="396" y="606"/>
                </a:lnTo>
                <a:lnTo>
                  <a:pt x="414" y="606"/>
                </a:lnTo>
                <a:lnTo>
                  <a:pt x="426" y="588"/>
                </a:lnTo>
                <a:lnTo>
                  <a:pt x="420" y="570"/>
                </a:lnTo>
                <a:lnTo>
                  <a:pt x="402" y="552"/>
                </a:lnTo>
                <a:lnTo>
                  <a:pt x="396" y="528"/>
                </a:lnTo>
                <a:lnTo>
                  <a:pt x="396" y="510"/>
                </a:lnTo>
                <a:lnTo>
                  <a:pt x="396" y="492"/>
                </a:lnTo>
                <a:lnTo>
                  <a:pt x="396" y="456"/>
                </a:lnTo>
                <a:lnTo>
                  <a:pt x="396" y="432"/>
                </a:lnTo>
                <a:lnTo>
                  <a:pt x="396" y="414"/>
                </a:lnTo>
                <a:lnTo>
                  <a:pt x="402" y="396"/>
                </a:lnTo>
                <a:lnTo>
                  <a:pt x="408" y="378"/>
                </a:lnTo>
                <a:lnTo>
                  <a:pt x="414" y="360"/>
                </a:lnTo>
                <a:lnTo>
                  <a:pt x="420" y="342"/>
                </a:lnTo>
                <a:lnTo>
                  <a:pt x="432" y="324"/>
                </a:lnTo>
                <a:lnTo>
                  <a:pt x="438" y="300"/>
                </a:lnTo>
                <a:lnTo>
                  <a:pt x="450" y="276"/>
                </a:lnTo>
                <a:lnTo>
                  <a:pt x="456" y="258"/>
                </a:lnTo>
                <a:lnTo>
                  <a:pt x="462" y="240"/>
                </a:lnTo>
                <a:lnTo>
                  <a:pt x="468" y="216"/>
                </a:lnTo>
                <a:lnTo>
                  <a:pt x="474" y="168"/>
                </a:lnTo>
                <a:lnTo>
                  <a:pt x="480" y="132"/>
                </a:lnTo>
                <a:lnTo>
                  <a:pt x="486" y="84"/>
                </a:lnTo>
                <a:lnTo>
                  <a:pt x="486" y="36"/>
                </a:lnTo>
                <a:lnTo>
                  <a:pt x="486" y="0"/>
                </a:lnTo>
                <a:lnTo>
                  <a:pt x="462" y="6"/>
                </a:lnTo>
                <a:lnTo>
                  <a:pt x="444" y="12"/>
                </a:lnTo>
                <a:lnTo>
                  <a:pt x="396" y="12"/>
                </a:lnTo>
                <a:lnTo>
                  <a:pt x="378" y="18"/>
                </a:lnTo>
                <a:lnTo>
                  <a:pt x="342" y="18"/>
                </a:lnTo>
                <a:lnTo>
                  <a:pt x="318" y="30"/>
                </a:lnTo>
                <a:lnTo>
                  <a:pt x="300" y="42"/>
                </a:lnTo>
                <a:lnTo>
                  <a:pt x="294" y="60"/>
                </a:lnTo>
              </a:path>
            </a:pathLst>
          </a:custGeom>
          <a:noFill/>
          <a:ln w="9525" cap="rnd">
            <a:noFill/>
            <a:round/>
            <a:headEnd type="none" w="sm" len="sm"/>
            <a:tailEnd type="none" w="sm" len="sm"/>
          </a:ln>
        </p:spPr>
        <p:txBody>
          <a:bodyPr/>
          <a:lstStyle/>
          <a:p>
            <a:endParaRPr lang="en-US"/>
          </a:p>
        </p:txBody>
      </p:sp>
      <p:sp>
        <p:nvSpPr>
          <p:cNvPr id="8267" name="Freeform 90"/>
          <p:cNvSpPr>
            <a:spLocks/>
          </p:cNvSpPr>
          <p:nvPr/>
        </p:nvSpPr>
        <p:spPr bwMode="auto">
          <a:xfrm>
            <a:off x="6034088" y="2444750"/>
            <a:ext cx="115887" cy="411163"/>
          </a:xfrm>
          <a:custGeom>
            <a:avLst/>
            <a:gdLst>
              <a:gd name="T0" fmla="*/ 2147483647 w 73"/>
              <a:gd name="T1" fmla="*/ 0 h 259"/>
              <a:gd name="T2" fmla="*/ 2147483647 w 73"/>
              <a:gd name="T3" fmla="*/ 2147483647 h 259"/>
              <a:gd name="T4" fmla="*/ 2147483647 w 73"/>
              <a:gd name="T5" fmla="*/ 2147483647 h 259"/>
              <a:gd name="T6" fmla="*/ 2147483647 w 73"/>
              <a:gd name="T7" fmla="*/ 2147483647 h 259"/>
              <a:gd name="T8" fmla="*/ 2147483647 w 73"/>
              <a:gd name="T9" fmla="*/ 2147483647 h 259"/>
              <a:gd name="T10" fmla="*/ 0 w 73"/>
              <a:gd name="T11" fmla="*/ 2147483647 h 259"/>
              <a:gd name="T12" fmla="*/ 0 w 73"/>
              <a:gd name="T13" fmla="*/ 2147483647 h 259"/>
              <a:gd name="T14" fmla="*/ 0 w 73"/>
              <a:gd name="T15" fmla="*/ 2147483647 h 259"/>
              <a:gd name="T16" fmla="*/ 0 w 73"/>
              <a:gd name="T17" fmla="*/ 2147483647 h 259"/>
              <a:gd name="T18" fmla="*/ 2147483647 w 73"/>
              <a:gd name="T19" fmla="*/ 2147483647 h 259"/>
              <a:gd name="T20" fmla="*/ 2147483647 w 73"/>
              <a:gd name="T21" fmla="*/ 2147483647 h 259"/>
              <a:gd name="T22" fmla="*/ 2147483647 w 73"/>
              <a:gd name="T23" fmla="*/ 2147483647 h 259"/>
              <a:gd name="T24" fmla="*/ 2147483647 w 73"/>
              <a:gd name="T25" fmla="*/ 2147483647 h 259"/>
              <a:gd name="T26" fmla="*/ 2147483647 w 73"/>
              <a:gd name="T27" fmla="*/ 2147483647 h 259"/>
              <a:gd name="T28" fmla="*/ 2147483647 w 73"/>
              <a:gd name="T29" fmla="*/ 2147483647 h 259"/>
              <a:gd name="T30" fmla="*/ 2147483647 w 73"/>
              <a:gd name="T31" fmla="*/ 2147483647 h 259"/>
              <a:gd name="T32" fmla="*/ 2147483647 w 73"/>
              <a:gd name="T33" fmla="*/ 2147483647 h 259"/>
              <a:gd name="T34" fmla="*/ 2147483647 w 73"/>
              <a:gd name="T35" fmla="*/ 2147483647 h 259"/>
              <a:gd name="T36" fmla="*/ 2147483647 w 73"/>
              <a:gd name="T37" fmla="*/ 2147483647 h 259"/>
              <a:gd name="T38" fmla="*/ 2147483647 w 73"/>
              <a:gd name="T39" fmla="*/ 2147483647 h 259"/>
              <a:gd name="T40" fmla="*/ 2147483647 w 73"/>
              <a:gd name="T41" fmla="*/ 2147483647 h 259"/>
              <a:gd name="T42" fmla="*/ 2147483647 w 73"/>
              <a:gd name="T43" fmla="*/ 2147483647 h 259"/>
              <a:gd name="T44" fmla="*/ 2147483647 w 73"/>
              <a:gd name="T45" fmla="*/ 2147483647 h 259"/>
              <a:gd name="T46" fmla="*/ 2147483647 w 73"/>
              <a:gd name="T47" fmla="*/ 2147483647 h 259"/>
              <a:gd name="T48" fmla="*/ 2147483647 w 73"/>
              <a:gd name="T49" fmla="*/ 2147483647 h 259"/>
              <a:gd name="T50" fmla="*/ 2147483647 w 73"/>
              <a:gd name="T51" fmla="*/ 2147483647 h 259"/>
              <a:gd name="T52" fmla="*/ 2147483647 w 73"/>
              <a:gd name="T53" fmla="*/ 2147483647 h 259"/>
              <a:gd name="T54" fmla="*/ 2147483647 w 73"/>
              <a:gd name="T55" fmla="*/ 2147483647 h 259"/>
              <a:gd name="T56" fmla="*/ 2147483647 w 73"/>
              <a:gd name="T57" fmla="*/ 2147483647 h 259"/>
              <a:gd name="T58" fmla="*/ 2147483647 w 73"/>
              <a:gd name="T59" fmla="*/ 2147483647 h 25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3"/>
              <a:gd name="T91" fmla="*/ 0 h 259"/>
              <a:gd name="T92" fmla="*/ 73 w 73"/>
              <a:gd name="T93" fmla="*/ 259 h 25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3" h="259">
                <a:moveTo>
                  <a:pt x="72" y="0"/>
                </a:moveTo>
                <a:lnTo>
                  <a:pt x="60" y="18"/>
                </a:lnTo>
                <a:lnTo>
                  <a:pt x="42" y="24"/>
                </a:lnTo>
                <a:lnTo>
                  <a:pt x="24" y="30"/>
                </a:lnTo>
                <a:lnTo>
                  <a:pt x="6" y="36"/>
                </a:lnTo>
                <a:lnTo>
                  <a:pt x="0" y="54"/>
                </a:lnTo>
                <a:lnTo>
                  <a:pt x="0" y="72"/>
                </a:lnTo>
                <a:lnTo>
                  <a:pt x="0" y="90"/>
                </a:lnTo>
                <a:lnTo>
                  <a:pt x="0" y="108"/>
                </a:lnTo>
                <a:lnTo>
                  <a:pt x="6" y="126"/>
                </a:lnTo>
                <a:lnTo>
                  <a:pt x="18" y="144"/>
                </a:lnTo>
                <a:lnTo>
                  <a:pt x="24" y="162"/>
                </a:lnTo>
                <a:lnTo>
                  <a:pt x="36" y="180"/>
                </a:lnTo>
                <a:lnTo>
                  <a:pt x="36" y="198"/>
                </a:lnTo>
                <a:lnTo>
                  <a:pt x="36" y="216"/>
                </a:lnTo>
                <a:lnTo>
                  <a:pt x="36" y="234"/>
                </a:lnTo>
                <a:lnTo>
                  <a:pt x="42" y="252"/>
                </a:lnTo>
                <a:lnTo>
                  <a:pt x="60" y="258"/>
                </a:lnTo>
                <a:lnTo>
                  <a:pt x="66" y="240"/>
                </a:lnTo>
                <a:lnTo>
                  <a:pt x="72" y="222"/>
                </a:lnTo>
                <a:lnTo>
                  <a:pt x="72" y="204"/>
                </a:lnTo>
                <a:lnTo>
                  <a:pt x="66" y="186"/>
                </a:lnTo>
                <a:lnTo>
                  <a:pt x="66" y="168"/>
                </a:lnTo>
                <a:lnTo>
                  <a:pt x="60" y="150"/>
                </a:lnTo>
                <a:lnTo>
                  <a:pt x="60" y="132"/>
                </a:lnTo>
                <a:lnTo>
                  <a:pt x="54" y="114"/>
                </a:lnTo>
                <a:lnTo>
                  <a:pt x="48" y="96"/>
                </a:lnTo>
                <a:lnTo>
                  <a:pt x="48" y="78"/>
                </a:lnTo>
                <a:lnTo>
                  <a:pt x="48" y="60"/>
                </a:lnTo>
                <a:lnTo>
                  <a:pt x="48" y="42"/>
                </a:lnTo>
              </a:path>
            </a:pathLst>
          </a:custGeom>
          <a:noFill/>
          <a:ln w="9525" cap="rnd">
            <a:noFill/>
            <a:round/>
            <a:headEnd type="none" w="sm" len="sm"/>
            <a:tailEnd type="none" w="sm" len="sm"/>
          </a:ln>
        </p:spPr>
        <p:txBody>
          <a:bodyPr/>
          <a:lstStyle/>
          <a:p>
            <a:endParaRPr lang="en-US"/>
          </a:p>
        </p:txBody>
      </p:sp>
      <p:sp>
        <p:nvSpPr>
          <p:cNvPr id="8274" name="Oval 97"/>
          <p:cNvSpPr>
            <a:spLocks noChangeArrowheads="1"/>
          </p:cNvSpPr>
          <p:nvPr/>
        </p:nvSpPr>
        <p:spPr bwMode="auto">
          <a:xfrm>
            <a:off x="6916738" y="42037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grpSp>
        <p:nvGrpSpPr>
          <p:cNvPr id="3" name="Group 101"/>
          <p:cNvGrpSpPr>
            <a:grpSpLocks/>
          </p:cNvGrpSpPr>
          <p:nvPr/>
        </p:nvGrpSpPr>
        <p:grpSpPr bwMode="auto">
          <a:xfrm>
            <a:off x="2362200" y="1143000"/>
            <a:ext cx="6524625" cy="2201863"/>
            <a:chOff x="1486" y="811"/>
            <a:chExt cx="4110" cy="1387"/>
          </a:xfrm>
          <a:noFill/>
        </p:grpSpPr>
        <p:sp>
          <p:nvSpPr>
            <p:cNvPr id="8422" name="Freeform 102"/>
            <p:cNvSpPr>
              <a:spLocks/>
            </p:cNvSpPr>
            <p:nvPr/>
          </p:nvSpPr>
          <p:spPr bwMode="auto">
            <a:xfrm>
              <a:off x="5239" y="811"/>
              <a:ext cx="357" cy="579"/>
            </a:xfrm>
            <a:custGeom>
              <a:avLst/>
              <a:gdLst>
                <a:gd name="T0" fmla="*/ 54 w 357"/>
                <a:gd name="T1" fmla="*/ 18 h 579"/>
                <a:gd name="T2" fmla="*/ 64 w 357"/>
                <a:gd name="T3" fmla="*/ 18 h 579"/>
                <a:gd name="T4" fmla="*/ 91 w 357"/>
                <a:gd name="T5" fmla="*/ 37 h 579"/>
                <a:gd name="T6" fmla="*/ 127 w 357"/>
                <a:gd name="T7" fmla="*/ 18 h 579"/>
                <a:gd name="T8" fmla="*/ 127 w 357"/>
                <a:gd name="T9" fmla="*/ 0 h 579"/>
                <a:gd name="T10" fmla="*/ 146 w 357"/>
                <a:gd name="T11" fmla="*/ 0 h 579"/>
                <a:gd name="T12" fmla="*/ 182 w 357"/>
                <a:gd name="T13" fmla="*/ 28 h 579"/>
                <a:gd name="T14" fmla="*/ 237 w 357"/>
                <a:gd name="T15" fmla="*/ 174 h 579"/>
                <a:gd name="T16" fmla="*/ 264 w 357"/>
                <a:gd name="T17" fmla="*/ 174 h 579"/>
                <a:gd name="T18" fmla="*/ 283 w 357"/>
                <a:gd name="T19" fmla="*/ 230 h 579"/>
                <a:gd name="T20" fmla="*/ 302 w 357"/>
                <a:gd name="T21" fmla="*/ 220 h 579"/>
                <a:gd name="T22" fmla="*/ 328 w 357"/>
                <a:gd name="T23" fmla="*/ 248 h 579"/>
                <a:gd name="T24" fmla="*/ 356 w 357"/>
                <a:gd name="T25" fmla="*/ 266 h 579"/>
                <a:gd name="T26" fmla="*/ 328 w 357"/>
                <a:gd name="T27" fmla="*/ 294 h 579"/>
                <a:gd name="T28" fmla="*/ 292 w 357"/>
                <a:gd name="T29" fmla="*/ 330 h 579"/>
                <a:gd name="T30" fmla="*/ 264 w 357"/>
                <a:gd name="T31" fmla="*/ 322 h 579"/>
                <a:gd name="T32" fmla="*/ 237 w 357"/>
                <a:gd name="T33" fmla="*/ 376 h 579"/>
                <a:gd name="T34" fmla="*/ 219 w 357"/>
                <a:gd name="T35" fmla="*/ 358 h 579"/>
                <a:gd name="T36" fmla="*/ 219 w 357"/>
                <a:gd name="T37" fmla="*/ 395 h 579"/>
                <a:gd name="T38" fmla="*/ 192 w 357"/>
                <a:gd name="T39" fmla="*/ 432 h 579"/>
                <a:gd name="T40" fmla="*/ 155 w 357"/>
                <a:gd name="T41" fmla="*/ 459 h 579"/>
                <a:gd name="T42" fmla="*/ 119 w 357"/>
                <a:gd name="T43" fmla="*/ 478 h 579"/>
                <a:gd name="T44" fmla="*/ 127 w 357"/>
                <a:gd name="T45" fmla="*/ 524 h 579"/>
                <a:gd name="T46" fmla="*/ 119 w 357"/>
                <a:gd name="T47" fmla="*/ 578 h 579"/>
                <a:gd name="T48" fmla="*/ 82 w 357"/>
                <a:gd name="T49" fmla="*/ 560 h 579"/>
                <a:gd name="T50" fmla="*/ 0 w 357"/>
                <a:gd name="T51" fmla="*/ 330 h 579"/>
                <a:gd name="T52" fmla="*/ 18 w 357"/>
                <a:gd name="T53" fmla="*/ 303 h 579"/>
                <a:gd name="T54" fmla="*/ 18 w 357"/>
                <a:gd name="T55" fmla="*/ 266 h 579"/>
                <a:gd name="T56" fmla="*/ 46 w 357"/>
                <a:gd name="T57" fmla="*/ 238 h 579"/>
                <a:gd name="T58" fmla="*/ 27 w 357"/>
                <a:gd name="T59" fmla="*/ 184 h 579"/>
                <a:gd name="T60" fmla="*/ 36 w 357"/>
                <a:gd name="T61" fmla="*/ 156 h 579"/>
                <a:gd name="T62" fmla="*/ 27 w 357"/>
                <a:gd name="T63" fmla="*/ 110 h 579"/>
                <a:gd name="T64" fmla="*/ 46 w 357"/>
                <a:gd name="T65" fmla="*/ 55 h 579"/>
                <a:gd name="T66" fmla="*/ 54 w 357"/>
                <a:gd name="T67" fmla="*/ 18 h 5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57"/>
                <a:gd name="T103" fmla="*/ 0 h 579"/>
                <a:gd name="T104" fmla="*/ 357 w 357"/>
                <a:gd name="T105" fmla="*/ 579 h 5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57" h="579">
                  <a:moveTo>
                    <a:pt x="54" y="18"/>
                  </a:moveTo>
                  <a:lnTo>
                    <a:pt x="64" y="18"/>
                  </a:lnTo>
                  <a:lnTo>
                    <a:pt x="91" y="37"/>
                  </a:lnTo>
                  <a:lnTo>
                    <a:pt x="127" y="18"/>
                  </a:lnTo>
                  <a:lnTo>
                    <a:pt x="127" y="0"/>
                  </a:lnTo>
                  <a:lnTo>
                    <a:pt x="146" y="0"/>
                  </a:lnTo>
                  <a:lnTo>
                    <a:pt x="182" y="28"/>
                  </a:lnTo>
                  <a:lnTo>
                    <a:pt x="237" y="174"/>
                  </a:lnTo>
                  <a:lnTo>
                    <a:pt x="264" y="174"/>
                  </a:lnTo>
                  <a:lnTo>
                    <a:pt x="283" y="230"/>
                  </a:lnTo>
                  <a:lnTo>
                    <a:pt x="302" y="220"/>
                  </a:lnTo>
                  <a:lnTo>
                    <a:pt x="328" y="248"/>
                  </a:lnTo>
                  <a:lnTo>
                    <a:pt x="356" y="266"/>
                  </a:lnTo>
                  <a:lnTo>
                    <a:pt x="328" y="294"/>
                  </a:lnTo>
                  <a:lnTo>
                    <a:pt x="292" y="330"/>
                  </a:lnTo>
                  <a:lnTo>
                    <a:pt x="264" y="322"/>
                  </a:lnTo>
                  <a:lnTo>
                    <a:pt x="237" y="376"/>
                  </a:lnTo>
                  <a:lnTo>
                    <a:pt x="219" y="358"/>
                  </a:lnTo>
                  <a:lnTo>
                    <a:pt x="219" y="395"/>
                  </a:lnTo>
                  <a:lnTo>
                    <a:pt x="192" y="432"/>
                  </a:lnTo>
                  <a:lnTo>
                    <a:pt x="155" y="459"/>
                  </a:lnTo>
                  <a:lnTo>
                    <a:pt x="119" y="478"/>
                  </a:lnTo>
                  <a:lnTo>
                    <a:pt x="127" y="524"/>
                  </a:lnTo>
                  <a:lnTo>
                    <a:pt x="119" y="578"/>
                  </a:lnTo>
                  <a:lnTo>
                    <a:pt x="82" y="560"/>
                  </a:lnTo>
                  <a:lnTo>
                    <a:pt x="0" y="330"/>
                  </a:lnTo>
                  <a:lnTo>
                    <a:pt x="18" y="303"/>
                  </a:lnTo>
                  <a:lnTo>
                    <a:pt x="18" y="266"/>
                  </a:lnTo>
                  <a:lnTo>
                    <a:pt x="46" y="238"/>
                  </a:lnTo>
                  <a:lnTo>
                    <a:pt x="27" y="184"/>
                  </a:lnTo>
                  <a:lnTo>
                    <a:pt x="36" y="156"/>
                  </a:lnTo>
                  <a:lnTo>
                    <a:pt x="27" y="110"/>
                  </a:lnTo>
                  <a:lnTo>
                    <a:pt x="46" y="55"/>
                  </a:lnTo>
                  <a:lnTo>
                    <a:pt x="54" y="18"/>
                  </a:lnTo>
                </a:path>
              </a:pathLst>
            </a:custGeom>
            <a:grpFill/>
            <a:ln w="19050" cap="rnd" cmpd="sng">
              <a:solidFill>
                <a:srgbClr val="114FFB"/>
              </a:solidFill>
              <a:prstDash val="solid"/>
              <a:round/>
              <a:headEnd/>
              <a:tailEnd/>
            </a:ln>
          </p:spPr>
          <p:txBody>
            <a:bodyPr/>
            <a:lstStyle/>
            <a:p>
              <a:endParaRPr lang="en-US"/>
            </a:p>
          </p:txBody>
        </p:sp>
        <p:sp>
          <p:nvSpPr>
            <p:cNvPr id="8423" name="Freeform 103"/>
            <p:cNvSpPr>
              <a:spLocks/>
            </p:cNvSpPr>
            <p:nvPr/>
          </p:nvSpPr>
          <p:spPr bwMode="auto">
            <a:xfrm>
              <a:off x="1486" y="967"/>
              <a:ext cx="997" cy="616"/>
            </a:xfrm>
            <a:custGeom>
              <a:avLst/>
              <a:gdLst>
                <a:gd name="T0" fmla="*/ 27 w 997"/>
                <a:gd name="T1" fmla="*/ 0 h 616"/>
                <a:gd name="T2" fmla="*/ 996 w 997"/>
                <a:gd name="T3" fmla="*/ 110 h 616"/>
                <a:gd name="T4" fmla="*/ 977 w 997"/>
                <a:gd name="T5" fmla="*/ 606 h 616"/>
                <a:gd name="T6" fmla="*/ 366 w 997"/>
                <a:gd name="T7" fmla="*/ 551 h 616"/>
                <a:gd name="T8" fmla="*/ 347 w 997"/>
                <a:gd name="T9" fmla="*/ 606 h 616"/>
                <a:gd name="T10" fmla="*/ 329 w 997"/>
                <a:gd name="T11" fmla="*/ 578 h 616"/>
                <a:gd name="T12" fmla="*/ 310 w 997"/>
                <a:gd name="T13" fmla="*/ 615 h 616"/>
                <a:gd name="T14" fmla="*/ 238 w 997"/>
                <a:gd name="T15" fmla="*/ 597 h 616"/>
                <a:gd name="T16" fmla="*/ 182 w 997"/>
                <a:gd name="T17" fmla="*/ 606 h 616"/>
                <a:gd name="T18" fmla="*/ 164 w 997"/>
                <a:gd name="T19" fmla="*/ 560 h 616"/>
                <a:gd name="T20" fmla="*/ 156 w 997"/>
                <a:gd name="T21" fmla="*/ 532 h 616"/>
                <a:gd name="T22" fmla="*/ 156 w 997"/>
                <a:gd name="T23" fmla="*/ 514 h 616"/>
                <a:gd name="T24" fmla="*/ 118 w 997"/>
                <a:gd name="T25" fmla="*/ 423 h 616"/>
                <a:gd name="T26" fmla="*/ 82 w 997"/>
                <a:gd name="T27" fmla="*/ 450 h 616"/>
                <a:gd name="T28" fmla="*/ 64 w 997"/>
                <a:gd name="T29" fmla="*/ 431 h 616"/>
                <a:gd name="T30" fmla="*/ 82 w 997"/>
                <a:gd name="T31" fmla="*/ 404 h 616"/>
                <a:gd name="T32" fmla="*/ 118 w 997"/>
                <a:gd name="T33" fmla="*/ 322 h 616"/>
                <a:gd name="T34" fmla="*/ 82 w 997"/>
                <a:gd name="T35" fmla="*/ 303 h 616"/>
                <a:gd name="T36" fmla="*/ 9 w 997"/>
                <a:gd name="T37" fmla="*/ 202 h 616"/>
                <a:gd name="T38" fmla="*/ 18 w 997"/>
                <a:gd name="T39" fmla="*/ 166 h 616"/>
                <a:gd name="T40" fmla="*/ 0 w 997"/>
                <a:gd name="T41" fmla="*/ 110 h 616"/>
                <a:gd name="T42" fmla="*/ 27 w 997"/>
                <a:gd name="T43" fmla="*/ 0 h 6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97"/>
                <a:gd name="T67" fmla="*/ 0 h 616"/>
                <a:gd name="T68" fmla="*/ 997 w 997"/>
                <a:gd name="T69" fmla="*/ 616 h 61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97" h="616">
                  <a:moveTo>
                    <a:pt x="27" y="0"/>
                  </a:moveTo>
                  <a:lnTo>
                    <a:pt x="996" y="110"/>
                  </a:lnTo>
                  <a:lnTo>
                    <a:pt x="977" y="606"/>
                  </a:lnTo>
                  <a:lnTo>
                    <a:pt x="366" y="551"/>
                  </a:lnTo>
                  <a:lnTo>
                    <a:pt x="347" y="606"/>
                  </a:lnTo>
                  <a:lnTo>
                    <a:pt x="329" y="578"/>
                  </a:lnTo>
                  <a:lnTo>
                    <a:pt x="310" y="615"/>
                  </a:lnTo>
                  <a:lnTo>
                    <a:pt x="238" y="597"/>
                  </a:lnTo>
                  <a:lnTo>
                    <a:pt x="182" y="606"/>
                  </a:lnTo>
                  <a:lnTo>
                    <a:pt x="164" y="560"/>
                  </a:lnTo>
                  <a:lnTo>
                    <a:pt x="156" y="532"/>
                  </a:lnTo>
                  <a:lnTo>
                    <a:pt x="156" y="514"/>
                  </a:lnTo>
                  <a:lnTo>
                    <a:pt x="118" y="423"/>
                  </a:lnTo>
                  <a:lnTo>
                    <a:pt x="82" y="450"/>
                  </a:lnTo>
                  <a:lnTo>
                    <a:pt x="64" y="431"/>
                  </a:lnTo>
                  <a:lnTo>
                    <a:pt x="82" y="404"/>
                  </a:lnTo>
                  <a:lnTo>
                    <a:pt x="118" y="322"/>
                  </a:lnTo>
                  <a:lnTo>
                    <a:pt x="82" y="303"/>
                  </a:lnTo>
                  <a:lnTo>
                    <a:pt x="9" y="202"/>
                  </a:lnTo>
                  <a:lnTo>
                    <a:pt x="18" y="166"/>
                  </a:lnTo>
                  <a:lnTo>
                    <a:pt x="0" y="110"/>
                  </a:lnTo>
                  <a:lnTo>
                    <a:pt x="27" y="0"/>
                  </a:lnTo>
                </a:path>
              </a:pathLst>
            </a:custGeom>
            <a:grpFill/>
            <a:ln w="19050" cap="rnd" cmpd="sng">
              <a:solidFill>
                <a:srgbClr val="114FFB"/>
              </a:solidFill>
              <a:prstDash val="solid"/>
              <a:round/>
              <a:headEnd/>
              <a:tailEnd/>
            </a:ln>
          </p:spPr>
          <p:txBody>
            <a:bodyPr/>
            <a:lstStyle/>
            <a:p>
              <a:endParaRPr lang="en-US"/>
            </a:p>
          </p:txBody>
        </p:sp>
        <p:sp>
          <p:nvSpPr>
            <p:cNvPr id="8424" name="Freeform 104"/>
            <p:cNvSpPr>
              <a:spLocks/>
            </p:cNvSpPr>
            <p:nvPr/>
          </p:nvSpPr>
          <p:spPr bwMode="auto">
            <a:xfrm>
              <a:off x="1778" y="1518"/>
              <a:ext cx="677" cy="552"/>
            </a:xfrm>
            <a:custGeom>
              <a:avLst/>
              <a:gdLst>
                <a:gd name="T0" fmla="*/ 64 w 677"/>
                <a:gd name="T1" fmla="*/ 0 h 552"/>
                <a:gd name="T2" fmla="*/ 676 w 677"/>
                <a:gd name="T3" fmla="*/ 55 h 552"/>
                <a:gd name="T4" fmla="*/ 658 w 677"/>
                <a:gd name="T5" fmla="*/ 551 h 552"/>
                <a:gd name="T6" fmla="*/ 0 w 677"/>
                <a:gd name="T7" fmla="*/ 496 h 552"/>
                <a:gd name="T8" fmla="*/ 64 w 677"/>
                <a:gd name="T9" fmla="*/ 0 h 552"/>
                <a:gd name="T10" fmla="*/ 0 60000 65536"/>
                <a:gd name="T11" fmla="*/ 0 60000 65536"/>
                <a:gd name="T12" fmla="*/ 0 60000 65536"/>
                <a:gd name="T13" fmla="*/ 0 60000 65536"/>
                <a:gd name="T14" fmla="*/ 0 60000 65536"/>
                <a:gd name="T15" fmla="*/ 0 w 677"/>
                <a:gd name="T16" fmla="*/ 0 h 552"/>
                <a:gd name="T17" fmla="*/ 677 w 677"/>
                <a:gd name="T18" fmla="*/ 552 h 552"/>
              </a:gdLst>
              <a:ahLst/>
              <a:cxnLst>
                <a:cxn ang="T10">
                  <a:pos x="T0" y="T1"/>
                </a:cxn>
                <a:cxn ang="T11">
                  <a:pos x="T2" y="T3"/>
                </a:cxn>
                <a:cxn ang="T12">
                  <a:pos x="T4" y="T5"/>
                </a:cxn>
                <a:cxn ang="T13">
                  <a:pos x="T6" y="T7"/>
                </a:cxn>
                <a:cxn ang="T14">
                  <a:pos x="T8" y="T9"/>
                </a:cxn>
              </a:cxnLst>
              <a:rect l="T15" t="T16" r="T17" b="T18"/>
              <a:pathLst>
                <a:path w="677" h="552">
                  <a:moveTo>
                    <a:pt x="64" y="0"/>
                  </a:moveTo>
                  <a:lnTo>
                    <a:pt x="676" y="55"/>
                  </a:lnTo>
                  <a:lnTo>
                    <a:pt x="658" y="551"/>
                  </a:lnTo>
                  <a:lnTo>
                    <a:pt x="0" y="496"/>
                  </a:lnTo>
                  <a:lnTo>
                    <a:pt x="64" y="0"/>
                  </a:lnTo>
                </a:path>
              </a:pathLst>
            </a:custGeom>
            <a:grpFill/>
            <a:ln w="19050" cap="rnd" cmpd="sng">
              <a:solidFill>
                <a:srgbClr val="114FFB"/>
              </a:solidFill>
              <a:prstDash val="solid"/>
              <a:round/>
              <a:headEnd/>
              <a:tailEnd/>
            </a:ln>
          </p:spPr>
          <p:txBody>
            <a:bodyPr/>
            <a:lstStyle/>
            <a:p>
              <a:endParaRPr lang="en-US"/>
            </a:p>
          </p:txBody>
        </p:sp>
        <p:sp>
          <p:nvSpPr>
            <p:cNvPr id="8425" name="Freeform 105"/>
            <p:cNvSpPr>
              <a:spLocks/>
            </p:cNvSpPr>
            <p:nvPr/>
          </p:nvSpPr>
          <p:spPr bwMode="auto">
            <a:xfrm>
              <a:off x="2463" y="1078"/>
              <a:ext cx="630" cy="386"/>
            </a:xfrm>
            <a:custGeom>
              <a:avLst/>
              <a:gdLst>
                <a:gd name="T0" fmla="*/ 19 w 630"/>
                <a:gd name="T1" fmla="*/ 0 h 386"/>
                <a:gd name="T2" fmla="*/ 575 w 630"/>
                <a:gd name="T3" fmla="*/ 0 h 386"/>
                <a:gd name="T4" fmla="*/ 585 w 630"/>
                <a:gd name="T5" fmla="*/ 73 h 386"/>
                <a:gd name="T6" fmla="*/ 575 w 630"/>
                <a:gd name="T7" fmla="*/ 110 h 386"/>
                <a:gd name="T8" fmla="*/ 594 w 630"/>
                <a:gd name="T9" fmla="*/ 173 h 386"/>
                <a:gd name="T10" fmla="*/ 603 w 630"/>
                <a:gd name="T11" fmla="*/ 247 h 386"/>
                <a:gd name="T12" fmla="*/ 629 w 630"/>
                <a:gd name="T13" fmla="*/ 330 h 386"/>
                <a:gd name="T14" fmla="*/ 629 w 630"/>
                <a:gd name="T15" fmla="*/ 385 h 386"/>
                <a:gd name="T16" fmla="*/ 0 w 630"/>
                <a:gd name="T17" fmla="*/ 385 h 386"/>
                <a:gd name="T18" fmla="*/ 19 w 630"/>
                <a:gd name="T19" fmla="*/ 0 h 3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0"/>
                <a:gd name="T31" fmla="*/ 0 h 386"/>
                <a:gd name="T32" fmla="*/ 630 w 630"/>
                <a:gd name="T33" fmla="*/ 386 h 3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0" h="386">
                  <a:moveTo>
                    <a:pt x="19" y="0"/>
                  </a:moveTo>
                  <a:lnTo>
                    <a:pt x="575" y="0"/>
                  </a:lnTo>
                  <a:lnTo>
                    <a:pt x="585" y="73"/>
                  </a:lnTo>
                  <a:lnTo>
                    <a:pt x="575" y="110"/>
                  </a:lnTo>
                  <a:lnTo>
                    <a:pt x="594" y="173"/>
                  </a:lnTo>
                  <a:lnTo>
                    <a:pt x="603" y="247"/>
                  </a:lnTo>
                  <a:lnTo>
                    <a:pt x="629" y="330"/>
                  </a:lnTo>
                  <a:lnTo>
                    <a:pt x="629" y="385"/>
                  </a:lnTo>
                  <a:lnTo>
                    <a:pt x="0" y="385"/>
                  </a:lnTo>
                  <a:lnTo>
                    <a:pt x="19" y="0"/>
                  </a:lnTo>
                </a:path>
              </a:pathLst>
            </a:custGeom>
            <a:grpFill/>
            <a:ln w="19050" cap="rnd" cmpd="sng">
              <a:solidFill>
                <a:srgbClr val="114FFB"/>
              </a:solidFill>
              <a:prstDash val="solid"/>
              <a:round/>
              <a:headEnd/>
              <a:tailEnd/>
            </a:ln>
          </p:spPr>
          <p:txBody>
            <a:bodyPr/>
            <a:lstStyle/>
            <a:p>
              <a:endParaRPr lang="en-US"/>
            </a:p>
          </p:txBody>
        </p:sp>
        <p:sp>
          <p:nvSpPr>
            <p:cNvPr id="8426" name="Freeform 106"/>
            <p:cNvSpPr>
              <a:spLocks/>
            </p:cNvSpPr>
            <p:nvPr/>
          </p:nvSpPr>
          <p:spPr bwMode="auto">
            <a:xfrm>
              <a:off x="2436" y="1812"/>
              <a:ext cx="804" cy="386"/>
            </a:xfrm>
            <a:custGeom>
              <a:avLst/>
              <a:gdLst>
                <a:gd name="T0" fmla="*/ 9 w 804"/>
                <a:gd name="T1" fmla="*/ 0 h 386"/>
                <a:gd name="T2" fmla="*/ 511 w 804"/>
                <a:gd name="T3" fmla="*/ 9 h 386"/>
                <a:gd name="T4" fmla="*/ 557 w 804"/>
                <a:gd name="T5" fmla="*/ 36 h 386"/>
                <a:gd name="T6" fmla="*/ 603 w 804"/>
                <a:gd name="T7" fmla="*/ 18 h 386"/>
                <a:gd name="T8" fmla="*/ 685 w 804"/>
                <a:gd name="T9" fmla="*/ 73 h 386"/>
                <a:gd name="T10" fmla="*/ 721 w 804"/>
                <a:gd name="T11" fmla="*/ 193 h 386"/>
                <a:gd name="T12" fmla="*/ 739 w 804"/>
                <a:gd name="T13" fmla="*/ 202 h 386"/>
                <a:gd name="T14" fmla="*/ 758 w 804"/>
                <a:gd name="T15" fmla="*/ 293 h 386"/>
                <a:gd name="T16" fmla="*/ 776 w 804"/>
                <a:gd name="T17" fmla="*/ 339 h 386"/>
                <a:gd name="T18" fmla="*/ 803 w 804"/>
                <a:gd name="T19" fmla="*/ 385 h 386"/>
                <a:gd name="T20" fmla="*/ 174 w 804"/>
                <a:gd name="T21" fmla="*/ 385 h 386"/>
                <a:gd name="T22" fmla="*/ 183 w 804"/>
                <a:gd name="T23" fmla="*/ 257 h 386"/>
                <a:gd name="T24" fmla="*/ 0 w 804"/>
                <a:gd name="T25" fmla="*/ 247 h 386"/>
                <a:gd name="T26" fmla="*/ 9 w 804"/>
                <a:gd name="T27" fmla="*/ 0 h 3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04"/>
                <a:gd name="T43" fmla="*/ 0 h 386"/>
                <a:gd name="T44" fmla="*/ 804 w 804"/>
                <a:gd name="T45" fmla="*/ 386 h 38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04" h="386">
                  <a:moveTo>
                    <a:pt x="9" y="0"/>
                  </a:moveTo>
                  <a:lnTo>
                    <a:pt x="511" y="9"/>
                  </a:lnTo>
                  <a:lnTo>
                    <a:pt x="557" y="36"/>
                  </a:lnTo>
                  <a:lnTo>
                    <a:pt x="603" y="18"/>
                  </a:lnTo>
                  <a:lnTo>
                    <a:pt x="685" y="73"/>
                  </a:lnTo>
                  <a:lnTo>
                    <a:pt x="721" y="193"/>
                  </a:lnTo>
                  <a:lnTo>
                    <a:pt x="739" y="202"/>
                  </a:lnTo>
                  <a:lnTo>
                    <a:pt x="758" y="293"/>
                  </a:lnTo>
                  <a:lnTo>
                    <a:pt x="776" y="339"/>
                  </a:lnTo>
                  <a:lnTo>
                    <a:pt x="803" y="385"/>
                  </a:lnTo>
                  <a:lnTo>
                    <a:pt x="174" y="385"/>
                  </a:lnTo>
                  <a:lnTo>
                    <a:pt x="183" y="257"/>
                  </a:lnTo>
                  <a:lnTo>
                    <a:pt x="0" y="247"/>
                  </a:lnTo>
                  <a:lnTo>
                    <a:pt x="9" y="0"/>
                  </a:lnTo>
                </a:path>
              </a:pathLst>
            </a:custGeom>
            <a:grpFill/>
            <a:ln w="19050" cap="rnd" cmpd="sng">
              <a:solidFill>
                <a:srgbClr val="114FFB"/>
              </a:solidFill>
              <a:prstDash val="solid"/>
              <a:round/>
              <a:headEnd/>
              <a:tailEnd/>
            </a:ln>
          </p:spPr>
          <p:txBody>
            <a:bodyPr/>
            <a:lstStyle/>
            <a:p>
              <a:endParaRPr lang="en-US"/>
            </a:p>
          </p:txBody>
        </p:sp>
        <p:sp>
          <p:nvSpPr>
            <p:cNvPr id="8427" name="Freeform 107"/>
            <p:cNvSpPr>
              <a:spLocks/>
            </p:cNvSpPr>
            <p:nvPr/>
          </p:nvSpPr>
          <p:spPr bwMode="auto">
            <a:xfrm>
              <a:off x="3038" y="1077"/>
              <a:ext cx="622" cy="681"/>
            </a:xfrm>
            <a:custGeom>
              <a:avLst/>
              <a:gdLst>
                <a:gd name="T0" fmla="*/ 0 w 622"/>
                <a:gd name="T1" fmla="*/ 0 h 681"/>
                <a:gd name="T2" fmla="*/ 155 w 622"/>
                <a:gd name="T3" fmla="*/ 0 h 681"/>
                <a:gd name="T4" fmla="*/ 192 w 622"/>
                <a:gd name="T5" fmla="*/ 0 h 681"/>
                <a:gd name="T6" fmla="*/ 201 w 622"/>
                <a:gd name="T7" fmla="*/ 28 h 681"/>
                <a:gd name="T8" fmla="*/ 274 w 622"/>
                <a:gd name="T9" fmla="*/ 37 h 681"/>
                <a:gd name="T10" fmla="*/ 274 w 622"/>
                <a:gd name="T11" fmla="*/ 46 h 681"/>
                <a:gd name="T12" fmla="*/ 347 w 622"/>
                <a:gd name="T13" fmla="*/ 37 h 681"/>
                <a:gd name="T14" fmla="*/ 383 w 622"/>
                <a:gd name="T15" fmla="*/ 83 h 681"/>
                <a:gd name="T16" fmla="*/ 401 w 622"/>
                <a:gd name="T17" fmla="*/ 56 h 681"/>
                <a:gd name="T18" fmla="*/ 447 w 622"/>
                <a:gd name="T19" fmla="*/ 101 h 681"/>
                <a:gd name="T20" fmla="*/ 493 w 622"/>
                <a:gd name="T21" fmla="*/ 74 h 681"/>
                <a:gd name="T22" fmla="*/ 566 w 622"/>
                <a:gd name="T23" fmla="*/ 74 h 681"/>
                <a:gd name="T24" fmla="*/ 621 w 622"/>
                <a:gd name="T25" fmla="*/ 83 h 681"/>
                <a:gd name="T26" fmla="*/ 529 w 622"/>
                <a:gd name="T27" fmla="*/ 129 h 681"/>
                <a:gd name="T28" fmla="*/ 420 w 622"/>
                <a:gd name="T29" fmla="*/ 258 h 681"/>
                <a:gd name="T30" fmla="*/ 401 w 622"/>
                <a:gd name="T31" fmla="*/ 276 h 681"/>
                <a:gd name="T32" fmla="*/ 401 w 622"/>
                <a:gd name="T33" fmla="*/ 340 h 681"/>
                <a:gd name="T34" fmla="*/ 383 w 622"/>
                <a:gd name="T35" fmla="*/ 359 h 681"/>
                <a:gd name="T36" fmla="*/ 366 w 622"/>
                <a:gd name="T37" fmla="*/ 404 h 681"/>
                <a:gd name="T38" fmla="*/ 383 w 622"/>
                <a:gd name="T39" fmla="*/ 413 h 681"/>
                <a:gd name="T40" fmla="*/ 383 w 622"/>
                <a:gd name="T41" fmla="*/ 524 h 681"/>
                <a:gd name="T42" fmla="*/ 447 w 622"/>
                <a:gd name="T43" fmla="*/ 551 h 681"/>
                <a:gd name="T44" fmla="*/ 484 w 622"/>
                <a:gd name="T45" fmla="*/ 578 h 681"/>
                <a:gd name="T46" fmla="*/ 521 w 622"/>
                <a:gd name="T47" fmla="*/ 624 h 681"/>
                <a:gd name="T48" fmla="*/ 529 w 622"/>
                <a:gd name="T49" fmla="*/ 643 h 681"/>
                <a:gd name="T50" fmla="*/ 73 w 622"/>
                <a:gd name="T51" fmla="*/ 680 h 681"/>
                <a:gd name="T52" fmla="*/ 73 w 622"/>
                <a:gd name="T53" fmla="*/ 450 h 681"/>
                <a:gd name="T54" fmla="*/ 46 w 622"/>
                <a:gd name="T55" fmla="*/ 441 h 681"/>
                <a:gd name="T56" fmla="*/ 46 w 622"/>
                <a:gd name="T57" fmla="*/ 413 h 681"/>
                <a:gd name="T58" fmla="*/ 64 w 622"/>
                <a:gd name="T59" fmla="*/ 395 h 681"/>
                <a:gd name="T60" fmla="*/ 54 w 622"/>
                <a:gd name="T61" fmla="*/ 313 h 681"/>
                <a:gd name="T62" fmla="*/ 36 w 622"/>
                <a:gd name="T63" fmla="*/ 266 h 681"/>
                <a:gd name="T64" fmla="*/ 28 w 622"/>
                <a:gd name="T65" fmla="*/ 230 h 681"/>
                <a:gd name="T66" fmla="*/ 19 w 622"/>
                <a:gd name="T67" fmla="*/ 174 h 681"/>
                <a:gd name="T68" fmla="*/ 0 w 622"/>
                <a:gd name="T69" fmla="*/ 101 h 681"/>
                <a:gd name="T70" fmla="*/ 10 w 622"/>
                <a:gd name="T71" fmla="*/ 74 h 681"/>
                <a:gd name="T72" fmla="*/ 0 w 622"/>
                <a:gd name="T73" fmla="*/ 0 h 6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2"/>
                <a:gd name="T112" fmla="*/ 0 h 681"/>
                <a:gd name="T113" fmla="*/ 622 w 622"/>
                <a:gd name="T114" fmla="*/ 681 h 6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2" h="681">
                  <a:moveTo>
                    <a:pt x="0" y="0"/>
                  </a:moveTo>
                  <a:lnTo>
                    <a:pt x="155" y="0"/>
                  </a:lnTo>
                  <a:lnTo>
                    <a:pt x="192" y="0"/>
                  </a:lnTo>
                  <a:lnTo>
                    <a:pt x="201" y="28"/>
                  </a:lnTo>
                  <a:lnTo>
                    <a:pt x="274" y="37"/>
                  </a:lnTo>
                  <a:lnTo>
                    <a:pt x="274" y="46"/>
                  </a:lnTo>
                  <a:lnTo>
                    <a:pt x="347" y="37"/>
                  </a:lnTo>
                  <a:lnTo>
                    <a:pt x="383" y="83"/>
                  </a:lnTo>
                  <a:lnTo>
                    <a:pt x="401" y="56"/>
                  </a:lnTo>
                  <a:lnTo>
                    <a:pt x="447" y="101"/>
                  </a:lnTo>
                  <a:lnTo>
                    <a:pt x="493" y="74"/>
                  </a:lnTo>
                  <a:lnTo>
                    <a:pt x="566" y="74"/>
                  </a:lnTo>
                  <a:lnTo>
                    <a:pt x="621" y="83"/>
                  </a:lnTo>
                  <a:lnTo>
                    <a:pt x="529" y="129"/>
                  </a:lnTo>
                  <a:lnTo>
                    <a:pt x="420" y="258"/>
                  </a:lnTo>
                  <a:lnTo>
                    <a:pt x="401" y="276"/>
                  </a:lnTo>
                  <a:lnTo>
                    <a:pt x="401" y="340"/>
                  </a:lnTo>
                  <a:lnTo>
                    <a:pt x="383" y="359"/>
                  </a:lnTo>
                  <a:lnTo>
                    <a:pt x="366" y="404"/>
                  </a:lnTo>
                  <a:lnTo>
                    <a:pt x="383" y="413"/>
                  </a:lnTo>
                  <a:lnTo>
                    <a:pt x="383" y="524"/>
                  </a:lnTo>
                  <a:lnTo>
                    <a:pt x="447" y="551"/>
                  </a:lnTo>
                  <a:lnTo>
                    <a:pt x="484" y="578"/>
                  </a:lnTo>
                  <a:lnTo>
                    <a:pt x="521" y="624"/>
                  </a:lnTo>
                  <a:lnTo>
                    <a:pt x="529" y="643"/>
                  </a:lnTo>
                  <a:lnTo>
                    <a:pt x="73" y="680"/>
                  </a:lnTo>
                  <a:lnTo>
                    <a:pt x="73" y="450"/>
                  </a:lnTo>
                  <a:lnTo>
                    <a:pt x="46" y="441"/>
                  </a:lnTo>
                  <a:lnTo>
                    <a:pt x="46" y="413"/>
                  </a:lnTo>
                  <a:lnTo>
                    <a:pt x="64" y="395"/>
                  </a:lnTo>
                  <a:lnTo>
                    <a:pt x="54" y="313"/>
                  </a:lnTo>
                  <a:lnTo>
                    <a:pt x="36" y="266"/>
                  </a:lnTo>
                  <a:lnTo>
                    <a:pt x="28" y="230"/>
                  </a:lnTo>
                  <a:lnTo>
                    <a:pt x="19" y="174"/>
                  </a:lnTo>
                  <a:lnTo>
                    <a:pt x="0" y="101"/>
                  </a:lnTo>
                  <a:lnTo>
                    <a:pt x="10" y="74"/>
                  </a:lnTo>
                  <a:lnTo>
                    <a:pt x="0" y="0"/>
                  </a:lnTo>
                </a:path>
              </a:pathLst>
            </a:custGeom>
            <a:noFill/>
            <a:ln w="19050" cap="rnd" cmpd="sng">
              <a:solidFill>
                <a:srgbClr val="114FFB"/>
              </a:solidFill>
              <a:prstDash val="solid"/>
              <a:round/>
              <a:headEnd/>
              <a:tailEnd/>
            </a:ln>
          </p:spPr>
          <p:txBody>
            <a:bodyPr/>
            <a:lstStyle/>
            <a:p>
              <a:endParaRPr lang="en-US"/>
            </a:p>
          </p:txBody>
        </p:sp>
        <p:sp>
          <p:nvSpPr>
            <p:cNvPr id="8428" name="Freeform 108"/>
            <p:cNvSpPr>
              <a:spLocks/>
            </p:cNvSpPr>
            <p:nvPr/>
          </p:nvSpPr>
          <p:spPr bwMode="auto">
            <a:xfrm>
              <a:off x="3604" y="1206"/>
              <a:ext cx="549" cy="294"/>
            </a:xfrm>
            <a:custGeom>
              <a:avLst/>
              <a:gdLst>
                <a:gd name="T0" fmla="*/ 0 w 549"/>
                <a:gd name="T1" fmla="*/ 137 h 294"/>
                <a:gd name="T2" fmla="*/ 46 w 549"/>
                <a:gd name="T3" fmla="*/ 101 h 294"/>
                <a:gd name="T4" fmla="*/ 110 w 549"/>
                <a:gd name="T5" fmla="*/ 83 h 294"/>
                <a:gd name="T6" fmla="*/ 174 w 549"/>
                <a:gd name="T7" fmla="*/ 0 h 294"/>
                <a:gd name="T8" fmla="*/ 211 w 549"/>
                <a:gd name="T9" fmla="*/ 18 h 294"/>
                <a:gd name="T10" fmla="*/ 156 w 549"/>
                <a:gd name="T11" fmla="*/ 55 h 294"/>
                <a:gd name="T12" fmla="*/ 146 w 549"/>
                <a:gd name="T13" fmla="*/ 92 h 294"/>
                <a:gd name="T14" fmla="*/ 192 w 549"/>
                <a:gd name="T15" fmla="*/ 74 h 294"/>
                <a:gd name="T16" fmla="*/ 219 w 549"/>
                <a:gd name="T17" fmla="*/ 74 h 294"/>
                <a:gd name="T18" fmla="*/ 238 w 549"/>
                <a:gd name="T19" fmla="*/ 110 h 294"/>
                <a:gd name="T20" fmla="*/ 284 w 549"/>
                <a:gd name="T21" fmla="*/ 101 h 294"/>
                <a:gd name="T22" fmla="*/ 311 w 549"/>
                <a:gd name="T23" fmla="*/ 137 h 294"/>
                <a:gd name="T24" fmla="*/ 320 w 549"/>
                <a:gd name="T25" fmla="*/ 101 h 294"/>
                <a:gd name="T26" fmla="*/ 356 w 549"/>
                <a:gd name="T27" fmla="*/ 74 h 294"/>
                <a:gd name="T28" fmla="*/ 448 w 549"/>
                <a:gd name="T29" fmla="*/ 55 h 294"/>
                <a:gd name="T30" fmla="*/ 448 w 549"/>
                <a:gd name="T31" fmla="*/ 83 h 294"/>
                <a:gd name="T32" fmla="*/ 503 w 549"/>
                <a:gd name="T33" fmla="*/ 83 h 294"/>
                <a:gd name="T34" fmla="*/ 548 w 549"/>
                <a:gd name="T35" fmla="*/ 137 h 294"/>
                <a:gd name="T36" fmla="*/ 484 w 549"/>
                <a:gd name="T37" fmla="*/ 137 h 294"/>
                <a:gd name="T38" fmla="*/ 484 w 549"/>
                <a:gd name="T39" fmla="*/ 165 h 294"/>
                <a:gd name="T40" fmla="*/ 448 w 549"/>
                <a:gd name="T41" fmla="*/ 137 h 294"/>
                <a:gd name="T42" fmla="*/ 420 w 549"/>
                <a:gd name="T43" fmla="*/ 129 h 294"/>
                <a:gd name="T44" fmla="*/ 383 w 549"/>
                <a:gd name="T45" fmla="*/ 165 h 294"/>
                <a:gd name="T46" fmla="*/ 338 w 549"/>
                <a:gd name="T47" fmla="*/ 211 h 294"/>
                <a:gd name="T48" fmla="*/ 320 w 549"/>
                <a:gd name="T49" fmla="*/ 184 h 294"/>
                <a:gd name="T50" fmla="*/ 275 w 549"/>
                <a:gd name="T51" fmla="*/ 220 h 294"/>
                <a:gd name="T52" fmla="*/ 247 w 549"/>
                <a:gd name="T53" fmla="*/ 293 h 294"/>
                <a:gd name="T54" fmla="*/ 238 w 549"/>
                <a:gd name="T55" fmla="*/ 266 h 294"/>
                <a:gd name="T56" fmla="*/ 229 w 549"/>
                <a:gd name="T57" fmla="*/ 266 h 294"/>
                <a:gd name="T58" fmla="*/ 229 w 549"/>
                <a:gd name="T59" fmla="*/ 211 h 294"/>
                <a:gd name="T60" fmla="*/ 174 w 549"/>
                <a:gd name="T61" fmla="*/ 184 h 294"/>
                <a:gd name="T62" fmla="*/ 137 w 549"/>
                <a:gd name="T63" fmla="*/ 193 h 294"/>
                <a:gd name="T64" fmla="*/ 28 w 549"/>
                <a:gd name="T65" fmla="*/ 165 h 294"/>
                <a:gd name="T66" fmla="*/ 0 w 549"/>
                <a:gd name="T67" fmla="*/ 137 h 29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49"/>
                <a:gd name="T103" fmla="*/ 0 h 294"/>
                <a:gd name="T104" fmla="*/ 549 w 549"/>
                <a:gd name="T105" fmla="*/ 294 h 29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49" h="294">
                  <a:moveTo>
                    <a:pt x="0" y="137"/>
                  </a:moveTo>
                  <a:lnTo>
                    <a:pt x="46" y="101"/>
                  </a:lnTo>
                  <a:lnTo>
                    <a:pt x="110" y="83"/>
                  </a:lnTo>
                  <a:lnTo>
                    <a:pt x="174" y="0"/>
                  </a:lnTo>
                  <a:lnTo>
                    <a:pt x="211" y="18"/>
                  </a:lnTo>
                  <a:lnTo>
                    <a:pt x="156" y="55"/>
                  </a:lnTo>
                  <a:lnTo>
                    <a:pt x="146" y="92"/>
                  </a:lnTo>
                  <a:lnTo>
                    <a:pt x="192" y="74"/>
                  </a:lnTo>
                  <a:lnTo>
                    <a:pt x="219" y="74"/>
                  </a:lnTo>
                  <a:lnTo>
                    <a:pt x="238" y="110"/>
                  </a:lnTo>
                  <a:lnTo>
                    <a:pt x="284" y="101"/>
                  </a:lnTo>
                  <a:lnTo>
                    <a:pt x="311" y="137"/>
                  </a:lnTo>
                  <a:lnTo>
                    <a:pt x="320" y="101"/>
                  </a:lnTo>
                  <a:lnTo>
                    <a:pt x="356" y="74"/>
                  </a:lnTo>
                  <a:lnTo>
                    <a:pt x="448" y="55"/>
                  </a:lnTo>
                  <a:lnTo>
                    <a:pt x="448" y="83"/>
                  </a:lnTo>
                  <a:lnTo>
                    <a:pt x="503" y="83"/>
                  </a:lnTo>
                  <a:lnTo>
                    <a:pt x="548" y="137"/>
                  </a:lnTo>
                  <a:lnTo>
                    <a:pt x="484" y="137"/>
                  </a:lnTo>
                  <a:lnTo>
                    <a:pt x="484" y="165"/>
                  </a:lnTo>
                  <a:lnTo>
                    <a:pt x="448" y="137"/>
                  </a:lnTo>
                  <a:lnTo>
                    <a:pt x="420" y="129"/>
                  </a:lnTo>
                  <a:lnTo>
                    <a:pt x="383" y="165"/>
                  </a:lnTo>
                  <a:lnTo>
                    <a:pt x="338" y="211"/>
                  </a:lnTo>
                  <a:lnTo>
                    <a:pt x="320" y="184"/>
                  </a:lnTo>
                  <a:lnTo>
                    <a:pt x="275" y="220"/>
                  </a:lnTo>
                  <a:lnTo>
                    <a:pt x="247" y="293"/>
                  </a:lnTo>
                  <a:lnTo>
                    <a:pt x="238" y="266"/>
                  </a:lnTo>
                  <a:lnTo>
                    <a:pt x="229" y="266"/>
                  </a:lnTo>
                  <a:lnTo>
                    <a:pt x="229" y="211"/>
                  </a:lnTo>
                  <a:lnTo>
                    <a:pt x="174" y="184"/>
                  </a:lnTo>
                  <a:lnTo>
                    <a:pt x="137" y="193"/>
                  </a:lnTo>
                  <a:lnTo>
                    <a:pt x="28" y="165"/>
                  </a:lnTo>
                  <a:lnTo>
                    <a:pt x="0" y="137"/>
                  </a:lnTo>
                </a:path>
              </a:pathLst>
            </a:custGeom>
            <a:grpFill/>
            <a:ln w="19050" cap="rnd" cmpd="sng">
              <a:solidFill>
                <a:srgbClr val="114FFB"/>
              </a:solidFill>
              <a:prstDash val="solid"/>
              <a:round/>
              <a:headEnd/>
              <a:tailEnd/>
            </a:ln>
          </p:spPr>
          <p:txBody>
            <a:bodyPr/>
            <a:lstStyle/>
            <a:p>
              <a:endParaRPr lang="en-US"/>
            </a:p>
          </p:txBody>
        </p:sp>
        <p:sp>
          <p:nvSpPr>
            <p:cNvPr id="8429" name="Freeform 109"/>
            <p:cNvSpPr>
              <a:spLocks/>
            </p:cNvSpPr>
            <p:nvPr/>
          </p:nvSpPr>
          <p:spPr bwMode="auto">
            <a:xfrm>
              <a:off x="3970" y="1381"/>
              <a:ext cx="384" cy="523"/>
            </a:xfrm>
            <a:custGeom>
              <a:avLst/>
              <a:gdLst>
                <a:gd name="T0" fmla="*/ 100 w 384"/>
                <a:gd name="T1" fmla="*/ 0 h 523"/>
                <a:gd name="T2" fmla="*/ 127 w 384"/>
                <a:gd name="T3" fmla="*/ 0 h 523"/>
                <a:gd name="T4" fmla="*/ 164 w 384"/>
                <a:gd name="T5" fmla="*/ 9 h 523"/>
                <a:gd name="T6" fmla="*/ 210 w 384"/>
                <a:gd name="T7" fmla="*/ 26 h 523"/>
                <a:gd name="T8" fmla="*/ 246 w 384"/>
                <a:gd name="T9" fmla="*/ 26 h 523"/>
                <a:gd name="T10" fmla="*/ 255 w 384"/>
                <a:gd name="T11" fmla="*/ 36 h 523"/>
                <a:gd name="T12" fmla="*/ 264 w 384"/>
                <a:gd name="T13" fmla="*/ 54 h 523"/>
                <a:gd name="T14" fmla="*/ 246 w 384"/>
                <a:gd name="T15" fmla="*/ 72 h 523"/>
                <a:gd name="T16" fmla="*/ 255 w 384"/>
                <a:gd name="T17" fmla="*/ 91 h 523"/>
                <a:gd name="T18" fmla="*/ 273 w 384"/>
                <a:gd name="T19" fmla="*/ 146 h 523"/>
                <a:gd name="T20" fmla="*/ 264 w 384"/>
                <a:gd name="T21" fmla="*/ 183 h 523"/>
                <a:gd name="T22" fmla="*/ 237 w 384"/>
                <a:gd name="T23" fmla="*/ 201 h 523"/>
                <a:gd name="T24" fmla="*/ 237 w 384"/>
                <a:gd name="T25" fmla="*/ 220 h 523"/>
                <a:gd name="T26" fmla="*/ 264 w 384"/>
                <a:gd name="T27" fmla="*/ 228 h 523"/>
                <a:gd name="T28" fmla="*/ 283 w 384"/>
                <a:gd name="T29" fmla="*/ 220 h 523"/>
                <a:gd name="T30" fmla="*/ 283 w 384"/>
                <a:gd name="T31" fmla="*/ 183 h 523"/>
                <a:gd name="T32" fmla="*/ 310 w 384"/>
                <a:gd name="T33" fmla="*/ 164 h 523"/>
                <a:gd name="T34" fmla="*/ 337 w 384"/>
                <a:gd name="T35" fmla="*/ 183 h 523"/>
                <a:gd name="T36" fmla="*/ 374 w 384"/>
                <a:gd name="T37" fmla="*/ 265 h 523"/>
                <a:gd name="T38" fmla="*/ 383 w 384"/>
                <a:gd name="T39" fmla="*/ 339 h 523"/>
                <a:gd name="T40" fmla="*/ 347 w 384"/>
                <a:gd name="T41" fmla="*/ 394 h 523"/>
                <a:gd name="T42" fmla="*/ 329 w 384"/>
                <a:gd name="T43" fmla="*/ 440 h 523"/>
                <a:gd name="T44" fmla="*/ 310 w 384"/>
                <a:gd name="T45" fmla="*/ 476 h 523"/>
                <a:gd name="T46" fmla="*/ 201 w 384"/>
                <a:gd name="T47" fmla="*/ 495 h 523"/>
                <a:gd name="T48" fmla="*/ 191 w 384"/>
                <a:gd name="T49" fmla="*/ 486 h 523"/>
                <a:gd name="T50" fmla="*/ 17 w 384"/>
                <a:gd name="T51" fmla="*/ 522 h 523"/>
                <a:gd name="T52" fmla="*/ 45 w 384"/>
                <a:gd name="T53" fmla="*/ 458 h 523"/>
                <a:gd name="T54" fmla="*/ 63 w 384"/>
                <a:gd name="T55" fmla="*/ 412 h 523"/>
                <a:gd name="T56" fmla="*/ 36 w 384"/>
                <a:gd name="T57" fmla="*/ 339 h 523"/>
                <a:gd name="T58" fmla="*/ 17 w 384"/>
                <a:gd name="T59" fmla="*/ 302 h 523"/>
                <a:gd name="T60" fmla="*/ 17 w 384"/>
                <a:gd name="T61" fmla="*/ 247 h 523"/>
                <a:gd name="T62" fmla="*/ 0 w 384"/>
                <a:gd name="T63" fmla="*/ 220 h 523"/>
                <a:gd name="T64" fmla="*/ 17 w 384"/>
                <a:gd name="T65" fmla="*/ 146 h 523"/>
                <a:gd name="T66" fmla="*/ 27 w 384"/>
                <a:gd name="T67" fmla="*/ 109 h 523"/>
                <a:gd name="T68" fmla="*/ 72 w 384"/>
                <a:gd name="T69" fmla="*/ 72 h 523"/>
                <a:gd name="T70" fmla="*/ 72 w 384"/>
                <a:gd name="T71" fmla="*/ 128 h 523"/>
                <a:gd name="T72" fmla="*/ 82 w 384"/>
                <a:gd name="T73" fmla="*/ 109 h 523"/>
                <a:gd name="T74" fmla="*/ 82 w 384"/>
                <a:gd name="T75" fmla="*/ 64 h 523"/>
                <a:gd name="T76" fmla="*/ 100 w 384"/>
                <a:gd name="T77" fmla="*/ 54 h 523"/>
                <a:gd name="T78" fmla="*/ 91 w 384"/>
                <a:gd name="T79" fmla="*/ 9 h 523"/>
                <a:gd name="T80" fmla="*/ 100 w 384"/>
                <a:gd name="T81" fmla="*/ 0 h 5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4"/>
                <a:gd name="T124" fmla="*/ 0 h 523"/>
                <a:gd name="T125" fmla="*/ 384 w 384"/>
                <a:gd name="T126" fmla="*/ 523 h 52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4" h="523">
                  <a:moveTo>
                    <a:pt x="100" y="0"/>
                  </a:moveTo>
                  <a:lnTo>
                    <a:pt x="127" y="0"/>
                  </a:lnTo>
                  <a:lnTo>
                    <a:pt x="164" y="9"/>
                  </a:lnTo>
                  <a:lnTo>
                    <a:pt x="210" y="26"/>
                  </a:lnTo>
                  <a:lnTo>
                    <a:pt x="246" y="26"/>
                  </a:lnTo>
                  <a:lnTo>
                    <a:pt x="255" y="36"/>
                  </a:lnTo>
                  <a:lnTo>
                    <a:pt x="264" y="54"/>
                  </a:lnTo>
                  <a:lnTo>
                    <a:pt x="246" y="72"/>
                  </a:lnTo>
                  <a:lnTo>
                    <a:pt x="255" y="91"/>
                  </a:lnTo>
                  <a:lnTo>
                    <a:pt x="273" y="146"/>
                  </a:lnTo>
                  <a:lnTo>
                    <a:pt x="264" y="183"/>
                  </a:lnTo>
                  <a:lnTo>
                    <a:pt x="237" y="201"/>
                  </a:lnTo>
                  <a:lnTo>
                    <a:pt x="237" y="220"/>
                  </a:lnTo>
                  <a:lnTo>
                    <a:pt x="264" y="228"/>
                  </a:lnTo>
                  <a:lnTo>
                    <a:pt x="283" y="220"/>
                  </a:lnTo>
                  <a:lnTo>
                    <a:pt x="283" y="183"/>
                  </a:lnTo>
                  <a:lnTo>
                    <a:pt x="310" y="164"/>
                  </a:lnTo>
                  <a:lnTo>
                    <a:pt x="337" y="183"/>
                  </a:lnTo>
                  <a:lnTo>
                    <a:pt x="374" y="265"/>
                  </a:lnTo>
                  <a:lnTo>
                    <a:pt x="383" y="339"/>
                  </a:lnTo>
                  <a:lnTo>
                    <a:pt x="347" y="394"/>
                  </a:lnTo>
                  <a:lnTo>
                    <a:pt x="329" y="440"/>
                  </a:lnTo>
                  <a:lnTo>
                    <a:pt x="310" y="476"/>
                  </a:lnTo>
                  <a:lnTo>
                    <a:pt x="201" y="495"/>
                  </a:lnTo>
                  <a:lnTo>
                    <a:pt x="191" y="486"/>
                  </a:lnTo>
                  <a:lnTo>
                    <a:pt x="17" y="522"/>
                  </a:lnTo>
                  <a:lnTo>
                    <a:pt x="45" y="458"/>
                  </a:lnTo>
                  <a:lnTo>
                    <a:pt x="63" y="412"/>
                  </a:lnTo>
                  <a:lnTo>
                    <a:pt x="36" y="339"/>
                  </a:lnTo>
                  <a:lnTo>
                    <a:pt x="17" y="302"/>
                  </a:lnTo>
                  <a:lnTo>
                    <a:pt x="17" y="247"/>
                  </a:lnTo>
                  <a:lnTo>
                    <a:pt x="0" y="220"/>
                  </a:lnTo>
                  <a:lnTo>
                    <a:pt x="17" y="146"/>
                  </a:lnTo>
                  <a:lnTo>
                    <a:pt x="27" y="109"/>
                  </a:lnTo>
                  <a:lnTo>
                    <a:pt x="72" y="72"/>
                  </a:lnTo>
                  <a:lnTo>
                    <a:pt x="72" y="128"/>
                  </a:lnTo>
                  <a:lnTo>
                    <a:pt x="82" y="109"/>
                  </a:lnTo>
                  <a:lnTo>
                    <a:pt x="82" y="64"/>
                  </a:lnTo>
                  <a:lnTo>
                    <a:pt x="100" y="54"/>
                  </a:lnTo>
                  <a:lnTo>
                    <a:pt x="91" y="9"/>
                  </a:lnTo>
                  <a:lnTo>
                    <a:pt x="100" y="0"/>
                  </a:lnTo>
                </a:path>
              </a:pathLst>
            </a:custGeom>
            <a:grpFill/>
            <a:ln w="19050" cap="rnd" cmpd="sng">
              <a:solidFill>
                <a:srgbClr val="114FFB"/>
              </a:solidFill>
              <a:prstDash val="solid"/>
              <a:round/>
              <a:headEnd/>
              <a:tailEnd/>
            </a:ln>
          </p:spPr>
          <p:txBody>
            <a:bodyPr/>
            <a:lstStyle/>
            <a:p>
              <a:endParaRPr lang="en-US"/>
            </a:p>
          </p:txBody>
        </p:sp>
        <p:sp>
          <p:nvSpPr>
            <p:cNvPr id="8430" name="Freeform 110"/>
            <p:cNvSpPr>
              <a:spLocks/>
            </p:cNvSpPr>
            <p:nvPr/>
          </p:nvSpPr>
          <p:spPr bwMode="auto">
            <a:xfrm>
              <a:off x="5193" y="1141"/>
              <a:ext cx="166" cy="350"/>
            </a:xfrm>
            <a:custGeom>
              <a:avLst/>
              <a:gdLst>
                <a:gd name="T0" fmla="*/ 19 w 166"/>
                <a:gd name="T1" fmla="*/ 10 h 350"/>
                <a:gd name="T2" fmla="*/ 28 w 166"/>
                <a:gd name="T3" fmla="*/ 0 h 350"/>
                <a:gd name="T4" fmla="*/ 46 w 166"/>
                <a:gd name="T5" fmla="*/ 10 h 350"/>
                <a:gd name="T6" fmla="*/ 128 w 166"/>
                <a:gd name="T7" fmla="*/ 230 h 350"/>
                <a:gd name="T8" fmla="*/ 147 w 166"/>
                <a:gd name="T9" fmla="*/ 230 h 350"/>
                <a:gd name="T10" fmla="*/ 165 w 166"/>
                <a:gd name="T11" fmla="*/ 248 h 350"/>
                <a:gd name="T12" fmla="*/ 155 w 166"/>
                <a:gd name="T13" fmla="*/ 276 h 350"/>
                <a:gd name="T14" fmla="*/ 137 w 166"/>
                <a:gd name="T15" fmla="*/ 276 h 350"/>
                <a:gd name="T16" fmla="*/ 128 w 166"/>
                <a:gd name="T17" fmla="*/ 304 h 350"/>
                <a:gd name="T18" fmla="*/ 19 w 166"/>
                <a:gd name="T19" fmla="*/ 349 h 350"/>
                <a:gd name="T20" fmla="*/ 10 w 166"/>
                <a:gd name="T21" fmla="*/ 312 h 350"/>
                <a:gd name="T22" fmla="*/ 10 w 166"/>
                <a:gd name="T23" fmla="*/ 266 h 350"/>
                <a:gd name="T24" fmla="*/ 0 w 166"/>
                <a:gd name="T25" fmla="*/ 248 h 350"/>
                <a:gd name="T26" fmla="*/ 0 w 166"/>
                <a:gd name="T27" fmla="*/ 239 h 350"/>
                <a:gd name="T28" fmla="*/ 10 w 166"/>
                <a:gd name="T29" fmla="*/ 193 h 350"/>
                <a:gd name="T30" fmla="*/ 0 w 166"/>
                <a:gd name="T31" fmla="*/ 148 h 350"/>
                <a:gd name="T32" fmla="*/ 37 w 166"/>
                <a:gd name="T33" fmla="*/ 110 h 350"/>
                <a:gd name="T34" fmla="*/ 28 w 166"/>
                <a:gd name="T35" fmla="*/ 83 h 350"/>
                <a:gd name="T36" fmla="*/ 19 w 166"/>
                <a:gd name="T37" fmla="*/ 74 h 350"/>
                <a:gd name="T38" fmla="*/ 10 w 166"/>
                <a:gd name="T39" fmla="*/ 36 h 350"/>
                <a:gd name="T40" fmla="*/ 19 w 166"/>
                <a:gd name="T41" fmla="*/ 10 h 3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6"/>
                <a:gd name="T64" fmla="*/ 0 h 350"/>
                <a:gd name="T65" fmla="*/ 166 w 166"/>
                <a:gd name="T66" fmla="*/ 350 h 3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6" h="350">
                  <a:moveTo>
                    <a:pt x="19" y="10"/>
                  </a:moveTo>
                  <a:lnTo>
                    <a:pt x="28" y="0"/>
                  </a:lnTo>
                  <a:lnTo>
                    <a:pt x="46" y="10"/>
                  </a:lnTo>
                  <a:lnTo>
                    <a:pt x="128" y="230"/>
                  </a:lnTo>
                  <a:lnTo>
                    <a:pt x="147" y="230"/>
                  </a:lnTo>
                  <a:lnTo>
                    <a:pt x="165" y="248"/>
                  </a:lnTo>
                  <a:lnTo>
                    <a:pt x="155" y="276"/>
                  </a:lnTo>
                  <a:lnTo>
                    <a:pt x="137" y="276"/>
                  </a:lnTo>
                  <a:lnTo>
                    <a:pt x="128" y="304"/>
                  </a:lnTo>
                  <a:lnTo>
                    <a:pt x="19" y="349"/>
                  </a:lnTo>
                  <a:lnTo>
                    <a:pt x="10" y="312"/>
                  </a:lnTo>
                  <a:lnTo>
                    <a:pt x="10" y="266"/>
                  </a:lnTo>
                  <a:lnTo>
                    <a:pt x="0" y="248"/>
                  </a:lnTo>
                  <a:lnTo>
                    <a:pt x="0" y="239"/>
                  </a:lnTo>
                  <a:lnTo>
                    <a:pt x="10" y="193"/>
                  </a:lnTo>
                  <a:lnTo>
                    <a:pt x="0" y="148"/>
                  </a:lnTo>
                  <a:lnTo>
                    <a:pt x="37" y="110"/>
                  </a:lnTo>
                  <a:lnTo>
                    <a:pt x="28" y="83"/>
                  </a:lnTo>
                  <a:lnTo>
                    <a:pt x="19" y="74"/>
                  </a:lnTo>
                  <a:lnTo>
                    <a:pt x="10" y="36"/>
                  </a:lnTo>
                  <a:lnTo>
                    <a:pt x="19" y="10"/>
                  </a:lnTo>
                </a:path>
              </a:pathLst>
            </a:custGeom>
            <a:grpFill/>
            <a:ln w="19050" cap="rnd" cmpd="sng">
              <a:solidFill>
                <a:srgbClr val="114FFB"/>
              </a:solidFill>
              <a:prstDash val="solid"/>
              <a:round/>
              <a:headEnd/>
              <a:tailEnd/>
            </a:ln>
          </p:spPr>
          <p:txBody>
            <a:bodyPr/>
            <a:lstStyle/>
            <a:p>
              <a:endParaRPr lang="en-US"/>
            </a:p>
          </p:txBody>
        </p:sp>
        <p:sp>
          <p:nvSpPr>
            <p:cNvPr id="8431" name="Freeform 111"/>
            <p:cNvSpPr>
              <a:spLocks/>
            </p:cNvSpPr>
            <p:nvPr/>
          </p:nvSpPr>
          <p:spPr bwMode="auto">
            <a:xfrm>
              <a:off x="4609" y="1234"/>
              <a:ext cx="576" cy="524"/>
            </a:xfrm>
            <a:custGeom>
              <a:avLst/>
              <a:gdLst>
                <a:gd name="T0" fmla="*/ 0 w 576"/>
                <a:gd name="T1" fmla="*/ 486 h 524"/>
                <a:gd name="T2" fmla="*/ 46 w 576"/>
                <a:gd name="T3" fmla="*/ 431 h 524"/>
                <a:gd name="T4" fmla="*/ 64 w 576"/>
                <a:gd name="T5" fmla="*/ 394 h 524"/>
                <a:gd name="T6" fmla="*/ 37 w 576"/>
                <a:gd name="T7" fmla="*/ 358 h 524"/>
                <a:gd name="T8" fmla="*/ 73 w 576"/>
                <a:gd name="T9" fmla="*/ 311 h 524"/>
                <a:gd name="T10" fmla="*/ 128 w 576"/>
                <a:gd name="T11" fmla="*/ 311 h 524"/>
                <a:gd name="T12" fmla="*/ 165 w 576"/>
                <a:gd name="T13" fmla="*/ 311 h 524"/>
                <a:gd name="T14" fmla="*/ 219 w 576"/>
                <a:gd name="T15" fmla="*/ 293 h 524"/>
                <a:gd name="T16" fmla="*/ 256 w 576"/>
                <a:gd name="T17" fmla="*/ 256 h 524"/>
                <a:gd name="T18" fmla="*/ 275 w 576"/>
                <a:gd name="T19" fmla="*/ 256 h 524"/>
                <a:gd name="T20" fmla="*/ 265 w 576"/>
                <a:gd name="T21" fmla="*/ 202 h 524"/>
                <a:gd name="T22" fmla="*/ 275 w 576"/>
                <a:gd name="T23" fmla="*/ 183 h 524"/>
                <a:gd name="T24" fmla="*/ 246 w 576"/>
                <a:gd name="T25" fmla="*/ 174 h 524"/>
                <a:gd name="T26" fmla="*/ 275 w 576"/>
                <a:gd name="T27" fmla="*/ 147 h 524"/>
                <a:gd name="T28" fmla="*/ 292 w 576"/>
                <a:gd name="T29" fmla="*/ 91 h 524"/>
                <a:gd name="T30" fmla="*/ 366 w 576"/>
                <a:gd name="T31" fmla="*/ 36 h 524"/>
                <a:gd name="T32" fmla="*/ 466 w 576"/>
                <a:gd name="T33" fmla="*/ 0 h 524"/>
                <a:gd name="T34" fmla="*/ 484 w 576"/>
                <a:gd name="T35" fmla="*/ 55 h 524"/>
                <a:gd name="T36" fmla="*/ 484 w 576"/>
                <a:gd name="T37" fmla="*/ 128 h 524"/>
                <a:gd name="T38" fmla="*/ 512 w 576"/>
                <a:gd name="T39" fmla="*/ 165 h 524"/>
                <a:gd name="T40" fmla="*/ 548 w 576"/>
                <a:gd name="T41" fmla="*/ 256 h 524"/>
                <a:gd name="T42" fmla="*/ 548 w 576"/>
                <a:gd name="T43" fmla="*/ 358 h 524"/>
                <a:gd name="T44" fmla="*/ 566 w 576"/>
                <a:gd name="T45" fmla="*/ 403 h 524"/>
                <a:gd name="T46" fmla="*/ 557 w 576"/>
                <a:gd name="T47" fmla="*/ 431 h 524"/>
                <a:gd name="T48" fmla="*/ 575 w 576"/>
                <a:gd name="T49" fmla="*/ 468 h 524"/>
                <a:gd name="T50" fmla="*/ 557 w 576"/>
                <a:gd name="T51" fmla="*/ 505 h 524"/>
                <a:gd name="T52" fmla="*/ 548 w 576"/>
                <a:gd name="T53" fmla="*/ 523 h 524"/>
                <a:gd name="T54" fmla="*/ 539 w 576"/>
                <a:gd name="T55" fmla="*/ 495 h 524"/>
                <a:gd name="T56" fmla="*/ 466 w 576"/>
                <a:gd name="T57" fmla="*/ 468 h 524"/>
                <a:gd name="T58" fmla="*/ 429 w 576"/>
                <a:gd name="T59" fmla="*/ 468 h 524"/>
                <a:gd name="T60" fmla="*/ 420 w 576"/>
                <a:gd name="T61" fmla="*/ 422 h 524"/>
                <a:gd name="T62" fmla="*/ 392 w 576"/>
                <a:gd name="T63" fmla="*/ 413 h 524"/>
                <a:gd name="T64" fmla="*/ 0 w 576"/>
                <a:gd name="T65" fmla="*/ 505 h 524"/>
                <a:gd name="T66" fmla="*/ 0 w 576"/>
                <a:gd name="T67" fmla="*/ 486 h 5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76"/>
                <a:gd name="T103" fmla="*/ 0 h 524"/>
                <a:gd name="T104" fmla="*/ 576 w 576"/>
                <a:gd name="T105" fmla="*/ 524 h 52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76" h="524">
                  <a:moveTo>
                    <a:pt x="0" y="486"/>
                  </a:moveTo>
                  <a:lnTo>
                    <a:pt x="46" y="431"/>
                  </a:lnTo>
                  <a:lnTo>
                    <a:pt x="64" y="394"/>
                  </a:lnTo>
                  <a:lnTo>
                    <a:pt x="37" y="358"/>
                  </a:lnTo>
                  <a:lnTo>
                    <a:pt x="73" y="311"/>
                  </a:lnTo>
                  <a:lnTo>
                    <a:pt x="128" y="311"/>
                  </a:lnTo>
                  <a:lnTo>
                    <a:pt x="165" y="311"/>
                  </a:lnTo>
                  <a:lnTo>
                    <a:pt x="219" y="293"/>
                  </a:lnTo>
                  <a:lnTo>
                    <a:pt x="256" y="256"/>
                  </a:lnTo>
                  <a:lnTo>
                    <a:pt x="275" y="256"/>
                  </a:lnTo>
                  <a:lnTo>
                    <a:pt x="265" y="202"/>
                  </a:lnTo>
                  <a:lnTo>
                    <a:pt x="275" y="183"/>
                  </a:lnTo>
                  <a:lnTo>
                    <a:pt x="246" y="174"/>
                  </a:lnTo>
                  <a:lnTo>
                    <a:pt x="275" y="147"/>
                  </a:lnTo>
                  <a:lnTo>
                    <a:pt x="292" y="91"/>
                  </a:lnTo>
                  <a:lnTo>
                    <a:pt x="366" y="36"/>
                  </a:lnTo>
                  <a:lnTo>
                    <a:pt x="466" y="0"/>
                  </a:lnTo>
                  <a:lnTo>
                    <a:pt x="484" y="55"/>
                  </a:lnTo>
                  <a:lnTo>
                    <a:pt x="484" y="128"/>
                  </a:lnTo>
                  <a:lnTo>
                    <a:pt x="512" y="165"/>
                  </a:lnTo>
                  <a:lnTo>
                    <a:pt x="548" y="256"/>
                  </a:lnTo>
                  <a:lnTo>
                    <a:pt x="548" y="358"/>
                  </a:lnTo>
                  <a:lnTo>
                    <a:pt x="566" y="403"/>
                  </a:lnTo>
                  <a:lnTo>
                    <a:pt x="557" y="431"/>
                  </a:lnTo>
                  <a:lnTo>
                    <a:pt x="575" y="468"/>
                  </a:lnTo>
                  <a:lnTo>
                    <a:pt x="557" y="505"/>
                  </a:lnTo>
                  <a:lnTo>
                    <a:pt x="548" y="523"/>
                  </a:lnTo>
                  <a:lnTo>
                    <a:pt x="539" y="495"/>
                  </a:lnTo>
                  <a:lnTo>
                    <a:pt x="466" y="468"/>
                  </a:lnTo>
                  <a:lnTo>
                    <a:pt x="429" y="468"/>
                  </a:lnTo>
                  <a:lnTo>
                    <a:pt x="420" y="422"/>
                  </a:lnTo>
                  <a:lnTo>
                    <a:pt x="392" y="413"/>
                  </a:lnTo>
                  <a:lnTo>
                    <a:pt x="0" y="505"/>
                  </a:lnTo>
                  <a:lnTo>
                    <a:pt x="0" y="486"/>
                  </a:lnTo>
                </a:path>
              </a:pathLst>
            </a:custGeom>
            <a:grpFill/>
            <a:ln w="19050" cap="rnd" cmpd="sng">
              <a:solidFill>
                <a:srgbClr val="114FFB"/>
              </a:solidFill>
              <a:prstDash val="solid"/>
              <a:round/>
              <a:headEnd/>
              <a:tailEnd/>
            </a:ln>
          </p:spPr>
          <p:txBody>
            <a:bodyPr/>
            <a:lstStyle/>
            <a:p>
              <a:endParaRPr lang="en-US"/>
            </a:p>
          </p:txBody>
        </p:sp>
      </p:grpSp>
      <p:sp>
        <p:nvSpPr>
          <p:cNvPr id="8279" name="Freeform 112"/>
          <p:cNvSpPr>
            <a:spLocks/>
          </p:cNvSpPr>
          <p:nvPr/>
        </p:nvSpPr>
        <p:spPr bwMode="auto">
          <a:xfrm>
            <a:off x="1243013" y="1214438"/>
            <a:ext cx="1044575" cy="730250"/>
          </a:xfrm>
          <a:custGeom>
            <a:avLst/>
            <a:gdLst>
              <a:gd name="T0" fmla="*/ 2147483647 w 658"/>
              <a:gd name="T1" fmla="*/ 2147483647 h 460"/>
              <a:gd name="T2" fmla="*/ 2147483647 w 658"/>
              <a:gd name="T3" fmla="*/ 2147483647 h 460"/>
              <a:gd name="T4" fmla="*/ 2147483647 w 658"/>
              <a:gd name="T5" fmla="*/ 2147483647 h 460"/>
              <a:gd name="T6" fmla="*/ 2147483647 w 658"/>
              <a:gd name="T7" fmla="*/ 2147483647 h 460"/>
              <a:gd name="T8" fmla="*/ 2147483647 w 658"/>
              <a:gd name="T9" fmla="*/ 2147483647 h 460"/>
              <a:gd name="T10" fmla="*/ 2147483647 w 658"/>
              <a:gd name="T11" fmla="*/ 2147483647 h 460"/>
              <a:gd name="T12" fmla="*/ 2147483647 w 658"/>
              <a:gd name="T13" fmla="*/ 2147483647 h 460"/>
              <a:gd name="T14" fmla="*/ 2147483647 w 658"/>
              <a:gd name="T15" fmla="*/ 0 h 460"/>
              <a:gd name="T16" fmla="*/ 2147483647 w 658"/>
              <a:gd name="T17" fmla="*/ 2147483647 h 460"/>
              <a:gd name="T18" fmla="*/ 2147483647 w 658"/>
              <a:gd name="T19" fmla="*/ 2147483647 h 460"/>
              <a:gd name="T20" fmla="*/ 2147483647 w 658"/>
              <a:gd name="T21" fmla="*/ 2147483647 h 460"/>
              <a:gd name="T22" fmla="*/ 2147483647 w 658"/>
              <a:gd name="T23" fmla="*/ 2147483647 h 460"/>
              <a:gd name="T24" fmla="*/ 2147483647 w 658"/>
              <a:gd name="T25" fmla="*/ 2147483647 h 460"/>
              <a:gd name="T26" fmla="*/ 2147483647 w 658"/>
              <a:gd name="T27" fmla="*/ 2147483647 h 460"/>
              <a:gd name="T28" fmla="*/ 2147483647 w 658"/>
              <a:gd name="T29" fmla="*/ 2147483647 h 460"/>
              <a:gd name="T30" fmla="*/ 2147483647 w 658"/>
              <a:gd name="T31" fmla="*/ 2147483647 h 460"/>
              <a:gd name="T32" fmla="*/ 2147483647 w 658"/>
              <a:gd name="T33" fmla="*/ 2147483647 h 460"/>
              <a:gd name="T34" fmla="*/ 2147483647 w 658"/>
              <a:gd name="T35" fmla="*/ 2147483647 h 460"/>
              <a:gd name="T36" fmla="*/ 2147483647 w 658"/>
              <a:gd name="T37" fmla="*/ 2147483647 h 460"/>
              <a:gd name="T38" fmla="*/ 2147483647 w 658"/>
              <a:gd name="T39" fmla="*/ 2147483647 h 460"/>
              <a:gd name="T40" fmla="*/ 2147483647 w 658"/>
              <a:gd name="T41" fmla="*/ 2147483647 h 460"/>
              <a:gd name="T42" fmla="*/ 0 w 658"/>
              <a:gd name="T43" fmla="*/ 2147483647 h 460"/>
              <a:gd name="T44" fmla="*/ 0 w 658"/>
              <a:gd name="T45" fmla="*/ 2147483647 h 460"/>
              <a:gd name="T46" fmla="*/ 0 w 658"/>
              <a:gd name="T47" fmla="*/ 2147483647 h 460"/>
              <a:gd name="T48" fmla="*/ 2147483647 w 658"/>
              <a:gd name="T49" fmla="*/ 2147483647 h 460"/>
              <a:gd name="T50" fmla="*/ 2147483647 w 658"/>
              <a:gd name="T51" fmla="*/ 2147483647 h 460"/>
              <a:gd name="T52" fmla="*/ 2147483647 w 658"/>
              <a:gd name="T53" fmla="*/ 2147483647 h 460"/>
              <a:gd name="T54" fmla="*/ 0 w 658"/>
              <a:gd name="T55" fmla="*/ 2147483647 h 460"/>
              <a:gd name="T56" fmla="*/ 2147483647 w 658"/>
              <a:gd name="T57" fmla="*/ 2147483647 h 4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58"/>
              <a:gd name="T88" fmla="*/ 0 h 460"/>
              <a:gd name="T89" fmla="*/ 658 w 658"/>
              <a:gd name="T90" fmla="*/ 460 h 4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58" h="460">
                <a:moveTo>
                  <a:pt x="17" y="27"/>
                </a:moveTo>
                <a:lnTo>
                  <a:pt x="109" y="83"/>
                </a:lnTo>
                <a:lnTo>
                  <a:pt x="155" y="101"/>
                </a:lnTo>
                <a:lnTo>
                  <a:pt x="164" y="120"/>
                </a:lnTo>
                <a:lnTo>
                  <a:pt x="201" y="120"/>
                </a:lnTo>
                <a:lnTo>
                  <a:pt x="192" y="46"/>
                </a:lnTo>
                <a:lnTo>
                  <a:pt x="201" y="37"/>
                </a:lnTo>
                <a:lnTo>
                  <a:pt x="182" y="0"/>
                </a:lnTo>
                <a:lnTo>
                  <a:pt x="657" y="101"/>
                </a:lnTo>
                <a:lnTo>
                  <a:pt x="575" y="459"/>
                </a:lnTo>
                <a:lnTo>
                  <a:pt x="392" y="422"/>
                </a:lnTo>
                <a:lnTo>
                  <a:pt x="310" y="432"/>
                </a:lnTo>
                <a:lnTo>
                  <a:pt x="210" y="432"/>
                </a:lnTo>
                <a:lnTo>
                  <a:pt x="192" y="413"/>
                </a:lnTo>
                <a:lnTo>
                  <a:pt x="146" y="404"/>
                </a:lnTo>
                <a:lnTo>
                  <a:pt x="109" y="413"/>
                </a:lnTo>
                <a:lnTo>
                  <a:pt x="73" y="404"/>
                </a:lnTo>
                <a:lnTo>
                  <a:pt x="82" y="349"/>
                </a:lnTo>
                <a:lnTo>
                  <a:pt x="63" y="312"/>
                </a:lnTo>
                <a:lnTo>
                  <a:pt x="36" y="321"/>
                </a:lnTo>
                <a:lnTo>
                  <a:pt x="36" y="303"/>
                </a:lnTo>
                <a:lnTo>
                  <a:pt x="0" y="303"/>
                </a:lnTo>
                <a:lnTo>
                  <a:pt x="0" y="285"/>
                </a:lnTo>
                <a:lnTo>
                  <a:pt x="0" y="239"/>
                </a:lnTo>
                <a:lnTo>
                  <a:pt x="36" y="211"/>
                </a:lnTo>
                <a:lnTo>
                  <a:pt x="9" y="192"/>
                </a:lnTo>
                <a:lnTo>
                  <a:pt x="27" y="110"/>
                </a:lnTo>
                <a:lnTo>
                  <a:pt x="0" y="74"/>
                </a:lnTo>
                <a:lnTo>
                  <a:pt x="17" y="27"/>
                </a:lnTo>
              </a:path>
            </a:pathLst>
          </a:custGeom>
          <a:noFill/>
          <a:ln w="19050" cap="rnd" cmpd="sng">
            <a:solidFill>
              <a:srgbClr val="114FFB"/>
            </a:solidFill>
            <a:prstDash val="solid"/>
            <a:round/>
            <a:headEnd/>
            <a:tailEnd/>
          </a:ln>
        </p:spPr>
        <p:txBody>
          <a:bodyPr/>
          <a:lstStyle/>
          <a:p>
            <a:endParaRPr lang="en-US"/>
          </a:p>
        </p:txBody>
      </p:sp>
      <p:sp>
        <p:nvSpPr>
          <p:cNvPr id="8280" name="Freeform 113"/>
          <p:cNvSpPr>
            <a:spLocks/>
          </p:cNvSpPr>
          <p:nvPr/>
        </p:nvSpPr>
        <p:spPr bwMode="auto">
          <a:xfrm>
            <a:off x="2271713" y="2787650"/>
            <a:ext cx="842962" cy="1079500"/>
          </a:xfrm>
          <a:custGeom>
            <a:avLst/>
            <a:gdLst>
              <a:gd name="T0" fmla="*/ 2147483647 w 531"/>
              <a:gd name="T1" fmla="*/ 0 h 680"/>
              <a:gd name="T2" fmla="*/ 2147483647 w 531"/>
              <a:gd name="T3" fmla="*/ 2147483647 h 680"/>
              <a:gd name="T4" fmla="*/ 2147483647 w 531"/>
              <a:gd name="T5" fmla="*/ 2147483647 h 680"/>
              <a:gd name="T6" fmla="*/ 2147483647 w 531"/>
              <a:gd name="T7" fmla="*/ 2147483647 h 680"/>
              <a:gd name="T8" fmla="*/ 2147483647 w 531"/>
              <a:gd name="T9" fmla="*/ 2147483647 h 680"/>
              <a:gd name="T10" fmla="*/ 0 w 531"/>
              <a:gd name="T11" fmla="*/ 2147483647 h 680"/>
              <a:gd name="T12" fmla="*/ 2147483647 w 531"/>
              <a:gd name="T13" fmla="*/ 0 h 680"/>
              <a:gd name="T14" fmla="*/ 0 60000 65536"/>
              <a:gd name="T15" fmla="*/ 0 60000 65536"/>
              <a:gd name="T16" fmla="*/ 0 60000 65536"/>
              <a:gd name="T17" fmla="*/ 0 60000 65536"/>
              <a:gd name="T18" fmla="*/ 0 60000 65536"/>
              <a:gd name="T19" fmla="*/ 0 60000 65536"/>
              <a:gd name="T20" fmla="*/ 0 60000 65536"/>
              <a:gd name="T21" fmla="*/ 0 w 531"/>
              <a:gd name="T22" fmla="*/ 0 h 680"/>
              <a:gd name="T23" fmla="*/ 531 w 531"/>
              <a:gd name="T24" fmla="*/ 680 h 6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1" h="680">
                <a:moveTo>
                  <a:pt x="82" y="0"/>
                </a:moveTo>
                <a:lnTo>
                  <a:pt x="365" y="37"/>
                </a:lnTo>
                <a:lnTo>
                  <a:pt x="347" y="165"/>
                </a:lnTo>
                <a:lnTo>
                  <a:pt x="530" y="184"/>
                </a:lnTo>
                <a:lnTo>
                  <a:pt x="493" y="679"/>
                </a:lnTo>
                <a:lnTo>
                  <a:pt x="0" y="615"/>
                </a:lnTo>
                <a:lnTo>
                  <a:pt x="82" y="0"/>
                </a:lnTo>
              </a:path>
            </a:pathLst>
          </a:custGeom>
          <a:noFill/>
          <a:ln w="19050" cap="rnd" cmpd="sng">
            <a:solidFill>
              <a:srgbClr val="114FFB"/>
            </a:solidFill>
            <a:prstDash val="solid"/>
            <a:round/>
            <a:headEnd/>
            <a:tailEnd/>
          </a:ln>
        </p:spPr>
        <p:txBody>
          <a:bodyPr/>
          <a:lstStyle/>
          <a:p>
            <a:endParaRPr lang="en-US"/>
          </a:p>
        </p:txBody>
      </p:sp>
      <p:sp>
        <p:nvSpPr>
          <p:cNvPr id="8281" name="Freeform 114"/>
          <p:cNvSpPr>
            <a:spLocks/>
          </p:cNvSpPr>
          <p:nvPr/>
        </p:nvSpPr>
        <p:spPr bwMode="auto">
          <a:xfrm>
            <a:off x="966788" y="1681163"/>
            <a:ext cx="1233487" cy="1036637"/>
          </a:xfrm>
          <a:custGeom>
            <a:avLst/>
            <a:gdLst>
              <a:gd name="T0" fmla="*/ 2147483647 w 777"/>
              <a:gd name="T1" fmla="*/ 0 h 653"/>
              <a:gd name="T2" fmla="*/ 2147483647 w 777"/>
              <a:gd name="T3" fmla="*/ 2147483647 h 653"/>
              <a:gd name="T4" fmla="*/ 2147483647 w 777"/>
              <a:gd name="T5" fmla="*/ 2147483647 h 653"/>
              <a:gd name="T6" fmla="*/ 2147483647 w 777"/>
              <a:gd name="T7" fmla="*/ 2147483647 h 653"/>
              <a:gd name="T8" fmla="*/ 2147483647 w 777"/>
              <a:gd name="T9" fmla="*/ 2147483647 h 653"/>
              <a:gd name="T10" fmla="*/ 2147483647 w 777"/>
              <a:gd name="T11" fmla="*/ 2147483647 h 653"/>
              <a:gd name="T12" fmla="*/ 2147483647 w 777"/>
              <a:gd name="T13" fmla="*/ 2147483647 h 653"/>
              <a:gd name="T14" fmla="*/ 2147483647 w 777"/>
              <a:gd name="T15" fmla="*/ 2147483647 h 653"/>
              <a:gd name="T16" fmla="*/ 2147483647 w 777"/>
              <a:gd name="T17" fmla="*/ 2147483647 h 653"/>
              <a:gd name="T18" fmla="*/ 2147483647 w 777"/>
              <a:gd name="T19" fmla="*/ 2147483647 h 653"/>
              <a:gd name="T20" fmla="*/ 2147483647 w 777"/>
              <a:gd name="T21" fmla="*/ 2147483647 h 653"/>
              <a:gd name="T22" fmla="*/ 2147483647 w 777"/>
              <a:gd name="T23" fmla="*/ 2147483647 h 653"/>
              <a:gd name="T24" fmla="*/ 2147483647 w 777"/>
              <a:gd name="T25" fmla="*/ 2147483647 h 653"/>
              <a:gd name="T26" fmla="*/ 2147483647 w 777"/>
              <a:gd name="T27" fmla="*/ 2147483647 h 653"/>
              <a:gd name="T28" fmla="*/ 2147483647 w 777"/>
              <a:gd name="T29" fmla="*/ 2147483647 h 653"/>
              <a:gd name="T30" fmla="*/ 2147483647 w 777"/>
              <a:gd name="T31" fmla="*/ 2147483647 h 653"/>
              <a:gd name="T32" fmla="*/ 2147483647 w 777"/>
              <a:gd name="T33" fmla="*/ 2147483647 h 653"/>
              <a:gd name="T34" fmla="*/ 2147483647 w 777"/>
              <a:gd name="T35" fmla="*/ 2147483647 h 653"/>
              <a:gd name="T36" fmla="*/ 2147483647 w 777"/>
              <a:gd name="T37" fmla="*/ 2147483647 h 653"/>
              <a:gd name="T38" fmla="*/ 2147483647 w 777"/>
              <a:gd name="T39" fmla="*/ 2147483647 h 653"/>
              <a:gd name="T40" fmla="*/ 2147483647 w 777"/>
              <a:gd name="T41" fmla="*/ 2147483647 h 653"/>
              <a:gd name="T42" fmla="*/ 2147483647 w 777"/>
              <a:gd name="T43" fmla="*/ 2147483647 h 653"/>
              <a:gd name="T44" fmla="*/ 2147483647 w 777"/>
              <a:gd name="T45" fmla="*/ 2147483647 h 653"/>
              <a:gd name="T46" fmla="*/ 2147483647 w 777"/>
              <a:gd name="T47" fmla="*/ 2147483647 h 653"/>
              <a:gd name="T48" fmla="*/ 2147483647 w 777"/>
              <a:gd name="T49" fmla="*/ 2147483647 h 653"/>
              <a:gd name="T50" fmla="*/ 2147483647 w 777"/>
              <a:gd name="T51" fmla="*/ 2147483647 h 653"/>
              <a:gd name="T52" fmla="*/ 2147483647 w 777"/>
              <a:gd name="T53" fmla="*/ 2147483647 h 653"/>
              <a:gd name="T54" fmla="*/ 2147483647 w 777"/>
              <a:gd name="T55" fmla="*/ 2147483647 h 653"/>
              <a:gd name="T56" fmla="*/ 0 w 777"/>
              <a:gd name="T57" fmla="*/ 2147483647 h 653"/>
              <a:gd name="T58" fmla="*/ 0 w 777"/>
              <a:gd name="T59" fmla="*/ 2147483647 h 653"/>
              <a:gd name="T60" fmla="*/ 2147483647 w 777"/>
              <a:gd name="T61" fmla="*/ 2147483647 h 653"/>
              <a:gd name="T62" fmla="*/ 2147483647 w 777"/>
              <a:gd name="T63" fmla="*/ 2147483647 h 653"/>
              <a:gd name="T64" fmla="*/ 2147483647 w 777"/>
              <a:gd name="T65" fmla="*/ 2147483647 h 653"/>
              <a:gd name="T66" fmla="*/ 2147483647 w 777"/>
              <a:gd name="T67" fmla="*/ 2147483647 h 653"/>
              <a:gd name="T68" fmla="*/ 2147483647 w 777"/>
              <a:gd name="T69" fmla="*/ 0 h 65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77"/>
              <a:gd name="T106" fmla="*/ 0 h 653"/>
              <a:gd name="T107" fmla="*/ 777 w 777"/>
              <a:gd name="T108" fmla="*/ 653 h 65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77" h="653">
                <a:moveTo>
                  <a:pt x="165" y="0"/>
                </a:moveTo>
                <a:lnTo>
                  <a:pt x="210" y="9"/>
                </a:lnTo>
                <a:lnTo>
                  <a:pt x="210" y="27"/>
                </a:lnTo>
                <a:lnTo>
                  <a:pt x="229" y="9"/>
                </a:lnTo>
                <a:lnTo>
                  <a:pt x="247" y="37"/>
                </a:lnTo>
                <a:lnTo>
                  <a:pt x="256" y="82"/>
                </a:lnTo>
                <a:lnTo>
                  <a:pt x="237" y="100"/>
                </a:lnTo>
                <a:lnTo>
                  <a:pt x="247" y="119"/>
                </a:lnTo>
                <a:lnTo>
                  <a:pt x="283" y="128"/>
                </a:lnTo>
                <a:lnTo>
                  <a:pt x="301" y="110"/>
                </a:lnTo>
                <a:lnTo>
                  <a:pt x="338" y="110"/>
                </a:lnTo>
                <a:lnTo>
                  <a:pt x="384" y="138"/>
                </a:lnTo>
                <a:lnTo>
                  <a:pt x="521" y="138"/>
                </a:lnTo>
                <a:lnTo>
                  <a:pt x="548" y="119"/>
                </a:lnTo>
                <a:lnTo>
                  <a:pt x="575" y="119"/>
                </a:lnTo>
                <a:lnTo>
                  <a:pt x="749" y="165"/>
                </a:lnTo>
                <a:lnTo>
                  <a:pt x="776" y="192"/>
                </a:lnTo>
                <a:lnTo>
                  <a:pt x="776" y="230"/>
                </a:lnTo>
                <a:lnTo>
                  <a:pt x="731" y="275"/>
                </a:lnTo>
                <a:lnTo>
                  <a:pt x="731" y="302"/>
                </a:lnTo>
                <a:lnTo>
                  <a:pt x="694" y="321"/>
                </a:lnTo>
                <a:lnTo>
                  <a:pt x="676" y="348"/>
                </a:lnTo>
                <a:lnTo>
                  <a:pt x="676" y="376"/>
                </a:lnTo>
                <a:lnTo>
                  <a:pt x="712" y="394"/>
                </a:lnTo>
                <a:lnTo>
                  <a:pt x="703" y="422"/>
                </a:lnTo>
                <a:lnTo>
                  <a:pt x="667" y="441"/>
                </a:lnTo>
                <a:lnTo>
                  <a:pt x="676" y="450"/>
                </a:lnTo>
                <a:lnTo>
                  <a:pt x="640" y="652"/>
                </a:lnTo>
                <a:lnTo>
                  <a:pt x="0" y="504"/>
                </a:lnTo>
                <a:lnTo>
                  <a:pt x="0" y="450"/>
                </a:lnTo>
                <a:lnTo>
                  <a:pt x="9" y="394"/>
                </a:lnTo>
                <a:lnTo>
                  <a:pt x="55" y="339"/>
                </a:lnTo>
                <a:lnTo>
                  <a:pt x="64" y="302"/>
                </a:lnTo>
                <a:lnTo>
                  <a:pt x="100" y="174"/>
                </a:lnTo>
                <a:lnTo>
                  <a:pt x="165" y="0"/>
                </a:lnTo>
              </a:path>
            </a:pathLst>
          </a:custGeom>
          <a:noFill/>
          <a:ln w="19050" cap="rnd" cmpd="sng">
            <a:solidFill>
              <a:srgbClr val="114FFB"/>
            </a:solidFill>
            <a:prstDash val="solid"/>
            <a:round/>
            <a:headEnd/>
            <a:tailEnd/>
          </a:ln>
        </p:spPr>
        <p:txBody>
          <a:bodyPr/>
          <a:lstStyle/>
          <a:p>
            <a:endParaRPr lang="en-US"/>
          </a:p>
        </p:txBody>
      </p:sp>
      <p:sp>
        <p:nvSpPr>
          <p:cNvPr id="8282" name="Freeform 115"/>
          <p:cNvSpPr>
            <a:spLocks/>
          </p:cNvSpPr>
          <p:nvPr/>
        </p:nvSpPr>
        <p:spPr bwMode="auto">
          <a:xfrm>
            <a:off x="881063" y="2481263"/>
            <a:ext cx="1306512" cy="2100262"/>
          </a:xfrm>
          <a:custGeom>
            <a:avLst/>
            <a:gdLst>
              <a:gd name="T0" fmla="*/ 2147483647 w 823"/>
              <a:gd name="T1" fmla="*/ 0 h 1323"/>
              <a:gd name="T2" fmla="*/ 2147483647 w 823"/>
              <a:gd name="T3" fmla="*/ 2147483647 h 1323"/>
              <a:gd name="T4" fmla="*/ 2147483647 w 823"/>
              <a:gd name="T5" fmla="*/ 2147483647 h 1323"/>
              <a:gd name="T6" fmla="*/ 2147483647 w 823"/>
              <a:gd name="T7" fmla="*/ 2147483647 h 1323"/>
              <a:gd name="T8" fmla="*/ 2147483647 w 823"/>
              <a:gd name="T9" fmla="*/ 2147483647 h 1323"/>
              <a:gd name="T10" fmla="*/ 2147483647 w 823"/>
              <a:gd name="T11" fmla="*/ 2147483647 h 1323"/>
              <a:gd name="T12" fmla="*/ 2147483647 w 823"/>
              <a:gd name="T13" fmla="*/ 2147483647 h 1323"/>
              <a:gd name="T14" fmla="*/ 2147483647 w 823"/>
              <a:gd name="T15" fmla="*/ 2147483647 h 1323"/>
              <a:gd name="T16" fmla="*/ 2147483647 w 823"/>
              <a:gd name="T17" fmla="*/ 2147483647 h 1323"/>
              <a:gd name="T18" fmla="*/ 2147483647 w 823"/>
              <a:gd name="T19" fmla="*/ 2147483647 h 1323"/>
              <a:gd name="T20" fmla="*/ 2147483647 w 823"/>
              <a:gd name="T21" fmla="*/ 2147483647 h 1323"/>
              <a:gd name="T22" fmla="*/ 2147483647 w 823"/>
              <a:gd name="T23" fmla="*/ 2147483647 h 1323"/>
              <a:gd name="T24" fmla="*/ 2147483647 w 823"/>
              <a:gd name="T25" fmla="*/ 2147483647 h 1323"/>
              <a:gd name="T26" fmla="*/ 2147483647 w 823"/>
              <a:gd name="T27" fmla="*/ 2147483647 h 1323"/>
              <a:gd name="T28" fmla="*/ 2147483647 w 823"/>
              <a:gd name="T29" fmla="*/ 2147483647 h 1323"/>
              <a:gd name="T30" fmla="*/ 2147483647 w 823"/>
              <a:gd name="T31" fmla="*/ 2147483647 h 1323"/>
              <a:gd name="T32" fmla="*/ 2147483647 w 823"/>
              <a:gd name="T33" fmla="*/ 2147483647 h 1323"/>
              <a:gd name="T34" fmla="*/ 2147483647 w 823"/>
              <a:gd name="T35" fmla="*/ 2147483647 h 1323"/>
              <a:gd name="T36" fmla="*/ 2147483647 w 823"/>
              <a:gd name="T37" fmla="*/ 2147483647 h 1323"/>
              <a:gd name="T38" fmla="*/ 2147483647 w 823"/>
              <a:gd name="T39" fmla="*/ 2147483647 h 1323"/>
              <a:gd name="T40" fmla="*/ 2147483647 w 823"/>
              <a:gd name="T41" fmla="*/ 2147483647 h 1323"/>
              <a:gd name="T42" fmla="*/ 2147483647 w 823"/>
              <a:gd name="T43" fmla="*/ 2147483647 h 1323"/>
              <a:gd name="T44" fmla="*/ 2147483647 w 823"/>
              <a:gd name="T45" fmla="*/ 2147483647 h 1323"/>
              <a:gd name="T46" fmla="*/ 2147483647 w 823"/>
              <a:gd name="T47" fmla="*/ 2147483647 h 1323"/>
              <a:gd name="T48" fmla="*/ 2147483647 w 823"/>
              <a:gd name="T49" fmla="*/ 2147483647 h 1323"/>
              <a:gd name="T50" fmla="*/ 2147483647 w 823"/>
              <a:gd name="T51" fmla="*/ 2147483647 h 1323"/>
              <a:gd name="T52" fmla="*/ 2147483647 w 823"/>
              <a:gd name="T53" fmla="*/ 2147483647 h 1323"/>
              <a:gd name="T54" fmla="*/ 2147483647 w 823"/>
              <a:gd name="T55" fmla="*/ 2147483647 h 1323"/>
              <a:gd name="T56" fmla="*/ 2147483647 w 823"/>
              <a:gd name="T57" fmla="*/ 2147483647 h 1323"/>
              <a:gd name="T58" fmla="*/ 2147483647 w 823"/>
              <a:gd name="T59" fmla="*/ 2147483647 h 1323"/>
              <a:gd name="T60" fmla="*/ 2147483647 w 823"/>
              <a:gd name="T61" fmla="*/ 2147483647 h 1323"/>
              <a:gd name="T62" fmla="*/ 2147483647 w 823"/>
              <a:gd name="T63" fmla="*/ 2147483647 h 1323"/>
              <a:gd name="T64" fmla="*/ 2147483647 w 823"/>
              <a:gd name="T65" fmla="*/ 2147483647 h 1323"/>
              <a:gd name="T66" fmla="*/ 2147483647 w 823"/>
              <a:gd name="T67" fmla="*/ 2147483647 h 1323"/>
              <a:gd name="T68" fmla="*/ 2147483647 w 823"/>
              <a:gd name="T69" fmla="*/ 2147483647 h 1323"/>
              <a:gd name="T70" fmla="*/ 2147483647 w 823"/>
              <a:gd name="T71" fmla="*/ 2147483647 h 1323"/>
              <a:gd name="T72" fmla="*/ 2147483647 w 823"/>
              <a:gd name="T73" fmla="*/ 2147483647 h 1323"/>
              <a:gd name="T74" fmla="*/ 2147483647 w 823"/>
              <a:gd name="T75" fmla="*/ 2147483647 h 1323"/>
              <a:gd name="T76" fmla="*/ 2147483647 w 823"/>
              <a:gd name="T77" fmla="*/ 2147483647 h 1323"/>
              <a:gd name="T78" fmla="*/ 2147483647 w 823"/>
              <a:gd name="T79" fmla="*/ 2147483647 h 1323"/>
              <a:gd name="T80" fmla="*/ 2147483647 w 823"/>
              <a:gd name="T81" fmla="*/ 2147483647 h 1323"/>
              <a:gd name="T82" fmla="*/ 0 w 823"/>
              <a:gd name="T83" fmla="*/ 2147483647 h 1323"/>
              <a:gd name="T84" fmla="*/ 2147483647 w 823"/>
              <a:gd name="T85" fmla="*/ 2147483647 h 1323"/>
              <a:gd name="T86" fmla="*/ 2147483647 w 823"/>
              <a:gd name="T87" fmla="*/ 2147483647 h 1323"/>
              <a:gd name="T88" fmla="*/ 2147483647 w 823"/>
              <a:gd name="T89" fmla="*/ 2147483647 h 1323"/>
              <a:gd name="T90" fmla="*/ 2147483647 w 823"/>
              <a:gd name="T91" fmla="*/ 2147483647 h 1323"/>
              <a:gd name="T92" fmla="*/ 2147483647 w 823"/>
              <a:gd name="T93" fmla="*/ 0 h 13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23"/>
              <a:gd name="T142" fmla="*/ 0 h 1323"/>
              <a:gd name="T143" fmla="*/ 823 w 823"/>
              <a:gd name="T144" fmla="*/ 1323 h 132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23" h="1323">
                <a:moveTo>
                  <a:pt x="54" y="0"/>
                </a:moveTo>
                <a:lnTo>
                  <a:pt x="420" y="84"/>
                </a:lnTo>
                <a:lnTo>
                  <a:pt x="355" y="450"/>
                </a:lnTo>
                <a:lnTo>
                  <a:pt x="785" y="1047"/>
                </a:lnTo>
                <a:lnTo>
                  <a:pt x="785" y="1120"/>
                </a:lnTo>
                <a:lnTo>
                  <a:pt x="822" y="1129"/>
                </a:lnTo>
                <a:lnTo>
                  <a:pt x="812" y="1166"/>
                </a:lnTo>
                <a:lnTo>
                  <a:pt x="785" y="1166"/>
                </a:lnTo>
                <a:lnTo>
                  <a:pt x="785" y="1194"/>
                </a:lnTo>
                <a:lnTo>
                  <a:pt x="785" y="1202"/>
                </a:lnTo>
                <a:lnTo>
                  <a:pt x="767" y="1267"/>
                </a:lnTo>
                <a:lnTo>
                  <a:pt x="776" y="1303"/>
                </a:lnTo>
                <a:lnTo>
                  <a:pt x="776" y="1313"/>
                </a:lnTo>
                <a:lnTo>
                  <a:pt x="739" y="1322"/>
                </a:lnTo>
                <a:lnTo>
                  <a:pt x="502" y="1303"/>
                </a:lnTo>
                <a:lnTo>
                  <a:pt x="493" y="1239"/>
                </a:lnTo>
                <a:lnTo>
                  <a:pt x="420" y="1147"/>
                </a:lnTo>
                <a:lnTo>
                  <a:pt x="383" y="1138"/>
                </a:lnTo>
                <a:lnTo>
                  <a:pt x="401" y="1111"/>
                </a:lnTo>
                <a:lnTo>
                  <a:pt x="383" y="1092"/>
                </a:lnTo>
                <a:lnTo>
                  <a:pt x="338" y="1084"/>
                </a:lnTo>
                <a:lnTo>
                  <a:pt x="301" y="1028"/>
                </a:lnTo>
                <a:lnTo>
                  <a:pt x="219" y="1001"/>
                </a:lnTo>
                <a:lnTo>
                  <a:pt x="201" y="982"/>
                </a:lnTo>
                <a:lnTo>
                  <a:pt x="201" y="910"/>
                </a:lnTo>
                <a:lnTo>
                  <a:pt x="109" y="744"/>
                </a:lnTo>
                <a:lnTo>
                  <a:pt x="118" y="708"/>
                </a:lnTo>
                <a:lnTo>
                  <a:pt x="145" y="708"/>
                </a:lnTo>
                <a:lnTo>
                  <a:pt x="137" y="671"/>
                </a:lnTo>
                <a:lnTo>
                  <a:pt x="100" y="652"/>
                </a:lnTo>
                <a:lnTo>
                  <a:pt x="91" y="569"/>
                </a:lnTo>
                <a:lnTo>
                  <a:pt x="109" y="542"/>
                </a:lnTo>
                <a:lnTo>
                  <a:pt x="118" y="506"/>
                </a:lnTo>
                <a:lnTo>
                  <a:pt x="100" y="506"/>
                </a:lnTo>
                <a:lnTo>
                  <a:pt x="82" y="542"/>
                </a:lnTo>
                <a:lnTo>
                  <a:pt x="54" y="506"/>
                </a:lnTo>
                <a:lnTo>
                  <a:pt x="63" y="477"/>
                </a:lnTo>
                <a:lnTo>
                  <a:pt x="18" y="386"/>
                </a:lnTo>
                <a:lnTo>
                  <a:pt x="37" y="368"/>
                </a:lnTo>
                <a:lnTo>
                  <a:pt x="27" y="312"/>
                </a:lnTo>
                <a:lnTo>
                  <a:pt x="37" y="239"/>
                </a:lnTo>
                <a:lnTo>
                  <a:pt x="0" y="202"/>
                </a:lnTo>
                <a:lnTo>
                  <a:pt x="9" y="166"/>
                </a:lnTo>
                <a:lnTo>
                  <a:pt x="27" y="147"/>
                </a:lnTo>
                <a:lnTo>
                  <a:pt x="54" y="92"/>
                </a:lnTo>
                <a:lnTo>
                  <a:pt x="63" y="46"/>
                </a:lnTo>
                <a:lnTo>
                  <a:pt x="54" y="0"/>
                </a:lnTo>
              </a:path>
            </a:pathLst>
          </a:custGeom>
          <a:noFill/>
          <a:ln w="19050" cap="rnd" cmpd="sng">
            <a:solidFill>
              <a:srgbClr val="114FFB"/>
            </a:solidFill>
            <a:prstDash val="solid"/>
            <a:round/>
            <a:headEnd/>
            <a:tailEnd/>
          </a:ln>
        </p:spPr>
        <p:txBody>
          <a:bodyPr/>
          <a:lstStyle/>
          <a:p>
            <a:endParaRPr lang="en-US"/>
          </a:p>
        </p:txBody>
      </p:sp>
      <p:sp>
        <p:nvSpPr>
          <p:cNvPr id="8283" name="Freeform 116"/>
          <p:cNvSpPr>
            <a:spLocks/>
          </p:cNvSpPr>
          <p:nvPr/>
        </p:nvSpPr>
        <p:spPr bwMode="auto">
          <a:xfrm>
            <a:off x="2039938" y="3749675"/>
            <a:ext cx="1016000" cy="1225550"/>
          </a:xfrm>
          <a:custGeom>
            <a:avLst/>
            <a:gdLst>
              <a:gd name="T0" fmla="*/ 2147483647 w 640"/>
              <a:gd name="T1" fmla="*/ 0 h 772"/>
              <a:gd name="T2" fmla="*/ 2147483647 w 640"/>
              <a:gd name="T3" fmla="*/ 2147483647 h 772"/>
              <a:gd name="T4" fmla="*/ 2147483647 w 640"/>
              <a:gd name="T5" fmla="*/ 2147483647 h 772"/>
              <a:gd name="T6" fmla="*/ 2147483647 w 640"/>
              <a:gd name="T7" fmla="*/ 2147483647 h 772"/>
              <a:gd name="T8" fmla="*/ 0 w 640"/>
              <a:gd name="T9" fmla="*/ 2147483647 h 772"/>
              <a:gd name="T10" fmla="*/ 2147483647 w 640"/>
              <a:gd name="T11" fmla="*/ 2147483647 h 772"/>
              <a:gd name="T12" fmla="*/ 2147483647 w 640"/>
              <a:gd name="T13" fmla="*/ 2147483647 h 772"/>
              <a:gd name="T14" fmla="*/ 2147483647 w 640"/>
              <a:gd name="T15" fmla="*/ 2147483647 h 772"/>
              <a:gd name="T16" fmla="*/ 2147483647 w 640"/>
              <a:gd name="T17" fmla="*/ 2147483647 h 772"/>
              <a:gd name="T18" fmla="*/ 2147483647 w 640"/>
              <a:gd name="T19" fmla="*/ 2147483647 h 772"/>
              <a:gd name="T20" fmla="*/ 2147483647 w 640"/>
              <a:gd name="T21" fmla="*/ 2147483647 h 772"/>
              <a:gd name="T22" fmla="*/ 2147483647 w 640"/>
              <a:gd name="T23" fmla="*/ 2147483647 h 772"/>
              <a:gd name="T24" fmla="*/ 2147483647 w 640"/>
              <a:gd name="T25" fmla="*/ 2147483647 h 772"/>
              <a:gd name="T26" fmla="*/ 2147483647 w 640"/>
              <a:gd name="T27" fmla="*/ 2147483647 h 772"/>
              <a:gd name="T28" fmla="*/ 2147483647 w 640"/>
              <a:gd name="T29" fmla="*/ 2147483647 h 772"/>
              <a:gd name="T30" fmla="*/ 2147483647 w 640"/>
              <a:gd name="T31" fmla="*/ 2147483647 h 772"/>
              <a:gd name="T32" fmla="*/ 2147483647 w 640"/>
              <a:gd name="T33" fmla="*/ 2147483647 h 772"/>
              <a:gd name="T34" fmla="*/ 2147483647 w 640"/>
              <a:gd name="T35" fmla="*/ 2147483647 h 772"/>
              <a:gd name="T36" fmla="*/ 2147483647 w 640"/>
              <a:gd name="T37" fmla="*/ 2147483647 h 772"/>
              <a:gd name="T38" fmla="*/ 2147483647 w 640"/>
              <a:gd name="T39" fmla="*/ 0 h 77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40"/>
              <a:gd name="T61" fmla="*/ 0 h 772"/>
              <a:gd name="T62" fmla="*/ 640 w 640"/>
              <a:gd name="T63" fmla="*/ 772 h 77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40" h="772">
                <a:moveTo>
                  <a:pt x="146" y="0"/>
                </a:moveTo>
                <a:lnTo>
                  <a:pt x="639" y="74"/>
                </a:lnTo>
                <a:lnTo>
                  <a:pt x="585" y="771"/>
                </a:lnTo>
                <a:lnTo>
                  <a:pt x="375" y="744"/>
                </a:lnTo>
                <a:lnTo>
                  <a:pt x="0" y="551"/>
                </a:lnTo>
                <a:lnTo>
                  <a:pt x="19" y="514"/>
                </a:lnTo>
                <a:lnTo>
                  <a:pt x="55" y="514"/>
                </a:lnTo>
                <a:lnTo>
                  <a:pt x="55" y="495"/>
                </a:lnTo>
                <a:lnTo>
                  <a:pt x="37" y="450"/>
                </a:lnTo>
                <a:lnTo>
                  <a:pt x="55" y="404"/>
                </a:lnTo>
                <a:lnTo>
                  <a:pt x="55" y="367"/>
                </a:lnTo>
                <a:lnTo>
                  <a:pt x="82" y="367"/>
                </a:lnTo>
                <a:lnTo>
                  <a:pt x="92" y="330"/>
                </a:lnTo>
                <a:lnTo>
                  <a:pt x="64" y="321"/>
                </a:lnTo>
                <a:lnTo>
                  <a:pt x="55" y="239"/>
                </a:lnTo>
                <a:lnTo>
                  <a:pt x="82" y="101"/>
                </a:lnTo>
                <a:lnTo>
                  <a:pt x="100" y="111"/>
                </a:lnTo>
                <a:lnTo>
                  <a:pt x="110" y="138"/>
                </a:lnTo>
                <a:lnTo>
                  <a:pt x="137" y="111"/>
                </a:lnTo>
                <a:lnTo>
                  <a:pt x="146" y="0"/>
                </a:lnTo>
              </a:path>
            </a:pathLst>
          </a:custGeom>
          <a:noFill/>
          <a:ln w="19050" cap="rnd" cmpd="sng">
            <a:solidFill>
              <a:srgbClr val="114FFB"/>
            </a:solidFill>
            <a:prstDash val="solid"/>
            <a:round/>
            <a:headEnd/>
            <a:tailEnd/>
          </a:ln>
        </p:spPr>
        <p:txBody>
          <a:bodyPr/>
          <a:lstStyle/>
          <a:p>
            <a:endParaRPr lang="en-US"/>
          </a:p>
        </p:txBody>
      </p:sp>
      <p:sp>
        <p:nvSpPr>
          <p:cNvPr id="8284" name="Freeform 117"/>
          <p:cNvSpPr>
            <a:spLocks/>
          </p:cNvSpPr>
          <p:nvPr/>
        </p:nvSpPr>
        <p:spPr bwMode="auto">
          <a:xfrm>
            <a:off x="3054350" y="3079750"/>
            <a:ext cx="1104900" cy="860425"/>
          </a:xfrm>
          <a:custGeom>
            <a:avLst/>
            <a:gdLst>
              <a:gd name="T0" fmla="*/ 2147483647 w 696"/>
              <a:gd name="T1" fmla="*/ 0 h 542"/>
              <a:gd name="T2" fmla="*/ 2147483647 w 696"/>
              <a:gd name="T3" fmla="*/ 2147483647 h 542"/>
              <a:gd name="T4" fmla="*/ 2147483647 w 696"/>
              <a:gd name="T5" fmla="*/ 2147483647 h 542"/>
              <a:gd name="T6" fmla="*/ 0 w 696"/>
              <a:gd name="T7" fmla="*/ 2147483647 h 542"/>
              <a:gd name="T8" fmla="*/ 2147483647 w 696"/>
              <a:gd name="T9" fmla="*/ 0 h 542"/>
              <a:gd name="T10" fmla="*/ 0 60000 65536"/>
              <a:gd name="T11" fmla="*/ 0 60000 65536"/>
              <a:gd name="T12" fmla="*/ 0 60000 65536"/>
              <a:gd name="T13" fmla="*/ 0 60000 65536"/>
              <a:gd name="T14" fmla="*/ 0 60000 65536"/>
              <a:gd name="T15" fmla="*/ 0 w 696"/>
              <a:gd name="T16" fmla="*/ 0 h 542"/>
              <a:gd name="T17" fmla="*/ 696 w 696"/>
              <a:gd name="T18" fmla="*/ 542 h 542"/>
            </a:gdLst>
            <a:ahLst/>
            <a:cxnLst>
              <a:cxn ang="T10">
                <a:pos x="T0" y="T1"/>
              </a:cxn>
              <a:cxn ang="T11">
                <a:pos x="T2" y="T3"/>
              </a:cxn>
              <a:cxn ang="T12">
                <a:pos x="T4" y="T5"/>
              </a:cxn>
              <a:cxn ang="T13">
                <a:pos x="T6" y="T7"/>
              </a:cxn>
              <a:cxn ang="T14">
                <a:pos x="T8" y="T9"/>
              </a:cxn>
            </a:cxnLst>
            <a:rect l="T15" t="T16" r="T17" b="T18"/>
            <a:pathLst>
              <a:path w="696" h="542">
                <a:moveTo>
                  <a:pt x="37" y="0"/>
                </a:moveTo>
                <a:lnTo>
                  <a:pt x="695" y="37"/>
                </a:lnTo>
                <a:lnTo>
                  <a:pt x="676" y="541"/>
                </a:lnTo>
                <a:lnTo>
                  <a:pt x="0" y="505"/>
                </a:lnTo>
                <a:lnTo>
                  <a:pt x="37" y="0"/>
                </a:lnTo>
              </a:path>
            </a:pathLst>
          </a:custGeom>
          <a:noFill/>
          <a:ln w="19050" cap="rnd" cmpd="sng">
            <a:solidFill>
              <a:srgbClr val="114FFB"/>
            </a:solidFill>
            <a:prstDash val="solid"/>
            <a:round/>
            <a:headEnd/>
            <a:tailEnd/>
          </a:ln>
        </p:spPr>
        <p:txBody>
          <a:bodyPr/>
          <a:lstStyle/>
          <a:p>
            <a:endParaRPr lang="en-US"/>
          </a:p>
        </p:txBody>
      </p:sp>
      <p:sp>
        <p:nvSpPr>
          <p:cNvPr id="8285" name="Freeform 118"/>
          <p:cNvSpPr>
            <a:spLocks/>
          </p:cNvSpPr>
          <p:nvPr/>
        </p:nvSpPr>
        <p:spPr bwMode="auto">
          <a:xfrm>
            <a:off x="2968625" y="3865563"/>
            <a:ext cx="1014413" cy="1123950"/>
          </a:xfrm>
          <a:custGeom>
            <a:avLst/>
            <a:gdLst>
              <a:gd name="T0" fmla="*/ 2147483647 w 639"/>
              <a:gd name="T1" fmla="*/ 0 h 708"/>
              <a:gd name="T2" fmla="*/ 2147483647 w 639"/>
              <a:gd name="T3" fmla="*/ 2147483647 h 708"/>
              <a:gd name="T4" fmla="*/ 2147483647 w 639"/>
              <a:gd name="T5" fmla="*/ 2147483647 h 708"/>
              <a:gd name="T6" fmla="*/ 2147483647 w 639"/>
              <a:gd name="T7" fmla="*/ 2147483647 h 708"/>
              <a:gd name="T8" fmla="*/ 2147483647 w 639"/>
              <a:gd name="T9" fmla="*/ 2147483647 h 708"/>
              <a:gd name="T10" fmla="*/ 2147483647 w 639"/>
              <a:gd name="T11" fmla="*/ 2147483647 h 708"/>
              <a:gd name="T12" fmla="*/ 2147483647 w 639"/>
              <a:gd name="T13" fmla="*/ 2147483647 h 708"/>
              <a:gd name="T14" fmla="*/ 0 w 639"/>
              <a:gd name="T15" fmla="*/ 2147483647 h 708"/>
              <a:gd name="T16" fmla="*/ 2147483647 w 639"/>
              <a:gd name="T17" fmla="*/ 0 h 7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39"/>
              <a:gd name="T28" fmla="*/ 0 h 708"/>
              <a:gd name="T29" fmla="*/ 639 w 639"/>
              <a:gd name="T30" fmla="*/ 708 h 7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39" h="708">
                <a:moveTo>
                  <a:pt x="54" y="0"/>
                </a:moveTo>
                <a:lnTo>
                  <a:pt x="638" y="46"/>
                </a:lnTo>
                <a:lnTo>
                  <a:pt x="621" y="661"/>
                </a:lnTo>
                <a:lnTo>
                  <a:pt x="265" y="643"/>
                </a:lnTo>
                <a:lnTo>
                  <a:pt x="265" y="661"/>
                </a:lnTo>
                <a:lnTo>
                  <a:pt x="91" y="643"/>
                </a:lnTo>
                <a:lnTo>
                  <a:pt x="82" y="707"/>
                </a:lnTo>
                <a:lnTo>
                  <a:pt x="0" y="697"/>
                </a:lnTo>
                <a:lnTo>
                  <a:pt x="54" y="0"/>
                </a:lnTo>
              </a:path>
            </a:pathLst>
          </a:custGeom>
          <a:noFill/>
          <a:ln w="19050" cap="rnd" cmpd="sng">
            <a:solidFill>
              <a:srgbClr val="114FFB"/>
            </a:solidFill>
            <a:prstDash val="solid"/>
            <a:round/>
            <a:headEnd/>
            <a:tailEnd/>
          </a:ln>
        </p:spPr>
        <p:txBody>
          <a:bodyPr/>
          <a:lstStyle/>
          <a:p>
            <a:endParaRPr lang="en-US"/>
          </a:p>
        </p:txBody>
      </p:sp>
      <p:sp>
        <p:nvSpPr>
          <p:cNvPr id="8286" name="Freeform 119"/>
          <p:cNvSpPr>
            <a:spLocks/>
          </p:cNvSpPr>
          <p:nvPr/>
        </p:nvSpPr>
        <p:spPr bwMode="auto">
          <a:xfrm>
            <a:off x="3394075" y="4040188"/>
            <a:ext cx="2092325" cy="2085975"/>
          </a:xfrm>
          <a:custGeom>
            <a:avLst/>
            <a:gdLst>
              <a:gd name="T0" fmla="*/ 2147483647 w 1343"/>
              <a:gd name="T1" fmla="*/ 0 h 1314"/>
              <a:gd name="T2" fmla="*/ 2147483647 w 1343"/>
              <a:gd name="T3" fmla="*/ 0 h 1314"/>
              <a:gd name="T4" fmla="*/ 2147483647 w 1343"/>
              <a:gd name="T5" fmla="*/ 2147483647 h 1314"/>
              <a:gd name="T6" fmla="*/ 2147483647 w 1343"/>
              <a:gd name="T7" fmla="*/ 2147483647 h 1314"/>
              <a:gd name="T8" fmla="*/ 2147483647 w 1343"/>
              <a:gd name="T9" fmla="*/ 2147483647 h 1314"/>
              <a:gd name="T10" fmla="*/ 2147483647 w 1343"/>
              <a:gd name="T11" fmla="*/ 2147483647 h 1314"/>
              <a:gd name="T12" fmla="*/ 2147483647 w 1343"/>
              <a:gd name="T13" fmla="*/ 2147483647 h 1314"/>
              <a:gd name="T14" fmla="*/ 2147483647 w 1343"/>
              <a:gd name="T15" fmla="*/ 2147483647 h 1314"/>
              <a:gd name="T16" fmla="*/ 2147483647 w 1343"/>
              <a:gd name="T17" fmla="*/ 2147483647 h 1314"/>
              <a:gd name="T18" fmla="*/ 2147483647 w 1343"/>
              <a:gd name="T19" fmla="*/ 2147483647 h 1314"/>
              <a:gd name="T20" fmla="*/ 2147483647 w 1343"/>
              <a:gd name="T21" fmla="*/ 2147483647 h 1314"/>
              <a:gd name="T22" fmla="*/ 2147483647 w 1343"/>
              <a:gd name="T23" fmla="*/ 2147483647 h 1314"/>
              <a:gd name="T24" fmla="*/ 2147483647 w 1343"/>
              <a:gd name="T25" fmla="*/ 2147483647 h 1314"/>
              <a:gd name="T26" fmla="*/ 2147483647 w 1343"/>
              <a:gd name="T27" fmla="*/ 2147483647 h 1314"/>
              <a:gd name="T28" fmla="*/ 2147483647 w 1343"/>
              <a:gd name="T29" fmla="*/ 2147483647 h 1314"/>
              <a:gd name="T30" fmla="*/ 2147483647 w 1343"/>
              <a:gd name="T31" fmla="*/ 2147483647 h 1314"/>
              <a:gd name="T32" fmla="*/ 2147483647 w 1343"/>
              <a:gd name="T33" fmla="*/ 2147483647 h 1314"/>
              <a:gd name="T34" fmla="*/ 2147483647 w 1343"/>
              <a:gd name="T35" fmla="*/ 2147483647 h 1314"/>
              <a:gd name="T36" fmla="*/ 2147483647 w 1343"/>
              <a:gd name="T37" fmla="*/ 2147483647 h 1314"/>
              <a:gd name="T38" fmla="*/ 2147483647 w 1343"/>
              <a:gd name="T39" fmla="*/ 2147483647 h 1314"/>
              <a:gd name="T40" fmla="*/ 2147483647 w 1343"/>
              <a:gd name="T41" fmla="*/ 2147483647 h 1314"/>
              <a:gd name="T42" fmla="*/ 2147483647 w 1343"/>
              <a:gd name="T43" fmla="*/ 2147483647 h 1314"/>
              <a:gd name="T44" fmla="*/ 2147483647 w 1343"/>
              <a:gd name="T45" fmla="*/ 2147483647 h 1314"/>
              <a:gd name="T46" fmla="*/ 2147483647 w 1343"/>
              <a:gd name="T47" fmla="*/ 2147483647 h 1314"/>
              <a:gd name="T48" fmla="*/ 2147483647 w 1343"/>
              <a:gd name="T49" fmla="*/ 2147483647 h 1314"/>
              <a:gd name="T50" fmla="*/ 2147483647 w 1343"/>
              <a:gd name="T51" fmla="*/ 2147483647 h 1314"/>
              <a:gd name="T52" fmla="*/ 2147483647 w 1343"/>
              <a:gd name="T53" fmla="*/ 2147483647 h 1314"/>
              <a:gd name="T54" fmla="*/ 2147483647 w 1343"/>
              <a:gd name="T55" fmla="*/ 2147483647 h 1314"/>
              <a:gd name="T56" fmla="*/ 2147483647 w 1343"/>
              <a:gd name="T57" fmla="*/ 2147483647 h 1314"/>
              <a:gd name="T58" fmla="*/ 2147483647 w 1343"/>
              <a:gd name="T59" fmla="*/ 2147483647 h 1314"/>
              <a:gd name="T60" fmla="*/ 2147483647 w 1343"/>
              <a:gd name="T61" fmla="*/ 2147483647 h 1314"/>
              <a:gd name="T62" fmla="*/ 2147483647 w 1343"/>
              <a:gd name="T63" fmla="*/ 2147483647 h 1314"/>
              <a:gd name="T64" fmla="*/ 2147483647 w 1343"/>
              <a:gd name="T65" fmla="*/ 2147483647 h 1314"/>
              <a:gd name="T66" fmla="*/ 2147483647 w 1343"/>
              <a:gd name="T67" fmla="*/ 2147483647 h 1314"/>
              <a:gd name="T68" fmla="*/ 2147483647 w 1343"/>
              <a:gd name="T69" fmla="*/ 2147483647 h 1314"/>
              <a:gd name="T70" fmla="*/ 2147483647 w 1343"/>
              <a:gd name="T71" fmla="*/ 2147483647 h 1314"/>
              <a:gd name="T72" fmla="*/ 2147483647 w 1343"/>
              <a:gd name="T73" fmla="*/ 2147483647 h 1314"/>
              <a:gd name="T74" fmla="*/ 2147483647 w 1343"/>
              <a:gd name="T75" fmla="*/ 2147483647 h 1314"/>
              <a:gd name="T76" fmla="*/ 2147483647 w 1343"/>
              <a:gd name="T77" fmla="*/ 2147483647 h 1314"/>
              <a:gd name="T78" fmla="*/ 2147483647 w 1343"/>
              <a:gd name="T79" fmla="*/ 2147483647 h 1314"/>
              <a:gd name="T80" fmla="*/ 2147483647 w 1343"/>
              <a:gd name="T81" fmla="*/ 2147483647 h 1314"/>
              <a:gd name="T82" fmla="*/ 2147483647 w 1343"/>
              <a:gd name="T83" fmla="*/ 2147483647 h 1314"/>
              <a:gd name="T84" fmla="*/ 2147483647 w 1343"/>
              <a:gd name="T85" fmla="*/ 2147483647 h 1314"/>
              <a:gd name="T86" fmla="*/ 2147483647 w 1343"/>
              <a:gd name="T87" fmla="*/ 2147483647 h 1314"/>
              <a:gd name="T88" fmla="*/ 2147483647 w 1343"/>
              <a:gd name="T89" fmla="*/ 2147483647 h 1314"/>
              <a:gd name="T90" fmla="*/ 2147483647 w 1343"/>
              <a:gd name="T91" fmla="*/ 2147483647 h 1314"/>
              <a:gd name="T92" fmla="*/ 2147483647 w 1343"/>
              <a:gd name="T93" fmla="*/ 2147483647 h 1314"/>
              <a:gd name="T94" fmla="*/ 2147483647 w 1343"/>
              <a:gd name="T95" fmla="*/ 2147483647 h 1314"/>
              <a:gd name="T96" fmla="*/ 2147483647 w 1343"/>
              <a:gd name="T97" fmla="*/ 2147483647 h 1314"/>
              <a:gd name="T98" fmla="*/ 0 w 1343"/>
              <a:gd name="T99" fmla="*/ 2147483647 h 1314"/>
              <a:gd name="T100" fmla="*/ 0 w 1343"/>
              <a:gd name="T101" fmla="*/ 2147483647 h 1314"/>
              <a:gd name="T102" fmla="*/ 2147483647 w 1343"/>
              <a:gd name="T103" fmla="*/ 2147483647 h 1314"/>
              <a:gd name="T104" fmla="*/ 2147483647 w 1343"/>
              <a:gd name="T105" fmla="*/ 0 h 131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43"/>
              <a:gd name="T160" fmla="*/ 0 h 1314"/>
              <a:gd name="T161" fmla="*/ 1343 w 1343"/>
              <a:gd name="T162" fmla="*/ 1314 h 131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43" h="1314">
                <a:moveTo>
                  <a:pt x="374" y="0"/>
                </a:moveTo>
                <a:lnTo>
                  <a:pt x="666" y="0"/>
                </a:lnTo>
                <a:lnTo>
                  <a:pt x="666" y="239"/>
                </a:lnTo>
                <a:lnTo>
                  <a:pt x="703" y="267"/>
                </a:lnTo>
                <a:lnTo>
                  <a:pt x="749" y="257"/>
                </a:lnTo>
                <a:lnTo>
                  <a:pt x="812" y="294"/>
                </a:lnTo>
                <a:lnTo>
                  <a:pt x="867" y="294"/>
                </a:lnTo>
                <a:lnTo>
                  <a:pt x="877" y="322"/>
                </a:lnTo>
                <a:lnTo>
                  <a:pt x="894" y="322"/>
                </a:lnTo>
                <a:lnTo>
                  <a:pt x="957" y="331"/>
                </a:lnTo>
                <a:lnTo>
                  <a:pt x="976" y="312"/>
                </a:lnTo>
                <a:lnTo>
                  <a:pt x="1040" y="340"/>
                </a:lnTo>
                <a:lnTo>
                  <a:pt x="1113" y="312"/>
                </a:lnTo>
                <a:lnTo>
                  <a:pt x="1159" y="303"/>
                </a:lnTo>
                <a:lnTo>
                  <a:pt x="1241" y="349"/>
                </a:lnTo>
                <a:lnTo>
                  <a:pt x="1278" y="340"/>
                </a:lnTo>
                <a:lnTo>
                  <a:pt x="1287" y="542"/>
                </a:lnTo>
                <a:lnTo>
                  <a:pt x="1342" y="643"/>
                </a:lnTo>
                <a:lnTo>
                  <a:pt x="1333" y="708"/>
                </a:lnTo>
                <a:lnTo>
                  <a:pt x="1323" y="744"/>
                </a:lnTo>
                <a:lnTo>
                  <a:pt x="1323" y="789"/>
                </a:lnTo>
                <a:lnTo>
                  <a:pt x="1305" y="826"/>
                </a:lnTo>
                <a:lnTo>
                  <a:pt x="1177" y="928"/>
                </a:lnTo>
                <a:lnTo>
                  <a:pt x="1067" y="974"/>
                </a:lnTo>
                <a:lnTo>
                  <a:pt x="967" y="1065"/>
                </a:lnTo>
                <a:lnTo>
                  <a:pt x="957" y="1166"/>
                </a:lnTo>
                <a:lnTo>
                  <a:pt x="957" y="1258"/>
                </a:lnTo>
                <a:lnTo>
                  <a:pt x="986" y="1276"/>
                </a:lnTo>
                <a:lnTo>
                  <a:pt x="986" y="1304"/>
                </a:lnTo>
                <a:lnTo>
                  <a:pt x="957" y="1313"/>
                </a:lnTo>
                <a:lnTo>
                  <a:pt x="812" y="1267"/>
                </a:lnTo>
                <a:lnTo>
                  <a:pt x="767" y="1248"/>
                </a:lnTo>
                <a:lnTo>
                  <a:pt x="767" y="1203"/>
                </a:lnTo>
                <a:lnTo>
                  <a:pt x="730" y="1166"/>
                </a:lnTo>
                <a:lnTo>
                  <a:pt x="740" y="1120"/>
                </a:lnTo>
                <a:lnTo>
                  <a:pt x="657" y="1020"/>
                </a:lnTo>
                <a:lnTo>
                  <a:pt x="575" y="872"/>
                </a:lnTo>
                <a:lnTo>
                  <a:pt x="530" y="844"/>
                </a:lnTo>
                <a:lnTo>
                  <a:pt x="411" y="818"/>
                </a:lnTo>
                <a:lnTo>
                  <a:pt x="374" y="881"/>
                </a:lnTo>
                <a:lnTo>
                  <a:pt x="337" y="936"/>
                </a:lnTo>
                <a:lnTo>
                  <a:pt x="255" y="890"/>
                </a:lnTo>
                <a:lnTo>
                  <a:pt x="192" y="844"/>
                </a:lnTo>
                <a:lnTo>
                  <a:pt x="174" y="808"/>
                </a:lnTo>
                <a:lnTo>
                  <a:pt x="182" y="780"/>
                </a:lnTo>
                <a:lnTo>
                  <a:pt x="164" y="744"/>
                </a:lnTo>
                <a:lnTo>
                  <a:pt x="145" y="689"/>
                </a:lnTo>
                <a:lnTo>
                  <a:pt x="81" y="670"/>
                </a:lnTo>
                <a:lnTo>
                  <a:pt x="36" y="606"/>
                </a:lnTo>
                <a:lnTo>
                  <a:pt x="0" y="551"/>
                </a:lnTo>
                <a:lnTo>
                  <a:pt x="0" y="533"/>
                </a:lnTo>
                <a:lnTo>
                  <a:pt x="356" y="551"/>
                </a:lnTo>
                <a:lnTo>
                  <a:pt x="374" y="0"/>
                </a:lnTo>
              </a:path>
            </a:pathLst>
          </a:custGeom>
          <a:noFill/>
          <a:ln w="19050" cap="rnd" cmpd="sng">
            <a:solidFill>
              <a:srgbClr val="114FFB"/>
            </a:solidFill>
            <a:prstDash val="solid"/>
            <a:round/>
            <a:headEnd/>
            <a:tailEnd/>
          </a:ln>
        </p:spPr>
        <p:txBody>
          <a:bodyPr/>
          <a:lstStyle/>
          <a:p>
            <a:endParaRPr lang="en-US"/>
          </a:p>
        </p:txBody>
      </p:sp>
      <p:sp>
        <p:nvSpPr>
          <p:cNvPr id="8287" name="Freeform 120"/>
          <p:cNvSpPr>
            <a:spLocks/>
          </p:cNvSpPr>
          <p:nvPr/>
        </p:nvSpPr>
        <p:spPr bwMode="auto">
          <a:xfrm>
            <a:off x="5384800" y="4667250"/>
            <a:ext cx="863600" cy="742950"/>
          </a:xfrm>
          <a:custGeom>
            <a:avLst/>
            <a:gdLst>
              <a:gd name="T0" fmla="*/ 0 w 539"/>
              <a:gd name="T1" fmla="*/ 2147483647 h 496"/>
              <a:gd name="T2" fmla="*/ 2147483647 w 539"/>
              <a:gd name="T3" fmla="*/ 0 h 496"/>
              <a:gd name="T4" fmla="*/ 2147483647 w 539"/>
              <a:gd name="T5" fmla="*/ 2147483647 h 496"/>
              <a:gd name="T6" fmla="*/ 2147483647 w 539"/>
              <a:gd name="T7" fmla="*/ 2147483647 h 496"/>
              <a:gd name="T8" fmla="*/ 2147483647 w 539"/>
              <a:gd name="T9" fmla="*/ 2147483647 h 496"/>
              <a:gd name="T10" fmla="*/ 2147483647 w 539"/>
              <a:gd name="T11" fmla="*/ 2147483647 h 496"/>
              <a:gd name="T12" fmla="*/ 2147483647 w 539"/>
              <a:gd name="T13" fmla="*/ 2147483647 h 496"/>
              <a:gd name="T14" fmla="*/ 2147483647 w 539"/>
              <a:gd name="T15" fmla="*/ 2147483647 h 496"/>
              <a:gd name="T16" fmla="*/ 2147483647 w 539"/>
              <a:gd name="T17" fmla="*/ 2147483647 h 496"/>
              <a:gd name="T18" fmla="*/ 2147483647 w 539"/>
              <a:gd name="T19" fmla="*/ 2147483647 h 496"/>
              <a:gd name="T20" fmla="*/ 2147483647 w 539"/>
              <a:gd name="T21" fmla="*/ 2147483647 h 496"/>
              <a:gd name="T22" fmla="*/ 2147483647 w 539"/>
              <a:gd name="T23" fmla="*/ 2147483647 h 496"/>
              <a:gd name="T24" fmla="*/ 2147483647 w 539"/>
              <a:gd name="T25" fmla="*/ 2147483647 h 496"/>
              <a:gd name="T26" fmla="*/ 2147483647 w 539"/>
              <a:gd name="T27" fmla="*/ 2147483647 h 496"/>
              <a:gd name="T28" fmla="*/ 2147483647 w 539"/>
              <a:gd name="T29" fmla="*/ 2147483647 h 496"/>
              <a:gd name="T30" fmla="*/ 2147483647 w 539"/>
              <a:gd name="T31" fmla="*/ 2147483647 h 496"/>
              <a:gd name="T32" fmla="*/ 2147483647 w 539"/>
              <a:gd name="T33" fmla="*/ 2147483647 h 496"/>
              <a:gd name="T34" fmla="*/ 2147483647 w 539"/>
              <a:gd name="T35" fmla="*/ 2147483647 h 496"/>
              <a:gd name="T36" fmla="*/ 2147483647 w 539"/>
              <a:gd name="T37" fmla="*/ 2147483647 h 496"/>
              <a:gd name="T38" fmla="*/ 2147483647 w 539"/>
              <a:gd name="T39" fmla="*/ 2147483647 h 496"/>
              <a:gd name="T40" fmla="*/ 2147483647 w 539"/>
              <a:gd name="T41" fmla="*/ 2147483647 h 496"/>
              <a:gd name="T42" fmla="*/ 2147483647 w 539"/>
              <a:gd name="T43" fmla="*/ 2147483647 h 496"/>
              <a:gd name="T44" fmla="*/ 2147483647 w 539"/>
              <a:gd name="T45" fmla="*/ 2147483647 h 496"/>
              <a:gd name="T46" fmla="*/ 2147483647 w 539"/>
              <a:gd name="T47" fmla="*/ 2147483647 h 496"/>
              <a:gd name="T48" fmla="*/ 2147483647 w 539"/>
              <a:gd name="T49" fmla="*/ 2147483647 h 496"/>
              <a:gd name="T50" fmla="*/ 2147483647 w 539"/>
              <a:gd name="T51" fmla="*/ 2147483647 h 496"/>
              <a:gd name="T52" fmla="*/ 2147483647 w 539"/>
              <a:gd name="T53" fmla="*/ 2147483647 h 496"/>
              <a:gd name="T54" fmla="*/ 2147483647 w 539"/>
              <a:gd name="T55" fmla="*/ 2147483647 h 496"/>
              <a:gd name="T56" fmla="*/ 2147483647 w 539"/>
              <a:gd name="T57" fmla="*/ 2147483647 h 496"/>
              <a:gd name="T58" fmla="*/ 2147483647 w 539"/>
              <a:gd name="T59" fmla="*/ 2147483647 h 496"/>
              <a:gd name="T60" fmla="*/ 2147483647 w 539"/>
              <a:gd name="T61" fmla="*/ 2147483647 h 496"/>
              <a:gd name="T62" fmla="*/ 2147483647 w 539"/>
              <a:gd name="T63" fmla="*/ 2147483647 h 496"/>
              <a:gd name="T64" fmla="*/ 2147483647 w 539"/>
              <a:gd name="T65" fmla="*/ 2147483647 h 496"/>
              <a:gd name="T66" fmla="*/ 2147483647 w 539"/>
              <a:gd name="T67" fmla="*/ 2147483647 h 496"/>
              <a:gd name="T68" fmla="*/ 2147483647 w 539"/>
              <a:gd name="T69" fmla="*/ 2147483647 h 496"/>
              <a:gd name="T70" fmla="*/ 2147483647 w 539"/>
              <a:gd name="T71" fmla="*/ 2147483647 h 496"/>
              <a:gd name="T72" fmla="*/ 2147483647 w 539"/>
              <a:gd name="T73" fmla="*/ 2147483647 h 496"/>
              <a:gd name="T74" fmla="*/ 2147483647 w 539"/>
              <a:gd name="T75" fmla="*/ 2147483647 h 496"/>
              <a:gd name="T76" fmla="*/ 2147483647 w 539"/>
              <a:gd name="T77" fmla="*/ 2147483647 h 496"/>
              <a:gd name="T78" fmla="*/ 2147483647 w 539"/>
              <a:gd name="T79" fmla="*/ 2147483647 h 496"/>
              <a:gd name="T80" fmla="*/ 2147483647 w 539"/>
              <a:gd name="T81" fmla="*/ 2147483647 h 496"/>
              <a:gd name="T82" fmla="*/ 2147483647 w 539"/>
              <a:gd name="T83" fmla="*/ 2147483647 h 496"/>
              <a:gd name="T84" fmla="*/ 2147483647 w 539"/>
              <a:gd name="T85" fmla="*/ 2147483647 h 496"/>
              <a:gd name="T86" fmla="*/ 2147483647 w 539"/>
              <a:gd name="T87" fmla="*/ 2147483647 h 496"/>
              <a:gd name="T88" fmla="*/ 2147483647 w 539"/>
              <a:gd name="T89" fmla="*/ 2147483647 h 496"/>
              <a:gd name="T90" fmla="*/ 2147483647 w 539"/>
              <a:gd name="T91" fmla="*/ 2147483647 h 496"/>
              <a:gd name="T92" fmla="*/ 2147483647 w 539"/>
              <a:gd name="T93" fmla="*/ 2147483647 h 496"/>
              <a:gd name="T94" fmla="*/ 2147483647 w 539"/>
              <a:gd name="T95" fmla="*/ 2147483647 h 496"/>
              <a:gd name="T96" fmla="*/ 2147483647 w 539"/>
              <a:gd name="T97" fmla="*/ 2147483647 h 496"/>
              <a:gd name="T98" fmla="*/ 2147483647 w 539"/>
              <a:gd name="T99" fmla="*/ 2147483647 h 496"/>
              <a:gd name="T100" fmla="*/ 2147483647 w 539"/>
              <a:gd name="T101" fmla="*/ 2147483647 h 496"/>
              <a:gd name="T102" fmla="*/ 2147483647 w 539"/>
              <a:gd name="T103" fmla="*/ 2147483647 h 496"/>
              <a:gd name="T104" fmla="*/ 0 w 539"/>
              <a:gd name="T105" fmla="*/ 2147483647 h 4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39"/>
              <a:gd name="T160" fmla="*/ 0 h 496"/>
              <a:gd name="T161" fmla="*/ 539 w 539"/>
              <a:gd name="T162" fmla="*/ 496 h 4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39" h="496">
                <a:moveTo>
                  <a:pt x="0" y="19"/>
                </a:moveTo>
                <a:lnTo>
                  <a:pt x="282" y="0"/>
                </a:lnTo>
                <a:lnTo>
                  <a:pt x="301" y="37"/>
                </a:lnTo>
                <a:lnTo>
                  <a:pt x="310" y="83"/>
                </a:lnTo>
                <a:lnTo>
                  <a:pt x="319" y="92"/>
                </a:lnTo>
                <a:lnTo>
                  <a:pt x="292" y="156"/>
                </a:lnTo>
                <a:lnTo>
                  <a:pt x="256" y="175"/>
                </a:lnTo>
                <a:lnTo>
                  <a:pt x="282" y="202"/>
                </a:lnTo>
                <a:lnTo>
                  <a:pt x="256" y="229"/>
                </a:lnTo>
                <a:lnTo>
                  <a:pt x="264" y="248"/>
                </a:lnTo>
                <a:lnTo>
                  <a:pt x="447" y="239"/>
                </a:lnTo>
                <a:lnTo>
                  <a:pt x="438" y="266"/>
                </a:lnTo>
                <a:lnTo>
                  <a:pt x="466" y="285"/>
                </a:lnTo>
                <a:lnTo>
                  <a:pt x="483" y="321"/>
                </a:lnTo>
                <a:lnTo>
                  <a:pt x="438" y="331"/>
                </a:lnTo>
                <a:lnTo>
                  <a:pt x="420" y="321"/>
                </a:lnTo>
                <a:lnTo>
                  <a:pt x="392" y="339"/>
                </a:lnTo>
                <a:lnTo>
                  <a:pt x="429" y="358"/>
                </a:lnTo>
                <a:lnTo>
                  <a:pt x="447" y="339"/>
                </a:lnTo>
                <a:lnTo>
                  <a:pt x="475" y="331"/>
                </a:lnTo>
                <a:lnTo>
                  <a:pt x="456" y="349"/>
                </a:lnTo>
                <a:lnTo>
                  <a:pt x="483" y="367"/>
                </a:lnTo>
                <a:lnTo>
                  <a:pt x="483" y="349"/>
                </a:lnTo>
                <a:lnTo>
                  <a:pt x="529" y="331"/>
                </a:lnTo>
                <a:lnTo>
                  <a:pt x="511" y="349"/>
                </a:lnTo>
                <a:lnTo>
                  <a:pt x="511" y="386"/>
                </a:lnTo>
                <a:lnTo>
                  <a:pt x="483" y="377"/>
                </a:lnTo>
                <a:lnTo>
                  <a:pt x="483" y="404"/>
                </a:lnTo>
                <a:lnTo>
                  <a:pt x="538" y="449"/>
                </a:lnTo>
                <a:lnTo>
                  <a:pt x="511" y="495"/>
                </a:lnTo>
                <a:lnTo>
                  <a:pt x="511" y="459"/>
                </a:lnTo>
                <a:lnTo>
                  <a:pt x="475" y="449"/>
                </a:lnTo>
                <a:lnTo>
                  <a:pt x="456" y="432"/>
                </a:lnTo>
                <a:lnTo>
                  <a:pt x="429" y="477"/>
                </a:lnTo>
                <a:lnTo>
                  <a:pt x="356" y="468"/>
                </a:lnTo>
                <a:lnTo>
                  <a:pt x="310" y="468"/>
                </a:lnTo>
                <a:lnTo>
                  <a:pt x="328" y="449"/>
                </a:lnTo>
                <a:lnTo>
                  <a:pt x="319" y="413"/>
                </a:lnTo>
                <a:lnTo>
                  <a:pt x="292" y="441"/>
                </a:lnTo>
                <a:lnTo>
                  <a:pt x="246" y="413"/>
                </a:lnTo>
                <a:lnTo>
                  <a:pt x="246" y="394"/>
                </a:lnTo>
                <a:lnTo>
                  <a:pt x="219" y="404"/>
                </a:lnTo>
                <a:lnTo>
                  <a:pt x="228" y="432"/>
                </a:lnTo>
                <a:lnTo>
                  <a:pt x="191" y="441"/>
                </a:lnTo>
                <a:lnTo>
                  <a:pt x="109" y="423"/>
                </a:lnTo>
                <a:lnTo>
                  <a:pt x="45" y="432"/>
                </a:lnTo>
                <a:lnTo>
                  <a:pt x="54" y="367"/>
                </a:lnTo>
                <a:lnTo>
                  <a:pt x="45" y="339"/>
                </a:lnTo>
                <a:lnTo>
                  <a:pt x="72" y="266"/>
                </a:lnTo>
                <a:lnTo>
                  <a:pt x="54" y="239"/>
                </a:lnTo>
                <a:lnTo>
                  <a:pt x="26" y="156"/>
                </a:lnTo>
                <a:lnTo>
                  <a:pt x="9" y="147"/>
                </a:lnTo>
                <a:lnTo>
                  <a:pt x="0" y="19"/>
                </a:lnTo>
              </a:path>
            </a:pathLst>
          </a:custGeom>
          <a:noFill/>
          <a:ln w="19050" cap="rnd" cmpd="sng">
            <a:solidFill>
              <a:srgbClr val="114FFB"/>
            </a:solidFill>
            <a:prstDash val="solid"/>
            <a:round/>
            <a:headEnd/>
            <a:tailEnd/>
          </a:ln>
        </p:spPr>
        <p:txBody>
          <a:bodyPr/>
          <a:lstStyle/>
          <a:p>
            <a:endParaRPr lang="en-US"/>
          </a:p>
        </p:txBody>
      </p:sp>
      <p:sp>
        <p:nvSpPr>
          <p:cNvPr id="8288" name="Freeform 121"/>
          <p:cNvSpPr>
            <a:spLocks/>
          </p:cNvSpPr>
          <p:nvPr/>
        </p:nvSpPr>
        <p:spPr bwMode="auto">
          <a:xfrm>
            <a:off x="5969000" y="3721100"/>
            <a:ext cx="1290638" cy="539750"/>
          </a:xfrm>
          <a:custGeom>
            <a:avLst/>
            <a:gdLst>
              <a:gd name="T0" fmla="*/ 2147483647 w 813"/>
              <a:gd name="T1" fmla="*/ 2147483647 h 340"/>
              <a:gd name="T2" fmla="*/ 2147483647 w 813"/>
              <a:gd name="T3" fmla="*/ 2147483647 h 340"/>
              <a:gd name="T4" fmla="*/ 2147483647 w 813"/>
              <a:gd name="T5" fmla="*/ 2147483647 h 340"/>
              <a:gd name="T6" fmla="*/ 2147483647 w 813"/>
              <a:gd name="T7" fmla="*/ 2147483647 h 340"/>
              <a:gd name="T8" fmla="*/ 2147483647 w 813"/>
              <a:gd name="T9" fmla="*/ 2147483647 h 340"/>
              <a:gd name="T10" fmla="*/ 2147483647 w 813"/>
              <a:gd name="T11" fmla="*/ 2147483647 h 340"/>
              <a:gd name="T12" fmla="*/ 2147483647 w 813"/>
              <a:gd name="T13" fmla="*/ 2147483647 h 340"/>
              <a:gd name="T14" fmla="*/ 2147483647 w 813"/>
              <a:gd name="T15" fmla="*/ 0 h 340"/>
              <a:gd name="T16" fmla="*/ 2147483647 w 813"/>
              <a:gd name="T17" fmla="*/ 0 h 340"/>
              <a:gd name="T18" fmla="*/ 2147483647 w 813"/>
              <a:gd name="T19" fmla="*/ 2147483647 h 340"/>
              <a:gd name="T20" fmla="*/ 2147483647 w 813"/>
              <a:gd name="T21" fmla="*/ 2147483647 h 340"/>
              <a:gd name="T22" fmla="*/ 2147483647 w 813"/>
              <a:gd name="T23" fmla="*/ 2147483647 h 340"/>
              <a:gd name="T24" fmla="*/ 2147483647 w 813"/>
              <a:gd name="T25" fmla="*/ 2147483647 h 340"/>
              <a:gd name="T26" fmla="*/ 2147483647 w 813"/>
              <a:gd name="T27" fmla="*/ 2147483647 h 340"/>
              <a:gd name="T28" fmla="*/ 2147483647 w 813"/>
              <a:gd name="T29" fmla="*/ 2147483647 h 340"/>
              <a:gd name="T30" fmla="*/ 2147483647 w 813"/>
              <a:gd name="T31" fmla="*/ 2147483647 h 340"/>
              <a:gd name="T32" fmla="*/ 2147483647 w 813"/>
              <a:gd name="T33" fmla="*/ 2147483647 h 340"/>
              <a:gd name="T34" fmla="*/ 2147483647 w 813"/>
              <a:gd name="T35" fmla="*/ 2147483647 h 340"/>
              <a:gd name="T36" fmla="*/ 2147483647 w 813"/>
              <a:gd name="T37" fmla="*/ 2147483647 h 340"/>
              <a:gd name="T38" fmla="*/ 2147483647 w 813"/>
              <a:gd name="T39" fmla="*/ 2147483647 h 340"/>
              <a:gd name="T40" fmla="*/ 2147483647 w 813"/>
              <a:gd name="T41" fmla="*/ 2147483647 h 340"/>
              <a:gd name="T42" fmla="*/ 0 w 813"/>
              <a:gd name="T43" fmla="*/ 2147483647 h 340"/>
              <a:gd name="T44" fmla="*/ 2147483647 w 813"/>
              <a:gd name="T45" fmla="*/ 2147483647 h 340"/>
              <a:gd name="T46" fmla="*/ 2147483647 w 813"/>
              <a:gd name="T47" fmla="*/ 2147483647 h 340"/>
              <a:gd name="T48" fmla="*/ 2147483647 w 813"/>
              <a:gd name="T49" fmla="*/ 2147483647 h 340"/>
              <a:gd name="T50" fmla="*/ 2147483647 w 813"/>
              <a:gd name="T51" fmla="*/ 2147483647 h 340"/>
              <a:gd name="T52" fmla="*/ 2147483647 w 813"/>
              <a:gd name="T53" fmla="*/ 2147483647 h 340"/>
              <a:gd name="T54" fmla="*/ 2147483647 w 813"/>
              <a:gd name="T55" fmla="*/ 2147483647 h 340"/>
              <a:gd name="T56" fmla="*/ 2147483647 w 813"/>
              <a:gd name="T57" fmla="*/ 2147483647 h 34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13"/>
              <a:gd name="T88" fmla="*/ 0 h 340"/>
              <a:gd name="T89" fmla="*/ 813 w 813"/>
              <a:gd name="T90" fmla="*/ 340 h 34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13" h="340">
                <a:moveTo>
                  <a:pt x="55" y="147"/>
                </a:moveTo>
                <a:lnTo>
                  <a:pt x="200" y="129"/>
                </a:lnTo>
                <a:lnTo>
                  <a:pt x="191" y="110"/>
                </a:lnTo>
                <a:lnTo>
                  <a:pt x="219" y="110"/>
                </a:lnTo>
                <a:lnTo>
                  <a:pt x="347" y="91"/>
                </a:lnTo>
                <a:lnTo>
                  <a:pt x="401" y="82"/>
                </a:lnTo>
                <a:lnTo>
                  <a:pt x="456" y="82"/>
                </a:lnTo>
                <a:lnTo>
                  <a:pt x="794" y="0"/>
                </a:lnTo>
                <a:lnTo>
                  <a:pt x="812" y="0"/>
                </a:lnTo>
                <a:lnTo>
                  <a:pt x="812" y="45"/>
                </a:lnTo>
                <a:lnTo>
                  <a:pt x="803" y="45"/>
                </a:lnTo>
                <a:lnTo>
                  <a:pt x="794" y="82"/>
                </a:lnTo>
                <a:lnTo>
                  <a:pt x="758" y="82"/>
                </a:lnTo>
                <a:lnTo>
                  <a:pt x="748" y="101"/>
                </a:lnTo>
                <a:lnTo>
                  <a:pt x="731" y="101"/>
                </a:lnTo>
                <a:lnTo>
                  <a:pt x="703" y="129"/>
                </a:lnTo>
                <a:lnTo>
                  <a:pt x="630" y="174"/>
                </a:lnTo>
                <a:lnTo>
                  <a:pt x="603" y="193"/>
                </a:lnTo>
                <a:lnTo>
                  <a:pt x="603" y="211"/>
                </a:lnTo>
                <a:lnTo>
                  <a:pt x="593" y="211"/>
                </a:lnTo>
                <a:lnTo>
                  <a:pt x="584" y="256"/>
                </a:lnTo>
                <a:lnTo>
                  <a:pt x="0" y="339"/>
                </a:lnTo>
                <a:lnTo>
                  <a:pt x="9" y="293"/>
                </a:lnTo>
                <a:lnTo>
                  <a:pt x="26" y="266"/>
                </a:lnTo>
                <a:lnTo>
                  <a:pt x="26" y="248"/>
                </a:lnTo>
                <a:lnTo>
                  <a:pt x="26" y="229"/>
                </a:lnTo>
                <a:lnTo>
                  <a:pt x="45" y="193"/>
                </a:lnTo>
                <a:lnTo>
                  <a:pt x="55" y="165"/>
                </a:lnTo>
                <a:lnTo>
                  <a:pt x="55" y="147"/>
                </a:lnTo>
              </a:path>
            </a:pathLst>
          </a:custGeom>
          <a:noFill/>
          <a:ln w="19050" cap="rnd" cmpd="sng">
            <a:solidFill>
              <a:srgbClr val="114FFB"/>
            </a:solidFill>
            <a:prstDash val="solid"/>
            <a:round/>
            <a:headEnd/>
            <a:tailEnd/>
          </a:ln>
        </p:spPr>
        <p:txBody>
          <a:bodyPr/>
          <a:lstStyle/>
          <a:p>
            <a:endParaRPr lang="en-US"/>
          </a:p>
        </p:txBody>
      </p:sp>
      <p:sp>
        <p:nvSpPr>
          <p:cNvPr id="8290" name="Freeform 123"/>
          <p:cNvSpPr>
            <a:spLocks/>
          </p:cNvSpPr>
          <p:nvPr/>
        </p:nvSpPr>
        <p:spPr bwMode="auto">
          <a:xfrm>
            <a:off x="1982788" y="1374775"/>
            <a:ext cx="942975" cy="1473200"/>
          </a:xfrm>
          <a:custGeom>
            <a:avLst/>
            <a:gdLst>
              <a:gd name="T0" fmla="*/ 2147483647 w 594"/>
              <a:gd name="T1" fmla="*/ 0 h 928"/>
              <a:gd name="T2" fmla="*/ 2147483647 w 594"/>
              <a:gd name="T3" fmla="*/ 2147483647 h 928"/>
              <a:gd name="T4" fmla="*/ 2147483647 w 594"/>
              <a:gd name="T5" fmla="*/ 2147483647 h 928"/>
              <a:gd name="T6" fmla="*/ 2147483647 w 594"/>
              <a:gd name="T7" fmla="*/ 2147483647 h 928"/>
              <a:gd name="T8" fmla="*/ 2147483647 w 594"/>
              <a:gd name="T9" fmla="*/ 2147483647 h 928"/>
              <a:gd name="T10" fmla="*/ 2147483647 w 594"/>
              <a:gd name="T11" fmla="*/ 2147483647 h 928"/>
              <a:gd name="T12" fmla="*/ 2147483647 w 594"/>
              <a:gd name="T13" fmla="*/ 2147483647 h 928"/>
              <a:gd name="T14" fmla="*/ 2147483647 w 594"/>
              <a:gd name="T15" fmla="*/ 2147483647 h 928"/>
              <a:gd name="T16" fmla="*/ 2147483647 w 594"/>
              <a:gd name="T17" fmla="*/ 2147483647 h 928"/>
              <a:gd name="T18" fmla="*/ 2147483647 w 594"/>
              <a:gd name="T19" fmla="*/ 2147483647 h 928"/>
              <a:gd name="T20" fmla="*/ 2147483647 w 594"/>
              <a:gd name="T21" fmla="*/ 2147483647 h 928"/>
              <a:gd name="T22" fmla="*/ 2147483647 w 594"/>
              <a:gd name="T23" fmla="*/ 2147483647 h 928"/>
              <a:gd name="T24" fmla="*/ 2147483647 w 594"/>
              <a:gd name="T25" fmla="*/ 2147483647 h 928"/>
              <a:gd name="T26" fmla="*/ 2147483647 w 594"/>
              <a:gd name="T27" fmla="*/ 2147483647 h 928"/>
              <a:gd name="T28" fmla="*/ 2147483647 w 594"/>
              <a:gd name="T29" fmla="*/ 2147483647 h 928"/>
              <a:gd name="T30" fmla="*/ 2147483647 w 594"/>
              <a:gd name="T31" fmla="*/ 2147483647 h 928"/>
              <a:gd name="T32" fmla="*/ 2147483647 w 594"/>
              <a:gd name="T33" fmla="*/ 2147483647 h 928"/>
              <a:gd name="T34" fmla="*/ 2147483647 w 594"/>
              <a:gd name="T35" fmla="*/ 2147483647 h 928"/>
              <a:gd name="T36" fmla="*/ 2147483647 w 594"/>
              <a:gd name="T37" fmla="*/ 2147483647 h 928"/>
              <a:gd name="T38" fmla="*/ 2147483647 w 594"/>
              <a:gd name="T39" fmla="*/ 2147483647 h 928"/>
              <a:gd name="T40" fmla="*/ 2147483647 w 594"/>
              <a:gd name="T41" fmla="*/ 2147483647 h 928"/>
              <a:gd name="T42" fmla="*/ 2147483647 w 594"/>
              <a:gd name="T43" fmla="*/ 2147483647 h 928"/>
              <a:gd name="T44" fmla="*/ 2147483647 w 594"/>
              <a:gd name="T45" fmla="*/ 2147483647 h 928"/>
              <a:gd name="T46" fmla="*/ 0 w 594"/>
              <a:gd name="T47" fmla="*/ 2147483647 h 928"/>
              <a:gd name="T48" fmla="*/ 2147483647 w 594"/>
              <a:gd name="T49" fmla="*/ 2147483647 h 928"/>
              <a:gd name="T50" fmla="*/ 2147483647 w 594"/>
              <a:gd name="T51" fmla="*/ 2147483647 h 928"/>
              <a:gd name="T52" fmla="*/ 2147483647 w 594"/>
              <a:gd name="T53" fmla="*/ 2147483647 h 928"/>
              <a:gd name="T54" fmla="*/ 2147483647 w 594"/>
              <a:gd name="T55" fmla="*/ 2147483647 h 928"/>
              <a:gd name="T56" fmla="*/ 2147483647 w 594"/>
              <a:gd name="T57" fmla="*/ 2147483647 h 928"/>
              <a:gd name="T58" fmla="*/ 2147483647 w 594"/>
              <a:gd name="T59" fmla="*/ 2147483647 h 928"/>
              <a:gd name="T60" fmla="*/ 2147483647 w 594"/>
              <a:gd name="T61" fmla="*/ 2147483647 h 928"/>
              <a:gd name="T62" fmla="*/ 2147483647 w 594"/>
              <a:gd name="T63" fmla="*/ 2147483647 h 928"/>
              <a:gd name="T64" fmla="*/ 2147483647 w 594"/>
              <a:gd name="T65" fmla="*/ 2147483647 h 928"/>
              <a:gd name="T66" fmla="*/ 2147483647 w 594"/>
              <a:gd name="T67" fmla="*/ 2147483647 h 928"/>
              <a:gd name="T68" fmla="*/ 2147483647 w 594"/>
              <a:gd name="T69" fmla="*/ 2147483647 h 928"/>
              <a:gd name="T70" fmla="*/ 2147483647 w 594"/>
              <a:gd name="T71" fmla="*/ 2147483647 h 928"/>
              <a:gd name="T72" fmla="*/ 2147483647 w 594"/>
              <a:gd name="T73" fmla="*/ 0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94"/>
              <a:gd name="T112" fmla="*/ 0 h 928"/>
              <a:gd name="T113" fmla="*/ 594 w 594"/>
              <a:gd name="T114" fmla="*/ 928 h 9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94" h="928">
                <a:moveTo>
                  <a:pt x="192" y="0"/>
                </a:moveTo>
                <a:lnTo>
                  <a:pt x="264" y="9"/>
                </a:lnTo>
                <a:lnTo>
                  <a:pt x="237" y="119"/>
                </a:lnTo>
                <a:lnTo>
                  <a:pt x="255" y="183"/>
                </a:lnTo>
                <a:lnTo>
                  <a:pt x="246" y="211"/>
                </a:lnTo>
                <a:lnTo>
                  <a:pt x="292" y="238"/>
                </a:lnTo>
                <a:lnTo>
                  <a:pt x="310" y="303"/>
                </a:lnTo>
                <a:lnTo>
                  <a:pt x="347" y="321"/>
                </a:lnTo>
                <a:lnTo>
                  <a:pt x="329" y="385"/>
                </a:lnTo>
                <a:lnTo>
                  <a:pt x="301" y="440"/>
                </a:lnTo>
                <a:lnTo>
                  <a:pt x="319" y="459"/>
                </a:lnTo>
                <a:lnTo>
                  <a:pt x="355" y="431"/>
                </a:lnTo>
                <a:lnTo>
                  <a:pt x="374" y="459"/>
                </a:lnTo>
                <a:lnTo>
                  <a:pt x="393" y="523"/>
                </a:lnTo>
                <a:lnTo>
                  <a:pt x="393" y="560"/>
                </a:lnTo>
                <a:lnTo>
                  <a:pt x="411" y="569"/>
                </a:lnTo>
                <a:lnTo>
                  <a:pt x="411" y="624"/>
                </a:lnTo>
                <a:lnTo>
                  <a:pt x="475" y="615"/>
                </a:lnTo>
                <a:lnTo>
                  <a:pt x="529" y="606"/>
                </a:lnTo>
                <a:lnTo>
                  <a:pt x="557" y="624"/>
                </a:lnTo>
                <a:lnTo>
                  <a:pt x="566" y="587"/>
                </a:lnTo>
                <a:lnTo>
                  <a:pt x="593" y="624"/>
                </a:lnTo>
                <a:lnTo>
                  <a:pt x="539" y="927"/>
                </a:lnTo>
                <a:lnTo>
                  <a:pt x="0" y="844"/>
                </a:lnTo>
                <a:lnTo>
                  <a:pt x="36" y="642"/>
                </a:lnTo>
                <a:lnTo>
                  <a:pt x="27" y="624"/>
                </a:lnTo>
                <a:lnTo>
                  <a:pt x="64" y="615"/>
                </a:lnTo>
                <a:lnTo>
                  <a:pt x="64" y="579"/>
                </a:lnTo>
                <a:lnTo>
                  <a:pt x="36" y="569"/>
                </a:lnTo>
                <a:lnTo>
                  <a:pt x="45" y="532"/>
                </a:lnTo>
                <a:lnTo>
                  <a:pt x="91" y="495"/>
                </a:lnTo>
                <a:lnTo>
                  <a:pt x="136" y="422"/>
                </a:lnTo>
                <a:lnTo>
                  <a:pt x="146" y="385"/>
                </a:lnTo>
                <a:lnTo>
                  <a:pt x="110" y="348"/>
                </a:lnTo>
                <a:lnTo>
                  <a:pt x="118" y="312"/>
                </a:lnTo>
                <a:lnTo>
                  <a:pt x="118" y="275"/>
                </a:lnTo>
                <a:lnTo>
                  <a:pt x="192" y="0"/>
                </a:lnTo>
              </a:path>
            </a:pathLst>
          </a:custGeom>
          <a:noFill/>
          <a:ln w="19050" cap="rnd" cmpd="sng">
            <a:solidFill>
              <a:srgbClr val="114FFB"/>
            </a:solidFill>
            <a:prstDash val="solid"/>
            <a:round/>
            <a:headEnd/>
            <a:tailEnd/>
          </a:ln>
        </p:spPr>
        <p:txBody>
          <a:bodyPr/>
          <a:lstStyle/>
          <a:p>
            <a:endParaRPr lang="en-US"/>
          </a:p>
        </p:txBody>
      </p:sp>
      <p:sp>
        <p:nvSpPr>
          <p:cNvPr id="8292" name="Freeform 125"/>
          <p:cNvSpPr>
            <a:spLocks/>
          </p:cNvSpPr>
          <p:nvPr/>
        </p:nvSpPr>
        <p:spPr bwMode="auto">
          <a:xfrm>
            <a:off x="3962400" y="3925888"/>
            <a:ext cx="1363663" cy="669925"/>
          </a:xfrm>
          <a:custGeom>
            <a:avLst/>
            <a:gdLst>
              <a:gd name="T0" fmla="*/ 0 w 859"/>
              <a:gd name="T1" fmla="*/ 2147483647 h 422"/>
              <a:gd name="T2" fmla="*/ 2147483647 w 859"/>
              <a:gd name="T3" fmla="*/ 0 h 422"/>
              <a:gd name="T4" fmla="*/ 2147483647 w 859"/>
              <a:gd name="T5" fmla="*/ 2147483647 h 422"/>
              <a:gd name="T6" fmla="*/ 2147483647 w 859"/>
              <a:gd name="T7" fmla="*/ 2147483647 h 422"/>
              <a:gd name="T8" fmla="*/ 2147483647 w 859"/>
              <a:gd name="T9" fmla="*/ 2147483647 h 422"/>
              <a:gd name="T10" fmla="*/ 2147483647 w 859"/>
              <a:gd name="T11" fmla="*/ 2147483647 h 422"/>
              <a:gd name="T12" fmla="*/ 2147483647 w 859"/>
              <a:gd name="T13" fmla="*/ 2147483647 h 422"/>
              <a:gd name="T14" fmla="*/ 2147483647 w 859"/>
              <a:gd name="T15" fmla="*/ 2147483647 h 422"/>
              <a:gd name="T16" fmla="*/ 2147483647 w 859"/>
              <a:gd name="T17" fmla="*/ 2147483647 h 422"/>
              <a:gd name="T18" fmla="*/ 2147483647 w 859"/>
              <a:gd name="T19" fmla="*/ 2147483647 h 422"/>
              <a:gd name="T20" fmla="*/ 2147483647 w 859"/>
              <a:gd name="T21" fmla="*/ 2147483647 h 422"/>
              <a:gd name="T22" fmla="*/ 2147483647 w 859"/>
              <a:gd name="T23" fmla="*/ 2147483647 h 422"/>
              <a:gd name="T24" fmla="*/ 2147483647 w 859"/>
              <a:gd name="T25" fmla="*/ 2147483647 h 422"/>
              <a:gd name="T26" fmla="*/ 2147483647 w 859"/>
              <a:gd name="T27" fmla="*/ 2147483647 h 422"/>
              <a:gd name="T28" fmla="*/ 2147483647 w 859"/>
              <a:gd name="T29" fmla="*/ 2147483647 h 422"/>
              <a:gd name="T30" fmla="*/ 2147483647 w 859"/>
              <a:gd name="T31" fmla="*/ 2147483647 h 422"/>
              <a:gd name="T32" fmla="*/ 2147483647 w 859"/>
              <a:gd name="T33" fmla="*/ 2147483647 h 422"/>
              <a:gd name="T34" fmla="*/ 2147483647 w 859"/>
              <a:gd name="T35" fmla="*/ 2147483647 h 422"/>
              <a:gd name="T36" fmla="*/ 2147483647 w 859"/>
              <a:gd name="T37" fmla="*/ 2147483647 h 422"/>
              <a:gd name="T38" fmla="*/ 2147483647 w 859"/>
              <a:gd name="T39" fmla="*/ 2147483647 h 422"/>
              <a:gd name="T40" fmla="*/ 2147483647 w 859"/>
              <a:gd name="T41" fmla="*/ 2147483647 h 422"/>
              <a:gd name="T42" fmla="*/ 2147483647 w 859"/>
              <a:gd name="T43" fmla="*/ 2147483647 h 422"/>
              <a:gd name="T44" fmla="*/ 2147483647 w 859"/>
              <a:gd name="T45" fmla="*/ 2147483647 h 422"/>
              <a:gd name="T46" fmla="*/ 0 w 859"/>
              <a:gd name="T47" fmla="*/ 2147483647 h 422"/>
              <a:gd name="T48" fmla="*/ 0 w 859"/>
              <a:gd name="T49" fmla="*/ 2147483647 h 4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59"/>
              <a:gd name="T76" fmla="*/ 0 h 422"/>
              <a:gd name="T77" fmla="*/ 859 w 859"/>
              <a:gd name="T78" fmla="*/ 422 h 4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59" h="422">
                <a:moveTo>
                  <a:pt x="0" y="8"/>
                </a:moveTo>
                <a:lnTo>
                  <a:pt x="813" y="0"/>
                </a:lnTo>
                <a:lnTo>
                  <a:pt x="822" y="64"/>
                </a:lnTo>
                <a:lnTo>
                  <a:pt x="840" y="146"/>
                </a:lnTo>
                <a:lnTo>
                  <a:pt x="850" y="210"/>
                </a:lnTo>
                <a:lnTo>
                  <a:pt x="858" y="421"/>
                </a:lnTo>
                <a:lnTo>
                  <a:pt x="813" y="403"/>
                </a:lnTo>
                <a:lnTo>
                  <a:pt x="786" y="384"/>
                </a:lnTo>
                <a:lnTo>
                  <a:pt x="712" y="403"/>
                </a:lnTo>
                <a:lnTo>
                  <a:pt x="694" y="403"/>
                </a:lnTo>
                <a:lnTo>
                  <a:pt x="666" y="412"/>
                </a:lnTo>
                <a:lnTo>
                  <a:pt x="603" y="384"/>
                </a:lnTo>
                <a:lnTo>
                  <a:pt x="584" y="403"/>
                </a:lnTo>
                <a:lnTo>
                  <a:pt x="531" y="394"/>
                </a:lnTo>
                <a:lnTo>
                  <a:pt x="503" y="394"/>
                </a:lnTo>
                <a:lnTo>
                  <a:pt x="494" y="366"/>
                </a:lnTo>
                <a:lnTo>
                  <a:pt x="476" y="366"/>
                </a:lnTo>
                <a:lnTo>
                  <a:pt x="394" y="357"/>
                </a:lnTo>
                <a:lnTo>
                  <a:pt x="366" y="329"/>
                </a:lnTo>
                <a:lnTo>
                  <a:pt x="330" y="339"/>
                </a:lnTo>
                <a:lnTo>
                  <a:pt x="303" y="311"/>
                </a:lnTo>
                <a:lnTo>
                  <a:pt x="293" y="311"/>
                </a:lnTo>
                <a:lnTo>
                  <a:pt x="293" y="72"/>
                </a:lnTo>
                <a:lnTo>
                  <a:pt x="0" y="72"/>
                </a:lnTo>
                <a:lnTo>
                  <a:pt x="0" y="8"/>
                </a:lnTo>
              </a:path>
            </a:pathLst>
          </a:custGeom>
          <a:noFill/>
          <a:ln w="19050" cap="rnd" cmpd="sng">
            <a:solidFill>
              <a:srgbClr val="114FFB"/>
            </a:solidFill>
            <a:prstDash val="solid"/>
            <a:round/>
            <a:headEnd/>
            <a:tailEnd/>
          </a:ln>
        </p:spPr>
        <p:txBody>
          <a:bodyPr/>
          <a:lstStyle/>
          <a:p>
            <a:endParaRPr lang="en-US"/>
          </a:p>
        </p:txBody>
      </p:sp>
      <p:sp>
        <p:nvSpPr>
          <p:cNvPr id="8293" name="Freeform 126"/>
          <p:cNvSpPr>
            <a:spLocks/>
          </p:cNvSpPr>
          <p:nvPr/>
        </p:nvSpPr>
        <p:spPr bwMode="auto">
          <a:xfrm>
            <a:off x="5083175" y="3181350"/>
            <a:ext cx="1017588" cy="874713"/>
          </a:xfrm>
          <a:custGeom>
            <a:avLst/>
            <a:gdLst>
              <a:gd name="T0" fmla="*/ 0 w 641"/>
              <a:gd name="T1" fmla="*/ 2147483647 h 551"/>
              <a:gd name="T2" fmla="*/ 2147483647 w 641"/>
              <a:gd name="T3" fmla="*/ 0 h 551"/>
              <a:gd name="T4" fmla="*/ 2147483647 w 641"/>
              <a:gd name="T5" fmla="*/ 2147483647 h 551"/>
              <a:gd name="T6" fmla="*/ 2147483647 w 641"/>
              <a:gd name="T7" fmla="*/ 2147483647 h 551"/>
              <a:gd name="T8" fmla="*/ 2147483647 w 641"/>
              <a:gd name="T9" fmla="*/ 2147483647 h 551"/>
              <a:gd name="T10" fmla="*/ 2147483647 w 641"/>
              <a:gd name="T11" fmla="*/ 2147483647 h 551"/>
              <a:gd name="T12" fmla="*/ 2147483647 w 641"/>
              <a:gd name="T13" fmla="*/ 2147483647 h 551"/>
              <a:gd name="T14" fmla="*/ 2147483647 w 641"/>
              <a:gd name="T15" fmla="*/ 2147483647 h 551"/>
              <a:gd name="T16" fmla="*/ 2147483647 w 641"/>
              <a:gd name="T17" fmla="*/ 2147483647 h 551"/>
              <a:gd name="T18" fmla="*/ 2147483647 w 641"/>
              <a:gd name="T19" fmla="*/ 2147483647 h 551"/>
              <a:gd name="T20" fmla="*/ 2147483647 w 641"/>
              <a:gd name="T21" fmla="*/ 2147483647 h 551"/>
              <a:gd name="T22" fmla="*/ 2147483647 w 641"/>
              <a:gd name="T23" fmla="*/ 2147483647 h 551"/>
              <a:gd name="T24" fmla="*/ 2147483647 w 641"/>
              <a:gd name="T25" fmla="*/ 2147483647 h 551"/>
              <a:gd name="T26" fmla="*/ 2147483647 w 641"/>
              <a:gd name="T27" fmla="*/ 2147483647 h 551"/>
              <a:gd name="T28" fmla="*/ 2147483647 w 641"/>
              <a:gd name="T29" fmla="*/ 2147483647 h 551"/>
              <a:gd name="T30" fmla="*/ 2147483647 w 641"/>
              <a:gd name="T31" fmla="*/ 2147483647 h 551"/>
              <a:gd name="T32" fmla="*/ 2147483647 w 641"/>
              <a:gd name="T33" fmla="*/ 2147483647 h 551"/>
              <a:gd name="T34" fmla="*/ 2147483647 w 641"/>
              <a:gd name="T35" fmla="*/ 2147483647 h 551"/>
              <a:gd name="T36" fmla="*/ 2147483647 w 641"/>
              <a:gd name="T37" fmla="*/ 2147483647 h 551"/>
              <a:gd name="T38" fmla="*/ 2147483647 w 641"/>
              <a:gd name="T39" fmla="*/ 2147483647 h 551"/>
              <a:gd name="T40" fmla="*/ 2147483647 w 641"/>
              <a:gd name="T41" fmla="*/ 2147483647 h 551"/>
              <a:gd name="T42" fmla="*/ 2147483647 w 641"/>
              <a:gd name="T43" fmla="*/ 2147483647 h 551"/>
              <a:gd name="T44" fmla="*/ 2147483647 w 641"/>
              <a:gd name="T45" fmla="*/ 2147483647 h 551"/>
              <a:gd name="T46" fmla="*/ 2147483647 w 641"/>
              <a:gd name="T47" fmla="*/ 2147483647 h 551"/>
              <a:gd name="T48" fmla="*/ 2147483647 w 641"/>
              <a:gd name="T49" fmla="*/ 2147483647 h 551"/>
              <a:gd name="T50" fmla="*/ 2147483647 w 641"/>
              <a:gd name="T51" fmla="*/ 2147483647 h 551"/>
              <a:gd name="T52" fmla="*/ 2147483647 w 641"/>
              <a:gd name="T53" fmla="*/ 2147483647 h 551"/>
              <a:gd name="T54" fmla="*/ 2147483647 w 641"/>
              <a:gd name="T55" fmla="*/ 2147483647 h 551"/>
              <a:gd name="T56" fmla="*/ 2147483647 w 641"/>
              <a:gd name="T57" fmla="*/ 2147483647 h 551"/>
              <a:gd name="T58" fmla="*/ 0 w 641"/>
              <a:gd name="T59" fmla="*/ 2147483647 h 55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41"/>
              <a:gd name="T91" fmla="*/ 0 h 551"/>
              <a:gd name="T92" fmla="*/ 641 w 641"/>
              <a:gd name="T93" fmla="*/ 551 h 55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41" h="551">
                <a:moveTo>
                  <a:pt x="0" y="19"/>
                </a:moveTo>
                <a:lnTo>
                  <a:pt x="347" y="0"/>
                </a:lnTo>
                <a:lnTo>
                  <a:pt x="375" y="19"/>
                </a:lnTo>
                <a:lnTo>
                  <a:pt x="375" y="65"/>
                </a:lnTo>
                <a:lnTo>
                  <a:pt x="411" y="129"/>
                </a:lnTo>
                <a:lnTo>
                  <a:pt x="466" y="175"/>
                </a:lnTo>
                <a:lnTo>
                  <a:pt x="466" y="202"/>
                </a:lnTo>
                <a:lnTo>
                  <a:pt x="503" y="193"/>
                </a:lnTo>
                <a:lnTo>
                  <a:pt x="520" y="202"/>
                </a:lnTo>
                <a:lnTo>
                  <a:pt x="530" y="230"/>
                </a:lnTo>
                <a:lnTo>
                  <a:pt x="503" y="267"/>
                </a:lnTo>
                <a:lnTo>
                  <a:pt x="557" y="322"/>
                </a:lnTo>
                <a:lnTo>
                  <a:pt x="594" y="339"/>
                </a:lnTo>
                <a:lnTo>
                  <a:pt x="613" y="377"/>
                </a:lnTo>
                <a:lnTo>
                  <a:pt x="594" y="395"/>
                </a:lnTo>
                <a:lnTo>
                  <a:pt x="640" y="422"/>
                </a:lnTo>
                <a:lnTo>
                  <a:pt x="640" y="469"/>
                </a:lnTo>
                <a:lnTo>
                  <a:pt x="621" y="487"/>
                </a:lnTo>
                <a:lnTo>
                  <a:pt x="594" y="550"/>
                </a:lnTo>
                <a:lnTo>
                  <a:pt x="548" y="550"/>
                </a:lnTo>
                <a:lnTo>
                  <a:pt x="557" y="514"/>
                </a:lnTo>
                <a:lnTo>
                  <a:pt x="548" y="496"/>
                </a:lnTo>
                <a:lnTo>
                  <a:pt x="119" y="533"/>
                </a:lnTo>
                <a:lnTo>
                  <a:pt x="101" y="211"/>
                </a:lnTo>
                <a:lnTo>
                  <a:pt x="55" y="147"/>
                </a:lnTo>
                <a:lnTo>
                  <a:pt x="73" y="129"/>
                </a:lnTo>
                <a:lnTo>
                  <a:pt x="73" y="110"/>
                </a:lnTo>
                <a:lnTo>
                  <a:pt x="55" y="120"/>
                </a:lnTo>
                <a:lnTo>
                  <a:pt x="10" y="55"/>
                </a:lnTo>
                <a:lnTo>
                  <a:pt x="0" y="19"/>
                </a:lnTo>
              </a:path>
            </a:pathLst>
          </a:custGeom>
          <a:noFill/>
          <a:ln w="19050" cap="rnd" cmpd="sng">
            <a:solidFill>
              <a:srgbClr val="114FFB"/>
            </a:solidFill>
            <a:prstDash val="solid"/>
            <a:round/>
            <a:headEnd/>
            <a:tailEnd/>
          </a:ln>
        </p:spPr>
        <p:txBody>
          <a:bodyPr/>
          <a:lstStyle/>
          <a:p>
            <a:endParaRPr lang="en-US"/>
          </a:p>
        </p:txBody>
      </p:sp>
      <p:sp>
        <p:nvSpPr>
          <p:cNvPr id="8296" name="Freeform 129"/>
          <p:cNvSpPr>
            <a:spLocks/>
          </p:cNvSpPr>
          <p:nvPr/>
        </p:nvSpPr>
        <p:spPr bwMode="auto">
          <a:xfrm>
            <a:off x="6248400" y="4157663"/>
            <a:ext cx="649288" cy="1008062"/>
          </a:xfrm>
          <a:custGeom>
            <a:avLst/>
            <a:gdLst>
              <a:gd name="T0" fmla="*/ 0 w 384"/>
              <a:gd name="T1" fmla="*/ 2147483647 h 635"/>
              <a:gd name="T2" fmla="*/ 2147483647 w 384"/>
              <a:gd name="T3" fmla="*/ 0 h 635"/>
              <a:gd name="T4" fmla="*/ 2147483647 w 384"/>
              <a:gd name="T5" fmla="*/ 2147483647 h 635"/>
              <a:gd name="T6" fmla="*/ 2147483647 w 384"/>
              <a:gd name="T7" fmla="*/ 2147483647 h 635"/>
              <a:gd name="T8" fmla="*/ 2147483647 w 384"/>
              <a:gd name="T9" fmla="*/ 2147483647 h 635"/>
              <a:gd name="T10" fmla="*/ 2147483647 w 384"/>
              <a:gd name="T11" fmla="*/ 2147483647 h 635"/>
              <a:gd name="T12" fmla="*/ 2147483647 w 384"/>
              <a:gd name="T13" fmla="*/ 2147483647 h 635"/>
              <a:gd name="T14" fmla="*/ 2147483647 w 384"/>
              <a:gd name="T15" fmla="*/ 2147483647 h 635"/>
              <a:gd name="T16" fmla="*/ 2147483647 w 384"/>
              <a:gd name="T17" fmla="*/ 2147483647 h 635"/>
              <a:gd name="T18" fmla="*/ 2147483647 w 384"/>
              <a:gd name="T19" fmla="*/ 2147483647 h 635"/>
              <a:gd name="T20" fmla="*/ 2147483647 w 384"/>
              <a:gd name="T21" fmla="*/ 2147483647 h 635"/>
              <a:gd name="T22" fmla="*/ 2147483647 w 384"/>
              <a:gd name="T23" fmla="*/ 2147483647 h 635"/>
              <a:gd name="T24" fmla="*/ 2147483647 w 384"/>
              <a:gd name="T25" fmla="*/ 2147483647 h 635"/>
              <a:gd name="T26" fmla="*/ 2147483647 w 384"/>
              <a:gd name="T27" fmla="*/ 2147483647 h 635"/>
              <a:gd name="T28" fmla="*/ 2147483647 w 384"/>
              <a:gd name="T29" fmla="*/ 2147483647 h 635"/>
              <a:gd name="T30" fmla="*/ 2147483647 w 384"/>
              <a:gd name="T31" fmla="*/ 2147483647 h 635"/>
              <a:gd name="T32" fmla="*/ 2147483647 w 384"/>
              <a:gd name="T33" fmla="*/ 2147483647 h 635"/>
              <a:gd name="T34" fmla="*/ 2147483647 w 384"/>
              <a:gd name="T35" fmla="*/ 2147483647 h 635"/>
              <a:gd name="T36" fmla="*/ 2147483647 w 384"/>
              <a:gd name="T37" fmla="*/ 2147483647 h 635"/>
              <a:gd name="T38" fmla="*/ 2147483647 w 384"/>
              <a:gd name="T39" fmla="*/ 2147483647 h 635"/>
              <a:gd name="T40" fmla="*/ 2147483647 w 384"/>
              <a:gd name="T41" fmla="*/ 2147483647 h 635"/>
              <a:gd name="T42" fmla="*/ 2147483647 w 384"/>
              <a:gd name="T43" fmla="*/ 2147483647 h 635"/>
              <a:gd name="T44" fmla="*/ 0 w 384"/>
              <a:gd name="T45" fmla="*/ 2147483647 h 6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84"/>
              <a:gd name="T70" fmla="*/ 0 h 635"/>
              <a:gd name="T71" fmla="*/ 384 w 384"/>
              <a:gd name="T72" fmla="*/ 635 h 6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84" h="635">
                <a:moveTo>
                  <a:pt x="0" y="46"/>
                </a:moveTo>
                <a:lnTo>
                  <a:pt x="264" y="0"/>
                </a:lnTo>
                <a:lnTo>
                  <a:pt x="338" y="257"/>
                </a:lnTo>
                <a:lnTo>
                  <a:pt x="356" y="275"/>
                </a:lnTo>
                <a:lnTo>
                  <a:pt x="383" y="330"/>
                </a:lnTo>
                <a:lnTo>
                  <a:pt x="365" y="358"/>
                </a:lnTo>
                <a:lnTo>
                  <a:pt x="365" y="404"/>
                </a:lnTo>
                <a:lnTo>
                  <a:pt x="383" y="431"/>
                </a:lnTo>
                <a:lnTo>
                  <a:pt x="383" y="477"/>
                </a:lnTo>
                <a:lnTo>
                  <a:pt x="109" y="523"/>
                </a:lnTo>
                <a:lnTo>
                  <a:pt x="109" y="541"/>
                </a:lnTo>
                <a:lnTo>
                  <a:pt x="146" y="568"/>
                </a:lnTo>
                <a:lnTo>
                  <a:pt x="146" y="596"/>
                </a:lnTo>
                <a:lnTo>
                  <a:pt x="127" y="615"/>
                </a:lnTo>
                <a:lnTo>
                  <a:pt x="91" y="634"/>
                </a:lnTo>
                <a:lnTo>
                  <a:pt x="100" y="606"/>
                </a:lnTo>
                <a:lnTo>
                  <a:pt x="91" y="596"/>
                </a:lnTo>
                <a:lnTo>
                  <a:pt x="91" y="560"/>
                </a:lnTo>
                <a:lnTo>
                  <a:pt x="82" y="624"/>
                </a:lnTo>
                <a:lnTo>
                  <a:pt x="55" y="615"/>
                </a:lnTo>
                <a:lnTo>
                  <a:pt x="27" y="413"/>
                </a:lnTo>
                <a:lnTo>
                  <a:pt x="18" y="64"/>
                </a:lnTo>
                <a:lnTo>
                  <a:pt x="0" y="46"/>
                </a:lnTo>
              </a:path>
            </a:pathLst>
          </a:custGeom>
          <a:noFill/>
          <a:ln w="12700" cap="rnd" cmpd="sng">
            <a:solidFill>
              <a:srgbClr val="114FFB"/>
            </a:solidFill>
            <a:prstDash val="solid"/>
            <a:round/>
            <a:headEnd/>
            <a:tailEnd/>
          </a:ln>
        </p:spPr>
        <p:txBody>
          <a:bodyPr/>
          <a:lstStyle/>
          <a:p>
            <a:endParaRPr lang="en-US"/>
          </a:p>
        </p:txBody>
      </p:sp>
      <p:sp>
        <p:nvSpPr>
          <p:cNvPr id="8298" name="Freeform 131"/>
          <p:cNvSpPr>
            <a:spLocks/>
          </p:cNvSpPr>
          <p:nvPr/>
        </p:nvSpPr>
        <p:spPr bwMode="auto">
          <a:xfrm>
            <a:off x="7070725" y="3983038"/>
            <a:ext cx="784225" cy="612775"/>
          </a:xfrm>
          <a:custGeom>
            <a:avLst/>
            <a:gdLst>
              <a:gd name="T0" fmla="*/ 2147483647 w 494"/>
              <a:gd name="T1" fmla="*/ 2147483647 h 386"/>
              <a:gd name="T2" fmla="*/ 2147483647 w 494"/>
              <a:gd name="T3" fmla="*/ 2147483647 h 386"/>
              <a:gd name="T4" fmla="*/ 2147483647 w 494"/>
              <a:gd name="T5" fmla="*/ 2147483647 h 386"/>
              <a:gd name="T6" fmla="*/ 2147483647 w 494"/>
              <a:gd name="T7" fmla="*/ 2147483647 h 386"/>
              <a:gd name="T8" fmla="*/ 2147483647 w 494"/>
              <a:gd name="T9" fmla="*/ 0 h 386"/>
              <a:gd name="T10" fmla="*/ 2147483647 w 494"/>
              <a:gd name="T11" fmla="*/ 2147483647 h 386"/>
              <a:gd name="T12" fmla="*/ 2147483647 w 494"/>
              <a:gd name="T13" fmla="*/ 2147483647 h 386"/>
              <a:gd name="T14" fmla="*/ 2147483647 w 494"/>
              <a:gd name="T15" fmla="*/ 2147483647 h 386"/>
              <a:gd name="T16" fmla="*/ 2147483647 w 494"/>
              <a:gd name="T17" fmla="*/ 2147483647 h 386"/>
              <a:gd name="T18" fmla="*/ 2147483647 w 494"/>
              <a:gd name="T19" fmla="*/ 2147483647 h 386"/>
              <a:gd name="T20" fmla="*/ 2147483647 w 494"/>
              <a:gd name="T21" fmla="*/ 2147483647 h 386"/>
              <a:gd name="T22" fmla="*/ 2147483647 w 494"/>
              <a:gd name="T23" fmla="*/ 2147483647 h 386"/>
              <a:gd name="T24" fmla="*/ 2147483647 w 494"/>
              <a:gd name="T25" fmla="*/ 2147483647 h 386"/>
              <a:gd name="T26" fmla="*/ 2147483647 w 494"/>
              <a:gd name="T27" fmla="*/ 2147483647 h 386"/>
              <a:gd name="T28" fmla="*/ 2147483647 w 494"/>
              <a:gd name="T29" fmla="*/ 2147483647 h 386"/>
              <a:gd name="T30" fmla="*/ 2147483647 w 494"/>
              <a:gd name="T31" fmla="*/ 2147483647 h 386"/>
              <a:gd name="T32" fmla="*/ 2147483647 w 494"/>
              <a:gd name="T33" fmla="*/ 2147483647 h 386"/>
              <a:gd name="T34" fmla="*/ 2147483647 w 494"/>
              <a:gd name="T35" fmla="*/ 2147483647 h 386"/>
              <a:gd name="T36" fmla="*/ 2147483647 w 494"/>
              <a:gd name="T37" fmla="*/ 2147483647 h 386"/>
              <a:gd name="T38" fmla="*/ 2147483647 w 494"/>
              <a:gd name="T39" fmla="*/ 2147483647 h 386"/>
              <a:gd name="T40" fmla="*/ 2147483647 w 494"/>
              <a:gd name="T41" fmla="*/ 2147483647 h 386"/>
              <a:gd name="T42" fmla="*/ 2147483647 w 494"/>
              <a:gd name="T43" fmla="*/ 2147483647 h 386"/>
              <a:gd name="T44" fmla="*/ 2147483647 w 494"/>
              <a:gd name="T45" fmla="*/ 2147483647 h 386"/>
              <a:gd name="T46" fmla="*/ 2147483647 w 494"/>
              <a:gd name="T47" fmla="*/ 2147483647 h 386"/>
              <a:gd name="T48" fmla="*/ 2147483647 w 494"/>
              <a:gd name="T49" fmla="*/ 2147483647 h 386"/>
              <a:gd name="T50" fmla="*/ 2147483647 w 494"/>
              <a:gd name="T51" fmla="*/ 2147483647 h 386"/>
              <a:gd name="T52" fmla="*/ 2147483647 w 494"/>
              <a:gd name="T53" fmla="*/ 2147483647 h 386"/>
              <a:gd name="T54" fmla="*/ 2147483647 w 494"/>
              <a:gd name="T55" fmla="*/ 2147483647 h 386"/>
              <a:gd name="T56" fmla="*/ 2147483647 w 494"/>
              <a:gd name="T57" fmla="*/ 2147483647 h 386"/>
              <a:gd name="T58" fmla="*/ 2147483647 w 494"/>
              <a:gd name="T59" fmla="*/ 2147483647 h 386"/>
              <a:gd name="T60" fmla="*/ 2147483647 w 494"/>
              <a:gd name="T61" fmla="*/ 2147483647 h 386"/>
              <a:gd name="T62" fmla="*/ 2147483647 w 494"/>
              <a:gd name="T63" fmla="*/ 2147483647 h 386"/>
              <a:gd name="T64" fmla="*/ 2147483647 w 494"/>
              <a:gd name="T65" fmla="*/ 2147483647 h 386"/>
              <a:gd name="T66" fmla="*/ 0 w 494"/>
              <a:gd name="T67" fmla="*/ 2147483647 h 386"/>
              <a:gd name="T68" fmla="*/ 2147483647 w 494"/>
              <a:gd name="T69" fmla="*/ 2147483647 h 3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94"/>
              <a:gd name="T106" fmla="*/ 0 h 386"/>
              <a:gd name="T107" fmla="*/ 494 w 494"/>
              <a:gd name="T108" fmla="*/ 386 h 3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94" h="386">
                <a:moveTo>
                  <a:pt x="9" y="64"/>
                </a:moveTo>
                <a:lnTo>
                  <a:pt x="37" y="46"/>
                </a:lnTo>
                <a:lnTo>
                  <a:pt x="73" y="36"/>
                </a:lnTo>
                <a:lnTo>
                  <a:pt x="73" y="28"/>
                </a:lnTo>
                <a:lnTo>
                  <a:pt x="210" y="0"/>
                </a:lnTo>
                <a:lnTo>
                  <a:pt x="219" y="28"/>
                </a:lnTo>
                <a:lnTo>
                  <a:pt x="219" y="9"/>
                </a:lnTo>
                <a:lnTo>
                  <a:pt x="237" y="18"/>
                </a:lnTo>
                <a:lnTo>
                  <a:pt x="246" y="46"/>
                </a:lnTo>
                <a:lnTo>
                  <a:pt x="355" y="28"/>
                </a:lnTo>
                <a:lnTo>
                  <a:pt x="493" y="110"/>
                </a:lnTo>
                <a:lnTo>
                  <a:pt x="456" y="146"/>
                </a:lnTo>
                <a:lnTo>
                  <a:pt x="438" y="211"/>
                </a:lnTo>
                <a:lnTo>
                  <a:pt x="420" y="238"/>
                </a:lnTo>
                <a:lnTo>
                  <a:pt x="411" y="238"/>
                </a:lnTo>
                <a:lnTo>
                  <a:pt x="401" y="266"/>
                </a:lnTo>
                <a:lnTo>
                  <a:pt x="374" y="285"/>
                </a:lnTo>
                <a:lnTo>
                  <a:pt x="338" y="321"/>
                </a:lnTo>
                <a:lnTo>
                  <a:pt x="320" y="330"/>
                </a:lnTo>
                <a:lnTo>
                  <a:pt x="292" y="330"/>
                </a:lnTo>
                <a:lnTo>
                  <a:pt x="301" y="358"/>
                </a:lnTo>
                <a:lnTo>
                  <a:pt x="301" y="376"/>
                </a:lnTo>
                <a:lnTo>
                  <a:pt x="265" y="385"/>
                </a:lnTo>
                <a:lnTo>
                  <a:pt x="255" y="367"/>
                </a:lnTo>
                <a:lnTo>
                  <a:pt x="255" y="330"/>
                </a:lnTo>
                <a:lnTo>
                  <a:pt x="228" y="339"/>
                </a:lnTo>
                <a:lnTo>
                  <a:pt x="219" y="303"/>
                </a:lnTo>
                <a:lnTo>
                  <a:pt x="201" y="266"/>
                </a:lnTo>
                <a:lnTo>
                  <a:pt x="155" y="230"/>
                </a:lnTo>
                <a:lnTo>
                  <a:pt x="118" y="202"/>
                </a:lnTo>
                <a:lnTo>
                  <a:pt x="83" y="183"/>
                </a:lnTo>
                <a:lnTo>
                  <a:pt x="46" y="138"/>
                </a:lnTo>
                <a:lnTo>
                  <a:pt x="9" y="119"/>
                </a:lnTo>
                <a:lnTo>
                  <a:pt x="0" y="91"/>
                </a:lnTo>
                <a:lnTo>
                  <a:pt x="9" y="64"/>
                </a:lnTo>
              </a:path>
            </a:pathLst>
          </a:custGeom>
          <a:noFill/>
          <a:ln w="19050" cap="rnd" cmpd="sng">
            <a:solidFill>
              <a:srgbClr val="114FFB"/>
            </a:solidFill>
            <a:prstDash val="solid"/>
            <a:round/>
            <a:headEnd/>
            <a:tailEnd/>
          </a:ln>
        </p:spPr>
        <p:txBody>
          <a:bodyPr/>
          <a:lstStyle/>
          <a:p>
            <a:endParaRPr lang="en-US"/>
          </a:p>
        </p:txBody>
      </p:sp>
      <p:sp>
        <p:nvSpPr>
          <p:cNvPr id="8299" name="Freeform 132"/>
          <p:cNvSpPr>
            <a:spLocks/>
          </p:cNvSpPr>
          <p:nvPr/>
        </p:nvSpPr>
        <p:spPr bwMode="auto">
          <a:xfrm>
            <a:off x="6705600" y="4084639"/>
            <a:ext cx="838200" cy="868361"/>
          </a:xfrm>
          <a:custGeom>
            <a:avLst/>
            <a:gdLst>
              <a:gd name="T0" fmla="*/ 0 w 531"/>
              <a:gd name="T1" fmla="*/ 2147483647 h 570"/>
              <a:gd name="T2" fmla="*/ 2147483647 w 531"/>
              <a:gd name="T3" fmla="*/ 0 h 570"/>
              <a:gd name="T4" fmla="*/ 2147483647 w 531"/>
              <a:gd name="T5" fmla="*/ 2147483647 h 570"/>
              <a:gd name="T6" fmla="*/ 2147483647 w 531"/>
              <a:gd name="T7" fmla="*/ 2147483647 h 570"/>
              <a:gd name="T8" fmla="*/ 2147483647 w 531"/>
              <a:gd name="T9" fmla="*/ 2147483647 h 570"/>
              <a:gd name="T10" fmla="*/ 2147483647 w 531"/>
              <a:gd name="T11" fmla="*/ 2147483647 h 570"/>
              <a:gd name="T12" fmla="*/ 2147483647 w 531"/>
              <a:gd name="T13" fmla="*/ 2147483647 h 570"/>
              <a:gd name="T14" fmla="*/ 2147483647 w 531"/>
              <a:gd name="T15" fmla="*/ 2147483647 h 570"/>
              <a:gd name="T16" fmla="*/ 2147483647 w 531"/>
              <a:gd name="T17" fmla="*/ 2147483647 h 570"/>
              <a:gd name="T18" fmla="*/ 2147483647 w 531"/>
              <a:gd name="T19" fmla="*/ 2147483647 h 570"/>
              <a:gd name="T20" fmla="*/ 2147483647 w 531"/>
              <a:gd name="T21" fmla="*/ 2147483647 h 570"/>
              <a:gd name="T22" fmla="*/ 2147483647 w 531"/>
              <a:gd name="T23" fmla="*/ 2147483647 h 570"/>
              <a:gd name="T24" fmla="*/ 2147483647 w 531"/>
              <a:gd name="T25" fmla="*/ 2147483647 h 570"/>
              <a:gd name="T26" fmla="*/ 2147483647 w 531"/>
              <a:gd name="T27" fmla="*/ 2147483647 h 570"/>
              <a:gd name="T28" fmla="*/ 2147483647 w 531"/>
              <a:gd name="T29" fmla="*/ 2147483647 h 570"/>
              <a:gd name="T30" fmla="*/ 2147483647 w 531"/>
              <a:gd name="T31" fmla="*/ 2147483647 h 570"/>
              <a:gd name="T32" fmla="*/ 2147483647 w 531"/>
              <a:gd name="T33" fmla="*/ 2147483647 h 570"/>
              <a:gd name="T34" fmla="*/ 2147483647 w 531"/>
              <a:gd name="T35" fmla="*/ 2147483647 h 570"/>
              <a:gd name="T36" fmla="*/ 2147483647 w 531"/>
              <a:gd name="T37" fmla="*/ 2147483647 h 570"/>
              <a:gd name="T38" fmla="*/ 2147483647 w 531"/>
              <a:gd name="T39" fmla="*/ 2147483647 h 570"/>
              <a:gd name="T40" fmla="*/ 2147483647 w 531"/>
              <a:gd name="T41" fmla="*/ 2147483647 h 570"/>
              <a:gd name="T42" fmla="*/ 2147483647 w 531"/>
              <a:gd name="T43" fmla="*/ 2147483647 h 570"/>
              <a:gd name="T44" fmla="*/ 2147483647 w 531"/>
              <a:gd name="T45" fmla="*/ 2147483647 h 570"/>
              <a:gd name="T46" fmla="*/ 2147483647 w 531"/>
              <a:gd name="T47" fmla="*/ 2147483647 h 570"/>
              <a:gd name="T48" fmla="*/ 2147483647 w 531"/>
              <a:gd name="T49" fmla="*/ 2147483647 h 570"/>
              <a:gd name="T50" fmla="*/ 2147483647 w 531"/>
              <a:gd name="T51" fmla="*/ 2147483647 h 570"/>
              <a:gd name="T52" fmla="*/ 2147483647 w 531"/>
              <a:gd name="T53" fmla="*/ 2147483647 h 570"/>
              <a:gd name="T54" fmla="*/ 2147483647 w 531"/>
              <a:gd name="T55" fmla="*/ 2147483647 h 570"/>
              <a:gd name="T56" fmla="*/ 2147483647 w 531"/>
              <a:gd name="T57" fmla="*/ 2147483647 h 570"/>
              <a:gd name="T58" fmla="*/ 2147483647 w 531"/>
              <a:gd name="T59" fmla="*/ 2147483647 h 570"/>
              <a:gd name="T60" fmla="*/ 2147483647 w 531"/>
              <a:gd name="T61" fmla="*/ 2147483647 h 570"/>
              <a:gd name="T62" fmla="*/ 2147483647 w 531"/>
              <a:gd name="T63" fmla="*/ 2147483647 h 570"/>
              <a:gd name="T64" fmla="*/ 2147483647 w 531"/>
              <a:gd name="T65" fmla="*/ 2147483647 h 570"/>
              <a:gd name="T66" fmla="*/ 2147483647 w 531"/>
              <a:gd name="T67" fmla="*/ 2147483647 h 570"/>
              <a:gd name="T68" fmla="*/ 2147483647 w 531"/>
              <a:gd name="T69" fmla="*/ 2147483647 h 570"/>
              <a:gd name="T70" fmla="*/ 2147483647 w 531"/>
              <a:gd name="T71" fmla="*/ 2147483647 h 570"/>
              <a:gd name="T72" fmla="*/ 2147483647 w 531"/>
              <a:gd name="T73" fmla="*/ 2147483647 h 570"/>
              <a:gd name="T74" fmla="*/ 2147483647 w 531"/>
              <a:gd name="T75" fmla="*/ 2147483647 h 570"/>
              <a:gd name="T76" fmla="*/ 0 w 531"/>
              <a:gd name="T77" fmla="*/ 2147483647 h 5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31"/>
              <a:gd name="T118" fmla="*/ 0 h 570"/>
              <a:gd name="T119" fmla="*/ 531 w 531"/>
              <a:gd name="T120" fmla="*/ 570 h 5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31" h="570">
                <a:moveTo>
                  <a:pt x="0" y="46"/>
                </a:moveTo>
                <a:lnTo>
                  <a:pt x="238" y="0"/>
                </a:lnTo>
                <a:lnTo>
                  <a:pt x="229" y="37"/>
                </a:lnTo>
                <a:lnTo>
                  <a:pt x="229" y="55"/>
                </a:lnTo>
                <a:lnTo>
                  <a:pt x="275" y="74"/>
                </a:lnTo>
                <a:lnTo>
                  <a:pt x="329" y="128"/>
                </a:lnTo>
                <a:lnTo>
                  <a:pt x="347" y="156"/>
                </a:lnTo>
                <a:lnTo>
                  <a:pt x="393" y="184"/>
                </a:lnTo>
                <a:lnTo>
                  <a:pt x="439" y="211"/>
                </a:lnTo>
                <a:lnTo>
                  <a:pt x="448" y="257"/>
                </a:lnTo>
                <a:lnTo>
                  <a:pt x="448" y="275"/>
                </a:lnTo>
                <a:lnTo>
                  <a:pt x="484" y="275"/>
                </a:lnTo>
                <a:lnTo>
                  <a:pt x="484" y="312"/>
                </a:lnTo>
                <a:lnTo>
                  <a:pt x="521" y="321"/>
                </a:lnTo>
                <a:lnTo>
                  <a:pt x="530" y="340"/>
                </a:lnTo>
                <a:lnTo>
                  <a:pt x="503" y="358"/>
                </a:lnTo>
                <a:lnTo>
                  <a:pt x="503" y="394"/>
                </a:lnTo>
                <a:lnTo>
                  <a:pt x="494" y="413"/>
                </a:lnTo>
                <a:lnTo>
                  <a:pt x="484" y="431"/>
                </a:lnTo>
                <a:lnTo>
                  <a:pt x="494" y="440"/>
                </a:lnTo>
                <a:lnTo>
                  <a:pt x="475" y="468"/>
                </a:lnTo>
                <a:lnTo>
                  <a:pt x="475" y="496"/>
                </a:lnTo>
                <a:lnTo>
                  <a:pt x="457" y="505"/>
                </a:lnTo>
                <a:lnTo>
                  <a:pt x="448" y="496"/>
                </a:lnTo>
                <a:lnTo>
                  <a:pt x="430" y="505"/>
                </a:lnTo>
                <a:lnTo>
                  <a:pt x="439" y="533"/>
                </a:lnTo>
                <a:lnTo>
                  <a:pt x="430" y="569"/>
                </a:lnTo>
                <a:lnTo>
                  <a:pt x="421" y="569"/>
                </a:lnTo>
                <a:lnTo>
                  <a:pt x="411" y="533"/>
                </a:lnTo>
                <a:lnTo>
                  <a:pt x="138" y="569"/>
                </a:lnTo>
                <a:lnTo>
                  <a:pt x="119" y="533"/>
                </a:lnTo>
                <a:lnTo>
                  <a:pt x="110" y="468"/>
                </a:lnTo>
                <a:lnTo>
                  <a:pt x="101" y="431"/>
                </a:lnTo>
                <a:lnTo>
                  <a:pt x="110" y="394"/>
                </a:lnTo>
                <a:lnTo>
                  <a:pt x="119" y="376"/>
                </a:lnTo>
                <a:lnTo>
                  <a:pt x="101" y="340"/>
                </a:lnTo>
                <a:lnTo>
                  <a:pt x="82" y="303"/>
                </a:lnTo>
                <a:lnTo>
                  <a:pt x="74" y="303"/>
                </a:lnTo>
                <a:lnTo>
                  <a:pt x="0" y="46"/>
                </a:lnTo>
              </a:path>
            </a:pathLst>
          </a:custGeom>
          <a:noFill/>
          <a:ln w="19050" cap="rnd" cmpd="sng">
            <a:solidFill>
              <a:srgbClr val="114FFB"/>
            </a:solidFill>
            <a:prstDash val="solid"/>
            <a:round/>
            <a:headEnd/>
            <a:tailEnd/>
          </a:ln>
        </p:spPr>
        <p:txBody>
          <a:bodyPr/>
          <a:lstStyle/>
          <a:p>
            <a:endParaRPr lang="en-US"/>
          </a:p>
        </p:txBody>
      </p:sp>
      <p:sp>
        <p:nvSpPr>
          <p:cNvPr id="8301" name="Freeform 134"/>
          <p:cNvSpPr>
            <a:spLocks/>
          </p:cNvSpPr>
          <p:nvPr/>
        </p:nvSpPr>
        <p:spPr bwMode="auto">
          <a:xfrm>
            <a:off x="7229475" y="2466975"/>
            <a:ext cx="871538" cy="628650"/>
          </a:xfrm>
          <a:custGeom>
            <a:avLst/>
            <a:gdLst>
              <a:gd name="T0" fmla="*/ 0 w 549"/>
              <a:gd name="T1" fmla="*/ 2147483647 h 396"/>
              <a:gd name="T2" fmla="*/ 2147483647 w 549"/>
              <a:gd name="T3" fmla="*/ 2147483647 h 396"/>
              <a:gd name="T4" fmla="*/ 2147483647 w 549"/>
              <a:gd name="T5" fmla="*/ 2147483647 h 396"/>
              <a:gd name="T6" fmla="*/ 2147483647 w 549"/>
              <a:gd name="T7" fmla="*/ 0 h 396"/>
              <a:gd name="T8" fmla="*/ 2147483647 w 549"/>
              <a:gd name="T9" fmla="*/ 2147483647 h 396"/>
              <a:gd name="T10" fmla="*/ 2147483647 w 549"/>
              <a:gd name="T11" fmla="*/ 2147483647 h 396"/>
              <a:gd name="T12" fmla="*/ 2147483647 w 549"/>
              <a:gd name="T13" fmla="*/ 2147483647 h 396"/>
              <a:gd name="T14" fmla="*/ 2147483647 w 549"/>
              <a:gd name="T15" fmla="*/ 2147483647 h 396"/>
              <a:gd name="T16" fmla="*/ 2147483647 w 549"/>
              <a:gd name="T17" fmla="*/ 2147483647 h 396"/>
              <a:gd name="T18" fmla="*/ 2147483647 w 549"/>
              <a:gd name="T19" fmla="*/ 2147483647 h 396"/>
              <a:gd name="T20" fmla="*/ 2147483647 w 549"/>
              <a:gd name="T21" fmla="*/ 2147483647 h 396"/>
              <a:gd name="T22" fmla="*/ 2147483647 w 549"/>
              <a:gd name="T23" fmla="*/ 2147483647 h 396"/>
              <a:gd name="T24" fmla="*/ 2147483647 w 549"/>
              <a:gd name="T25" fmla="*/ 2147483647 h 396"/>
              <a:gd name="T26" fmla="*/ 2147483647 w 549"/>
              <a:gd name="T27" fmla="*/ 2147483647 h 396"/>
              <a:gd name="T28" fmla="*/ 2147483647 w 549"/>
              <a:gd name="T29" fmla="*/ 2147483647 h 396"/>
              <a:gd name="T30" fmla="*/ 2147483647 w 549"/>
              <a:gd name="T31" fmla="*/ 2147483647 h 396"/>
              <a:gd name="T32" fmla="*/ 2147483647 w 549"/>
              <a:gd name="T33" fmla="*/ 2147483647 h 396"/>
              <a:gd name="T34" fmla="*/ 0 w 549"/>
              <a:gd name="T35" fmla="*/ 2147483647 h 3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49"/>
              <a:gd name="T55" fmla="*/ 0 h 396"/>
              <a:gd name="T56" fmla="*/ 549 w 549"/>
              <a:gd name="T57" fmla="*/ 396 h 3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49" h="396">
                <a:moveTo>
                  <a:pt x="0" y="119"/>
                </a:moveTo>
                <a:lnTo>
                  <a:pt x="55" y="74"/>
                </a:lnTo>
                <a:lnTo>
                  <a:pt x="55" y="101"/>
                </a:lnTo>
                <a:lnTo>
                  <a:pt x="447" y="0"/>
                </a:lnTo>
                <a:lnTo>
                  <a:pt x="475" y="9"/>
                </a:lnTo>
                <a:lnTo>
                  <a:pt x="484" y="46"/>
                </a:lnTo>
                <a:lnTo>
                  <a:pt x="511" y="55"/>
                </a:lnTo>
                <a:lnTo>
                  <a:pt x="530" y="83"/>
                </a:lnTo>
                <a:lnTo>
                  <a:pt x="511" y="111"/>
                </a:lnTo>
                <a:lnTo>
                  <a:pt x="511" y="165"/>
                </a:lnTo>
                <a:lnTo>
                  <a:pt x="548" y="184"/>
                </a:lnTo>
                <a:lnTo>
                  <a:pt x="548" y="211"/>
                </a:lnTo>
                <a:lnTo>
                  <a:pt x="530" y="248"/>
                </a:lnTo>
                <a:lnTo>
                  <a:pt x="511" y="266"/>
                </a:lnTo>
                <a:lnTo>
                  <a:pt x="493" y="266"/>
                </a:lnTo>
                <a:lnTo>
                  <a:pt x="484" y="285"/>
                </a:lnTo>
                <a:lnTo>
                  <a:pt x="55" y="395"/>
                </a:lnTo>
                <a:lnTo>
                  <a:pt x="0" y="119"/>
                </a:lnTo>
              </a:path>
            </a:pathLst>
          </a:custGeom>
          <a:noFill/>
          <a:ln w="12700" cap="rnd" cmpd="sng">
            <a:solidFill>
              <a:srgbClr val="114FFB"/>
            </a:solidFill>
            <a:prstDash val="sysDot"/>
            <a:round/>
            <a:headEnd/>
            <a:tailEnd/>
          </a:ln>
        </p:spPr>
        <p:txBody>
          <a:bodyPr/>
          <a:lstStyle/>
          <a:p>
            <a:endParaRPr lang="en-US"/>
          </a:p>
        </p:txBody>
      </p:sp>
      <p:sp>
        <p:nvSpPr>
          <p:cNvPr id="8302" name="Freeform 135"/>
          <p:cNvSpPr>
            <a:spLocks/>
          </p:cNvSpPr>
          <p:nvPr/>
        </p:nvSpPr>
        <p:spPr bwMode="auto">
          <a:xfrm>
            <a:off x="7054850" y="2905125"/>
            <a:ext cx="698500" cy="714375"/>
          </a:xfrm>
          <a:custGeom>
            <a:avLst/>
            <a:gdLst>
              <a:gd name="T0" fmla="*/ 2147483647 w 440"/>
              <a:gd name="T1" fmla="*/ 2147483647 h 450"/>
              <a:gd name="T2" fmla="*/ 2147483647 w 440"/>
              <a:gd name="T3" fmla="*/ 0 h 450"/>
              <a:gd name="T4" fmla="*/ 2147483647 w 440"/>
              <a:gd name="T5" fmla="*/ 2147483647 h 450"/>
              <a:gd name="T6" fmla="*/ 2147483647 w 440"/>
              <a:gd name="T7" fmla="*/ 2147483647 h 450"/>
              <a:gd name="T8" fmla="*/ 2147483647 w 440"/>
              <a:gd name="T9" fmla="*/ 2147483647 h 450"/>
              <a:gd name="T10" fmla="*/ 2147483647 w 440"/>
              <a:gd name="T11" fmla="*/ 2147483647 h 450"/>
              <a:gd name="T12" fmla="*/ 2147483647 w 440"/>
              <a:gd name="T13" fmla="*/ 2147483647 h 450"/>
              <a:gd name="T14" fmla="*/ 2147483647 w 440"/>
              <a:gd name="T15" fmla="*/ 2147483647 h 450"/>
              <a:gd name="T16" fmla="*/ 2147483647 w 440"/>
              <a:gd name="T17" fmla="*/ 2147483647 h 450"/>
              <a:gd name="T18" fmla="*/ 2147483647 w 440"/>
              <a:gd name="T19" fmla="*/ 2147483647 h 450"/>
              <a:gd name="T20" fmla="*/ 2147483647 w 440"/>
              <a:gd name="T21" fmla="*/ 2147483647 h 450"/>
              <a:gd name="T22" fmla="*/ 2147483647 w 440"/>
              <a:gd name="T23" fmla="*/ 2147483647 h 450"/>
              <a:gd name="T24" fmla="*/ 2147483647 w 440"/>
              <a:gd name="T25" fmla="*/ 2147483647 h 450"/>
              <a:gd name="T26" fmla="*/ 2147483647 w 440"/>
              <a:gd name="T27" fmla="*/ 2147483647 h 450"/>
              <a:gd name="T28" fmla="*/ 2147483647 w 440"/>
              <a:gd name="T29" fmla="*/ 2147483647 h 450"/>
              <a:gd name="T30" fmla="*/ 2147483647 w 440"/>
              <a:gd name="T31" fmla="*/ 2147483647 h 450"/>
              <a:gd name="T32" fmla="*/ 2147483647 w 440"/>
              <a:gd name="T33" fmla="*/ 2147483647 h 450"/>
              <a:gd name="T34" fmla="*/ 2147483647 w 440"/>
              <a:gd name="T35" fmla="*/ 2147483647 h 450"/>
              <a:gd name="T36" fmla="*/ 2147483647 w 440"/>
              <a:gd name="T37" fmla="*/ 2147483647 h 450"/>
              <a:gd name="T38" fmla="*/ 2147483647 w 440"/>
              <a:gd name="T39" fmla="*/ 2147483647 h 450"/>
              <a:gd name="T40" fmla="*/ 2147483647 w 440"/>
              <a:gd name="T41" fmla="*/ 2147483647 h 450"/>
              <a:gd name="T42" fmla="*/ 2147483647 w 440"/>
              <a:gd name="T43" fmla="*/ 2147483647 h 450"/>
              <a:gd name="T44" fmla="*/ 2147483647 w 440"/>
              <a:gd name="T45" fmla="*/ 2147483647 h 450"/>
              <a:gd name="T46" fmla="*/ 2147483647 w 440"/>
              <a:gd name="T47" fmla="*/ 2147483647 h 450"/>
              <a:gd name="T48" fmla="*/ 2147483647 w 440"/>
              <a:gd name="T49" fmla="*/ 2147483647 h 450"/>
              <a:gd name="T50" fmla="*/ 2147483647 w 440"/>
              <a:gd name="T51" fmla="*/ 2147483647 h 450"/>
              <a:gd name="T52" fmla="*/ 2147483647 w 440"/>
              <a:gd name="T53" fmla="*/ 2147483647 h 450"/>
              <a:gd name="T54" fmla="*/ 2147483647 w 440"/>
              <a:gd name="T55" fmla="*/ 2147483647 h 450"/>
              <a:gd name="T56" fmla="*/ 2147483647 w 440"/>
              <a:gd name="T57" fmla="*/ 2147483647 h 450"/>
              <a:gd name="T58" fmla="*/ 2147483647 w 440"/>
              <a:gd name="T59" fmla="*/ 2147483647 h 450"/>
              <a:gd name="T60" fmla="*/ 2147483647 w 440"/>
              <a:gd name="T61" fmla="*/ 2147483647 h 450"/>
              <a:gd name="T62" fmla="*/ 2147483647 w 440"/>
              <a:gd name="T63" fmla="*/ 2147483647 h 450"/>
              <a:gd name="T64" fmla="*/ 2147483647 w 440"/>
              <a:gd name="T65" fmla="*/ 2147483647 h 450"/>
              <a:gd name="T66" fmla="*/ 2147483647 w 440"/>
              <a:gd name="T67" fmla="*/ 2147483647 h 450"/>
              <a:gd name="T68" fmla="*/ 2147483647 w 440"/>
              <a:gd name="T69" fmla="*/ 2147483647 h 450"/>
              <a:gd name="T70" fmla="*/ 0 w 440"/>
              <a:gd name="T71" fmla="*/ 2147483647 h 450"/>
              <a:gd name="T72" fmla="*/ 2147483647 w 440"/>
              <a:gd name="T73" fmla="*/ 2147483647 h 450"/>
              <a:gd name="T74" fmla="*/ 2147483647 w 440"/>
              <a:gd name="T75" fmla="*/ 2147483647 h 450"/>
              <a:gd name="T76" fmla="*/ 2147483647 w 440"/>
              <a:gd name="T77" fmla="*/ 2147483647 h 450"/>
              <a:gd name="T78" fmla="*/ 2147483647 w 440"/>
              <a:gd name="T79" fmla="*/ 2147483647 h 450"/>
              <a:gd name="T80" fmla="*/ 2147483647 w 440"/>
              <a:gd name="T81" fmla="*/ 2147483647 h 450"/>
              <a:gd name="T82" fmla="*/ 2147483647 w 440"/>
              <a:gd name="T83" fmla="*/ 2147483647 h 450"/>
              <a:gd name="T84" fmla="*/ 2147483647 w 440"/>
              <a:gd name="T85" fmla="*/ 2147483647 h 450"/>
              <a:gd name="T86" fmla="*/ 2147483647 w 440"/>
              <a:gd name="T87" fmla="*/ 2147483647 h 450"/>
              <a:gd name="T88" fmla="*/ 2147483647 w 440"/>
              <a:gd name="T89" fmla="*/ 2147483647 h 450"/>
              <a:gd name="T90" fmla="*/ 2147483647 w 440"/>
              <a:gd name="T91" fmla="*/ 2147483647 h 450"/>
              <a:gd name="T92" fmla="*/ 2147483647 w 440"/>
              <a:gd name="T93" fmla="*/ 2147483647 h 45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40"/>
              <a:gd name="T142" fmla="*/ 0 h 450"/>
              <a:gd name="T143" fmla="*/ 440 w 440"/>
              <a:gd name="T144" fmla="*/ 450 h 45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40" h="450">
                <a:moveTo>
                  <a:pt x="110" y="9"/>
                </a:moveTo>
                <a:lnTo>
                  <a:pt x="128" y="0"/>
                </a:lnTo>
                <a:lnTo>
                  <a:pt x="156" y="119"/>
                </a:lnTo>
                <a:lnTo>
                  <a:pt x="256" y="101"/>
                </a:lnTo>
                <a:lnTo>
                  <a:pt x="274" y="165"/>
                </a:lnTo>
                <a:lnTo>
                  <a:pt x="293" y="137"/>
                </a:lnTo>
                <a:lnTo>
                  <a:pt x="329" y="92"/>
                </a:lnTo>
                <a:lnTo>
                  <a:pt x="338" y="101"/>
                </a:lnTo>
                <a:lnTo>
                  <a:pt x="375" y="73"/>
                </a:lnTo>
                <a:lnTo>
                  <a:pt x="402" y="83"/>
                </a:lnTo>
                <a:lnTo>
                  <a:pt x="421" y="83"/>
                </a:lnTo>
                <a:lnTo>
                  <a:pt x="439" y="110"/>
                </a:lnTo>
                <a:lnTo>
                  <a:pt x="421" y="119"/>
                </a:lnTo>
                <a:lnTo>
                  <a:pt x="384" y="110"/>
                </a:lnTo>
                <a:lnTo>
                  <a:pt x="365" y="110"/>
                </a:lnTo>
                <a:lnTo>
                  <a:pt x="365" y="137"/>
                </a:lnTo>
                <a:lnTo>
                  <a:pt x="347" y="193"/>
                </a:lnTo>
                <a:lnTo>
                  <a:pt x="329" y="202"/>
                </a:lnTo>
                <a:lnTo>
                  <a:pt x="320" y="229"/>
                </a:lnTo>
                <a:lnTo>
                  <a:pt x="301" y="248"/>
                </a:lnTo>
                <a:lnTo>
                  <a:pt x="284" y="229"/>
                </a:lnTo>
                <a:lnTo>
                  <a:pt x="265" y="284"/>
                </a:lnTo>
                <a:lnTo>
                  <a:pt x="247" y="330"/>
                </a:lnTo>
                <a:lnTo>
                  <a:pt x="229" y="376"/>
                </a:lnTo>
                <a:lnTo>
                  <a:pt x="247" y="385"/>
                </a:lnTo>
                <a:lnTo>
                  <a:pt x="210" y="404"/>
                </a:lnTo>
                <a:lnTo>
                  <a:pt x="183" y="413"/>
                </a:lnTo>
                <a:lnTo>
                  <a:pt x="165" y="431"/>
                </a:lnTo>
                <a:lnTo>
                  <a:pt x="147" y="422"/>
                </a:lnTo>
                <a:lnTo>
                  <a:pt x="128" y="449"/>
                </a:lnTo>
                <a:lnTo>
                  <a:pt x="101" y="441"/>
                </a:lnTo>
                <a:lnTo>
                  <a:pt x="82" y="413"/>
                </a:lnTo>
                <a:lnTo>
                  <a:pt x="37" y="404"/>
                </a:lnTo>
                <a:lnTo>
                  <a:pt x="18" y="385"/>
                </a:lnTo>
                <a:lnTo>
                  <a:pt x="10" y="357"/>
                </a:lnTo>
                <a:lnTo>
                  <a:pt x="0" y="311"/>
                </a:lnTo>
                <a:lnTo>
                  <a:pt x="28" y="303"/>
                </a:lnTo>
                <a:lnTo>
                  <a:pt x="28" y="257"/>
                </a:lnTo>
                <a:lnTo>
                  <a:pt x="28" y="229"/>
                </a:lnTo>
                <a:lnTo>
                  <a:pt x="55" y="248"/>
                </a:lnTo>
                <a:lnTo>
                  <a:pt x="64" y="229"/>
                </a:lnTo>
                <a:lnTo>
                  <a:pt x="55" y="202"/>
                </a:lnTo>
                <a:lnTo>
                  <a:pt x="92" y="183"/>
                </a:lnTo>
                <a:lnTo>
                  <a:pt x="128" y="137"/>
                </a:lnTo>
                <a:lnTo>
                  <a:pt x="119" y="83"/>
                </a:lnTo>
                <a:lnTo>
                  <a:pt x="119" y="46"/>
                </a:lnTo>
                <a:lnTo>
                  <a:pt x="110" y="9"/>
                </a:lnTo>
              </a:path>
            </a:pathLst>
          </a:custGeom>
          <a:noFill/>
          <a:ln w="12700" cap="rnd" cmpd="sng">
            <a:solidFill>
              <a:srgbClr val="114FFB"/>
            </a:solidFill>
            <a:prstDash val="sysDot"/>
            <a:round/>
            <a:headEnd/>
            <a:tailEnd/>
          </a:ln>
        </p:spPr>
        <p:txBody>
          <a:bodyPr/>
          <a:lstStyle/>
          <a:p>
            <a:endParaRPr lang="en-US"/>
          </a:p>
        </p:txBody>
      </p:sp>
      <p:sp>
        <p:nvSpPr>
          <p:cNvPr id="8303" name="Freeform 136"/>
          <p:cNvSpPr>
            <a:spLocks/>
          </p:cNvSpPr>
          <p:nvPr/>
        </p:nvSpPr>
        <p:spPr bwMode="auto">
          <a:xfrm>
            <a:off x="4924425" y="2584450"/>
            <a:ext cx="914400" cy="642938"/>
          </a:xfrm>
          <a:custGeom>
            <a:avLst/>
            <a:gdLst>
              <a:gd name="T0" fmla="*/ 2147483647 w 576"/>
              <a:gd name="T1" fmla="*/ 2147483647 h 405"/>
              <a:gd name="T2" fmla="*/ 2147483647 w 576"/>
              <a:gd name="T3" fmla="*/ 0 h 405"/>
              <a:gd name="T4" fmla="*/ 2147483647 w 576"/>
              <a:gd name="T5" fmla="*/ 2147483647 h 405"/>
              <a:gd name="T6" fmla="*/ 2147483647 w 576"/>
              <a:gd name="T7" fmla="*/ 2147483647 h 405"/>
              <a:gd name="T8" fmla="*/ 2147483647 w 576"/>
              <a:gd name="T9" fmla="*/ 2147483647 h 405"/>
              <a:gd name="T10" fmla="*/ 2147483647 w 576"/>
              <a:gd name="T11" fmla="*/ 2147483647 h 405"/>
              <a:gd name="T12" fmla="*/ 2147483647 w 576"/>
              <a:gd name="T13" fmla="*/ 2147483647 h 405"/>
              <a:gd name="T14" fmla="*/ 2147483647 w 576"/>
              <a:gd name="T15" fmla="*/ 2147483647 h 405"/>
              <a:gd name="T16" fmla="*/ 2147483647 w 576"/>
              <a:gd name="T17" fmla="*/ 2147483647 h 405"/>
              <a:gd name="T18" fmla="*/ 2147483647 w 576"/>
              <a:gd name="T19" fmla="*/ 2147483647 h 405"/>
              <a:gd name="T20" fmla="*/ 2147483647 w 576"/>
              <a:gd name="T21" fmla="*/ 2147483647 h 405"/>
              <a:gd name="T22" fmla="*/ 2147483647 w 576"/>
              <a:gd name="T23" fmla="*/ 2147483647 h 405"/>
              <a:gd name="T24" fmla="*/ 2147483647 w 576"/>
              <a:gd name="T25" fmla="*/ 2147483647 h 405"/>
              <a:gd name="T26" fmla="*/ 2147483647 w 576"/>
              <a:gd name="T27" fmla="*/ 2147483647 h 405"/>
              <a:gd name="T28" fmla="*/ 2147483647 w 576"/>
              <a:gd name="T29" fmla="*/ 2147483647 h 405"/>
              <a:gd name="T30" fmla="*/ 2147483647 w 576"/>
              <a:gd name="T31" fmla="*/ 2147483647 h 405"/>
              <a:gd name="T32" fmla="*/ 2147483647 w 576"/>
              <a:gd name="T33" fmla="*/ 2147483647 h 405"/>
              <a:gd name="T34" fmla="*/ 2147483647 w 576"/>
              <a:gd name="T35" fmla="*/ 2147483647 h 405"/>
              <a:gd name="T36" fmla="*/ 2147483647 w 576"/>
              <a:gd name="T37" fmla="*/ 2147483647 h 405"/>
              <a:gd name="T38" fmla="*/ 2147483647 w 576"/>
              <a:gd name="T39" fmla="*/ 2147483647 h 405"/>
              <a:gd name="T40" fmla="*/ 2147483647 w 576"/>
              <a:gd name="T41" fmla="*/ 2147483647 h 405"/>
              <a:gd name="T42" fmla="*/ 0 w 576"/>
              <a:gd name="T43" fmla="*/ 2147483647 h 405"/>
              <a:gd name="T44" fmla="*/ 2147483647 w 576"/>
              <a:gd name="T45" fmla="*/ 2147483647 h 405"/>
              <a:gd name="T46" fmla="*/ 2147483647 w 576"/>
              <a:gd name="T47" fmla="*/ 2147483647 h 405"/>
              <a:gd name="T48" fmla="*/ 2147483647 w 576"/>
              <a:gd name="T49" fmla="*/ 2147483647 h 40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76"/>
              <a:gd name="T76" fmla="*/ 0 h 405"/>
              <a:gd name="T77" fmla="*/ 576 w 576"/>
              <a:gd name="T78" fmla="*/ 405 h 40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76" h="405">
                <a:moveTo>
                  <a:pt x="9" y="37"/>
                </a:moveTo>
                <a:lnTo>
                  <a:pt x="465" y="0"/>
                </a:lnTo>
                <a:lnTo>
                  <a:pt x="484" y="37"/>
                </a:lnTo>
                <a:lnTo>
                  <a:pt x="475" y="64"/>
                </a:lnTo>
                <a:lnTo>
                  <a:pt x="493" y="110"/>
                </a:lnTo>
                <a:lnTo>
                  <a:pt x="530" y="110"/>
                </a:lnTo>
                <a:lnTo>
                  <a:pt x="575" y="183"/>
                </a:lnTo>
                <a:lnTo>
                  <a:pt x="575" y="211"/>
                </a:lnTo>
                <a:lnTo>
                  <a:pt x="557" y="248"/>
                </a:lnTo>
                <a:lnTo>
                  <a:pt x="511" y="275"/>
                </a:lnTo>
                <a:lnTo>
                  <a:pt x="511" y="303"/>
                </a:lnTo>
                <a:lnTo>
                  <a:pt x="521" y="321"/>
                </a:lnTo>
                <a:lnTo>
                  <a:pt x="502" y="367"/>
                </a:lnTo>
                <a:lnTo>
                  <a:pt x="475" y="367"/>
                </a:lnTo>
                <a:lnTo>
                  <a:pt x="484" y="404"/>
                </a:lnTo>
                <a:lnTo>
                  <a:pt x="447" y="376"/>
                </a:lnTo>
                <a:lnTo>
                  <a:pt x="100" y="395"/>
                </a:lnTo>
                <a:lnTo>
                  <a:pt x="82" y="349"/>
                </a:lnTo>
                <a:lnTo>
                  <a:pt x="73" y="285"/>
                </a:lnTo>
                <a:lnTo>
                  <a:pt x="55" y="285"/>
                </a:lnTo>
                <a:lnTo>
                  <a:pt x="19" y="165"/>
                </a:lnTo>
                <a:lnTo>
                  <a:pt x="0" y="128"/>
                </a:lnTo>
                <a:lnTo>
                  <a:pt x="19" y="83"/>
                </a:lnTo>
                <a:lnTo>
                  <a:pt x="9" y="83"/>
                </a:lnTo>
                <a:lnTo>
                  <a:pt x="9" y="37"/>
                </a:lnTo>
              </a:path>
            </a:pathLst>
          </a:custGeom>
          <a:noFill/>
          <a:ln w="15875" cap="rnd" cmpd="sng">
            <a:solidFill>
              <a:srgbClr val="114FFB"/>
            </a:solidFill>
            <a:prstDash val="solid"/>
            <a:round/>
            <a:headEnd/>
            <a:tailEnd/>
          </a:ln>
        </p:spPr>
        <p:txBody>
          <a:bodyPr/>
          <a:lstStyle/>
          <a:p>
            <a:endParaRPr lang="en-US"/>
          </a:p>
        </p:txBody>
      </p:sp>
      <p:sp>
        <p:nvSpPr>
          <p:cNvPr id="8304" name="Freeform 137"/>
          <p:cNvSpPr>
            <a:spLocks/>
          </p:cNvSpPr>
          <p:nvPr/>
        </p:nvSpPr>
        <p:spPr bwMode="auto">
          <a:xfrm>
            <a:off x="5418138" y="1900238"/>
            <a:ext cx="784225" cy="874712"/>
          </a:xfrm>
          <a:custGeom>
            <a:avLst/>
            <a:gdLst>
              <a:gd name="T0" fmla="*/ 2147483647 w 494"/>
              <a:gd name="T1" fmla="*/ 2147483647 h 551"/>
              <a:gd name="T2" fmla="*/ 2147483647 w 494"/>
              <a:gd name="T3" fmla="*/ 2147483647 h 551"/>
              <a:gd name="T4" fmla="*/ 2147483647 w 494"/>
              <a:gd name="T5" fmla="*/ 0 h 551"/>
              <a:gd name="T6" fmla="*/ 2147483647 w 494"/>
              <a:gd name="T7" fmla="*/ 2147483647 h 551"/>
              <a:gd name="T8" fmla="*/ 2147483647 w 494"/>
              <a:gd name="T9" fmla="*/ 2147483647 h 551"/>
              <a:gd name="T10" fmla="*/ 2147483647 w 494"/>
              <a:gd name="T11" fmla="*/ 2147483647 h 551"/>
              <a:gd name="T12" fmla="*/ 2147483647 w 494"/>
              <a:gd name="T13" fmla="*/ 2147483647 h 551"/>
              <a:gd name="T14" fmla="*/ 2147483647 w 494"/>
              <a:gd name="T15" fmla="*/ 2147483647 h 551"/>
              <a:gd name="T16" fmla="*/ 2147483647 w 494"/>
              <a:gd name="T17" fmla="*/ 2147483647 h 551"/>
              <a:gd name="T18" fmla="*/ 2147483647 w 494"/>
              <a:gd name="T19" fmla="*/ 2147483647 h 551"/>
              <a:gd name="T20" fmla="*/ 2147483647 w 494"/>
              <a:gd name="T21" fmla="*/ 2147483647 h 551"/>
              <a:gd name="T22" fmla="*/ 2147483647 w 494"/>
              <a:gd name="T23" fmla="*/ 2147483647 h 551"/>
              <a:gd name="T24" fmla="*/ 2147483647 w 494"/>
              <a:gd name="T25" fmla="*/ 2147483647 h 551"/>
              <a:gd name="T26" fmla="*/ 2147483647 w 494"/>
              <a:gd name="T27" fmla="*/ 2147483647 h 551"/>
              <a:gd name="T28" fmla="*/ 2147483647 w 494"/>
              <a:gd name="T29" fmla="*/ 2147483647 h 551"/>
              <a:gd name="T30" fmla="*/ 2147483647 w 494"/>
              <a:gd name="T31" fmla="*/ 2147483647 h 551"/>
              <a:gd name="T32" fmla="*/ 2147483647 w 494"/>
              <a:gd name="T33" fmla="*/ 2147483647 h 551"/>
              <a:gd name="T34" fmla="*/ 2147483647 w 494"/>
              <a:gd name="T35" fmla="*/ 2147483647 h 551"/>
              <a:gd name="T36" fmla="*/ 2147483647 w 494"/>
              <a:gd name="T37" fmla="*/ 2147483647 h 551"/>
              <a:gd name="T38" fmla="*/ 2147483647 w 494"/>
              <a:gd name="T39" fmla="*/ 2147483647 h 551"/>
              <a:gd name="T40" fmla="*/ 2147483647 w 494"/>
              <a:gd name="T41" fmla="*/ 2147483647 h 551"/>
              <a:gd name="T42" fmla="*/ 2147483647 w 494"/>
              <a:gd name="T43" fmla="*/ 2147483647 h 551"/>
              <a:gd name="T44" fmla="*/ 2147483647 w 494"/>
              <a:gd name="T45" fmla="*/ 2147483647 h 551"/>
              <a:gd name="T46" fmla="*/ 2147483647 w 494"/>
              <a:gd name="T47" fmla="*/ 2147483647 h 551"/>
              <a:gd name="T48" fmla="*/ 2147483647 w 494"/>
              <a:gd name="T49" fmla="*/ 2147483647 h 551"/>
              <a:gd name="T50" fmla="*/ 2147483647 w 494"/>
              <a:gd name="T51" fmla="*/ 2147483647 h 551"/>
              <a:gd name="T52" fmla="*/ 2147483647 w 494"/>
              <a:gd name="T53" fmla="*/ 2147483647 h 551"/>
              <a:gd name="T54" fmla="*/ 2147483647 w 494"/>
              <a:gd name="T55" fmla="*/ 2147483647 h 551"/>
              <a:gd name="T56" fmla="*/ 0 w 494"/>
              <a:gd name="T57" fmla="*/ 2147483647 h 551"/>
              <a:gd name="T58" fmla="*/ 0 w 494"/>
              <a:gd name="T59" fmla="*/ 2147483647 h 551"/>
              <a:gd name="T60" fmla="*/ 2147483647 w 494"/>
              <a:gd name="T61" fmla="*/ 2147483647 h 551"/>
              <a:gd name="T62" fmla="*/ 2147483647 w 494"/>
              <a:gd name="T63" fmla="*/ 2147483647 h 55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94"/>
              <a:gd name="T97" fmla="*/ 0 h 551"/>
              <a:gd name="T98" fmla="*/ 494 w 494"/>
              <a:gd name="T99" fmla="*/ 551 h 55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94" h="551">
                <a:moveTo>
                  <a:pt x="45" y="54"/>
                </a:moveTo>
                <a:lnTo>
                  <a:pt x="109" y="27"/>
                </a:lnTo>
                <a:lnTo>
                  <a:pt x="136" y="0"/>
                </a:lnTo>
                <a:lnTo>
                  <a:pt x="164" y="9"/>
                </a:lnTo>
                <a:lnTo>
                  <a:pt x="136" y="63"/>
                </a:lnTo>
                <a:lnTo>
                  <a:pt x="210" y="54"/>
                </a:lnTo>
                <a:lnTo>
                  <a:pt x="356" y="100"/>
                </a:lnTo>
                <a:lnTo>
                  <a:pt x="420" y="137"/>
                </a:lnTo>
                <a:lnTo>
                  <a:pt x="420" y="192"/>
                </a:lnTo>
                <a:lnTo>
                  <a:pt x="429" y="174"/>
                </a:lnTo>
                <a:lnTo>
                  <a:pt x="429" y="210"/>
                </a:lnTo>
                <a:lnTo>
                  <a:pt x="420" y="284"/>
                </a:lnTo>
                <a:lnTo>
                  <a:pt x="493" y="182"/>
                </a:lnTo>
                <a:lnTo>
                  <a:pt x="483" y="238"/>
                </a:lnTo>
                <a:lnTo>
                  <a:pt x="447" y="329"/>
                </a:lnTo>
                <a:lnTo>
                  <a:pt x="438" y="431"/>
                </a:lnTo>
                <a:lnTo>
                  <a:pt x="456" y="486"/>
                </a:lnTo>
                <a:lnTo>
                  <a:pt x="456" y="522"/>
                </a:lnTo>
                <a:lnTo>
                  <a:pt x="219" y="550"/>
                </a:lnTo>
                <a:lnTo>
                  <a:pt x="182" y="541"/>
                </a:lnTo>
                <a:lnTo>
                  <a:pt x="164" y="495"/>
                </a:lnTo>
                <a:lnTo>
                  <a:pt x="164" y="467"/>
                </a:lnTo>
                <a:lnTo>
                  <a:pt x="136" y="394"/>
                </a:lnTo>
                <a:lnTo>
                  <a:pt x="99" y="357"/>
                </a:lnTo>
                <a:lnTo>
                  <a:pt x="82" y="339"/>
                </a:lnTo>
                <a:lnTo>
                  <a:pt x="9" y="311"/>
                </a:lnTo>
                <a:lnTo>
                  <a:pt x="9" y="219"/>
                </a:lnTo>
                <a:lnTo>
                  <a:pt x="9" y="201"/>
                </a:lnTo>
                <a:lnTo>
                  <a:pt x="0" y="201"/>
                </a:lnTo>
                <a:lnTo>
                  <a:pt x="0" y="156"/>
                </a:lnTo>
                <a:lnTo>
                  <a:pt x="26" y="128"/>
                </a:lnTo>
                <a:lnTo>
                  <a:pt x="45" y="54"/>
                </a:lnTo>
              </a:path>
            </a:pathLst>
          </a:custGeom>
          <a:noFill/>
          <a:ln w="19050" cap="rnd" cmpd="sng">
            <a:solidFill>
              <a:srgbClr val="114FFB"/>
            </a:solidFill>
            <a:prstDash val="solid"/>
            <a:round/>
            <a:headEnd/>
            <a:tailEnd/>
          </a:ln>
        </p:spPr>
        <p:txBody>
          <a:bodyPr/>
          <a:lstStyle/>
          <a:p>
            <a:endParaRPr lang="en-US"/>
          </a:p>
        </p:txBody>
      </p:sp>
      <p:sp>
        <p:nvSpPr>
          <p:cNvPr id="8305" name="Freeform 138"/>
          <p:cNvSpPr>
            <a:spLocks/>
          </p:cNvSpPr>
          <p:nvPr/>
        </p:nvSpPr>
        <p:spPr bwMode="auto">
          <a:xfrm>
            <a:off x="5678488" y="2728913"/>
            <a:ext cx="639762" cy="1123950"/>
          </a:xfrm>
          <a:custGeom>
            <a:avLst/>
            <a:gdLst>
              <a:gd name="T0" fmla="*/ 2147483647 w 403"/>
              <a:gd name="T1" fmla="*/ 2147483647 h 708"/>
              <a:gd name="T2" fmla="*/ 2147483647 w 403"/>
              <a:gd name="T3" fmla="*/ 0 h 708"/>
              <a:gd name="T4" fmla="*/ 2147483647 w 403"/>
              <a:gd name="T5" fmla="*/ 2147483647 h 708"/>
              <a:gd name="T6" fmla="*/ 2147483647 w 403"/>
              <a:gd name="T7" fmla="*/ 2147483647 h 708"/>
              <a:gd name="T8" fmla="*/ 2147483647 w 403"/>
              <a:gd name="T9" fmla="*/ 2147483647 h 708"/>
              <a:gd name="T10" fmla="*/ 2147483647 w 403"/>
              <a:gd name="T11" fmla="*/ 2147483647 h 708"/>
              <a:gd name="T12" fmla="*/ 2147483647 w 403"/>
              <a:gd name="T13" fmla="*/ 2147483647 h 708"/>
              <a:gd name="T14" fmla="*/ 2147483647 w 403"/>
              <a:gd name="T15" fmla="*/ 2147483647 h 708"/>
              <a:gd name="T16" fmla="*/ 2147483647 w 403"/>
              <a:gd name="T17" fmla="*/ 2147483647 h 708"/>
              <a:gd name="T18" fmla="*/ 2147483647 w 403"/>
              <a:gd name="T19" fmla="*/ 2147483647 h 708"/>
              <a:gd name="T20" fmla="*/ 2147483647 w 403"/>
              <a:gd name="T21" fmla="*/ 2147483647 h 708"/>
              <a:gd name="T22" fmla="*/ 2147483647 w 403"/>
              <a:gd name="T23" fmla="*/ 2147483647 h 708"/>
              <a:gd name="T24" fmla="*/ 2147483647 w 403"/>
              <a:gd name="T25" fmla="*/ 2147483647 h 708"/>
              <a:gd name="T26" fmla="*/ 2147483647 w 403"/>
              <a:gd name="T27" fmla="*/ 2147483647 h 708"/>
              <a:gd name="T28" fmla="*/ 2147483647 w 403"/>
              <a:gd name="T29" fmla="*/ 2147483647 h 708"/>
              <a:gd name="T30" fmla="*/ 2147483647 w 403"/>
              <a:gd name="T31" fmla="*/ 2147483647 h 708"/>
              <a:gd name="T32" fmla="*/ 2147483647 w 403"/>
              <a:gd name="T33" fmla="*/ 2147483647 h 708"/>
              <a:gd name="T34" fmla="*/ 2147483647 w 403"/>
              <a:gd name="T35" fmla="*/ 2147483647 h 708"/>
              <a:gd name="T36" fmla="*/ 2147483647 w 403"/>
              <a:gd name="T37" fmla="*/ 2147483647 h 708"/>
              <a:gd name="T38" fmla="*/ 2147483647 w 403"/>
              <a:gd name="T39" fmla="*/ 2147483647 h 708"/>
              <a:gd name="T40" fmla="*/ 2147483647 w 403"/>
              <a:gd name="T41" fmla="*/ 2147483647 h 708"/>
              <a:gd name="T42" fmla="*/ 2147483647 w 403"/>
              <a:gd name="T43" fmla="*/ 2147483647 h 708"/>
              <a:gd name="T44" fmla="*/ 2147483647 w 403"/>
              <a:gd name="T45" fmla="*/ 2147483647 h 708"/>
              <a:gd name="T46" fmla="*/ 2147483647 w 403"/>
              <a:gd name="T47" fmla="*/ 2147483647 h 708"/>
              <a:gd name="T48" fmla="*/ 2147483647 w 403"/>
              <a:gd name="T49" fmla="*/ 2147483647 h 708"/>
              <a:gd name="T50" fmla="*/ 0 w 403"/>
              <a:gd name="T51" fmla="*/ 2147483647 h 708"/>
              <a:gd name="T52" fmla="*/ 2147483647 w 403"/>
              <a:gd name="T53" fmla="*/ 2147483647 h 708"/>
              <a:gd name="T54" fmla="*/ 2147483647 w 403"/>
              <a:gd name="T55" fmla="*/ 2147483647 h 708"/>
              <a:gd name="T56" fmla="*/ 2147483647 w 403"/>
              <a:gd name="T57" fmla="*/ 2147483647 h 708"/>
              <a:gd name="T58" fmla="*/ 2147483647 w 403"/>
              <a:gd name="T59" fmla="*/ 2147483647 h 708"/>
              <a:gd name="T60" fmla="*/ 2147483647 w 403"/>
              <a:gd name="T61" fmla="*/ 2147483647 h 708"/>
              <a:gd name="T62" fmla="*/ 2147483647 w 403"/>
              <a:gd name="T63" fmla="*/ 2147483647 h 708"/>
              <a:gd name="T64" fmla="*/ 2147483647 w 403"/>
              <a:gd name="T65" fmla="*/ 2147483647 h 708"/>
              <a:gd name="T66" fmla="*/ 2147483647 w 403"/>
              <a:gd name="T67" fmla="*/ 2147483647 h 708"/>
              <a:gd name="T68" fmla="*/ 2147483647 w 403"/>
              <a:gd name="T69" fmla="*/ 2147483647 h 70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03"/>
              <a:gd name="T106" fmla="*/ 0 h 708"/>
              <a:gd name="T107" fmla="*/ 403 w 403"/>
              <a:gd name="T108" fmla="*/ 708 h 70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03" h="708">
                <a:moveTo>
                  <a:pt x="54" y="37"/>
                </a:moveTo>
                <a:lnTo>
                  <a:pt x="292" y="0"/>
                </a:lnTo>
                <a:lnTo>
                  <a:pt x="310" y="28"/>
                </a:lnTo>
                <a:lnTo>
                  <a:pt x="302" y="56"/>
                </a:lnTo>
                <a:lnTo>
                  <a:pt x="347" y="101"/>
                </a:lnTo>
                <a:lnTo>
                  <a:pt x="383" y="413"/>
                </a:lnTo>
                <a:lnTo>
                  <a:pt x="402" y="460"/>
                </a:lnTo>
                <a:lnTo>
                  <a:pt x="383" y="506"/>
                </a:lnTo>
                <a:lnTo>
                  <a:pt x="365" y="523"/>
                </a:lnTo>
                <a:lnTo>
                  <a:pt x="356" y="588"/>
                </a:lnTo>
                <a:lnTo>
                  <a:pt x="365" y="624"/>
                </a:lnTo>
                <a:lnTo>
                  <a:pt x="319" y="652"/>
                </a:lnTo>
                <a:lnTo>
                  <a:pt x="319" y="688"/>
                </a:lnTo>
                <a:lnTo>
                  <a:pt x="292" y="680"/>
                </a:lnTo>
                <a:lnTo>
                  <a:pt x="283" y="670"/>
                </a:lnTo>
                <a:lnTo>
                  <a:pt x="246" y="707"/>
                </a:lnTo>
                <a:lnTo>
                  <a:pt x="219" y="680"/>
                </a:lnTo>
                <a:lnTo>
                  <a:pt x="238" y="670"/>
                </a:lnTo>
                <a:lnTo>
                  <a:pt x="209" y="615"/>
                </a:lnTo>
                <a:lnTo>
                  <a:pt x="137" y="552"/>
                </a:lnTo>
                <a:lnTo>
                  <a:pt x="145" y="523"/>
                </a:lnTo>
                <a:lnTo>
                  <a:pt x="137" y="478"/>
                </a:lnTo>
                <a:lnTo>
                  <a:pt x="118" y="468"/>
                </a:lnTo>
                <a:lnTo>
                  <a:pt x="92" y="487"/>
                </a:lnTo>
                <a:lnTo>
                  <a:pt x="54" y="432"/>
                </a:lnTo>
                <a:lnTo>
                  <a:pt x="0" y="340"/>
                </a:lnTo>
                <a:lnTo>
                  <a:pt x="9" y="276"/>
                </a:lnTo>
                <a:lnTo>
                  <a:pt x="36" y="266"/>
                </a:lnTo>
                <a:lnTo>
                  <a:pt x="46" y="230"/>
                </a:lnTo>
                <a:lnTo>
                  <a:pt x="36" y="202"/>
                </a:lnTo>
                <a:lnTo>
                  <a:pt x="36" y="175"/>
                </a:lnTo>
                <a:lnTo>
                  <a:pt x="54" y="166"/>
                </a:lnTo>
                <a:lnTo>
                  <a:pt x="110" y="101"/>
                </a:lnTo>
                <a:lnTo>
                  <a:pt x="73" y="56"/>
                </a:lnTo>
                <a:lnTo>
                  <a:pt x="54" y="37"/>
                </a:lnTo>
              </a:path>
            </a:pathLst>
          </a:custGeom>
          <a:noFill/>
          <a:ln w="19050" cap="rnd" cmpd="sng">
            <a:solidFill>
              <a:srgbClr val="114FFB"/>
            </a:solidFill>
            <a:prstDash val="solid"/>
            <a:round/>
            <a:headEnd/>
            <a:tailEnd/>
          </a:ln>
        </p:spPr>
        <p:txBody>
          <a:bodyPr/>
          <a:lstStyle/>
          <a:p>
            <a:endParaRPr lang="en-US"/>
          </a:p>
        </p:txBody>
      </p:sp>
      <p:sp>
        <p:nvSpPr>
          <p:cNvPr id="8306" name="Freeform 139"/>
          <p:cNvSpPr>
            <a:spLocks/>
          </p:cNvSpPr>
          <p:nvPr/>
        </p:nvSpPr>
        <p:spPr bwMode="auto">
          <a:xfrm>
            <a:off x="5791200" y="4217988"/>
            <a:ext cx="552450" cy="963612"/>
          </a:xfrm>
          <a:custGeom>
            <a:avLst/>
            <a:gdLst>
              <a:gd name="T0" fmla="*/ 2147483647 w 348"/>
              <a:gd name="T1" fmla="*/ 2147483647 h 607"/>
              <a:gd name="T2" fmla="*/ 2147483647 w 348"/>
              <a:gd name="T3" fmla="*/ 0 h 607"/>
              <a:gd name="T4" fmla="*/ 2147483647 w 348"/>
              <a:gd name="T5" fmla="*/ 2147483647 h 607"/>
              <a:gd name="T6" fmla="*/ 2147483647 w 348"/>
              <a:gd name="T7" fmla="*/ 2147483647 h 607"/>
              <a:gd name="T8" fmla="*/ 2147483647 w 348"/>
              <a:gd name="T9" fmla="*/ 2147483647 h 607"/>
              <a:gd name="T10" fmla="*/ 2147483647 w 348"/>
              <a:gd name="T11" fmla="*/ 2147483647 h 607"/>
              <a:gd name="T12" fmla="*/ 2147483647 w 348"/>
              <a:gd name="T13" fmla="*/ 2147483647 h 607"/>
              <a:gd name="T14" fmla="*/ 2147483647 w 348"/>
              <a:gd name="T15" fmla="*/ 2147483647 h 607"/>
              <a:gd name="T16" fmla="*/ 2147483647 w 348"/>
              <a:gd name="T17" fmla="*/ 2147483647 h 607"/>
              <a:gd name="T18" fmla="*/ 2147483647 w 348"/>
              <a:gd name="T19" fmla="*/ 2147483647 h 607"/>
              <a:gd name="T20" fmla="*/ 2147483647 w 348"/>
              <a:gd name="T21" fmla="*/ 2147483647 h 607"/>
              <a:gd name="T22" fmla="*/ 2147483647 w 348"/>
              <a:gd name="T23" fmla="*/ 2147483647 h 607"/>
              <a:gd name="T24" fmla="*/ 2147483647 w 348"/>
              <a:gd name="T25" fmla="*/ 2147483647 h 607"/>
              <a:gd name="T26" fmla="*/ 0 w 348"/>
              <a:gd name="T27" fmla="*/ 2147483647 h 607"/>
              <a:gd name="T28" fmla="*/ 2147483647 w 348"/>
              <a:gd name="T29" fmla="*/ 2147483647 h 607"/>
              <a:gd name="T30" fmla="*/ 2147483647 w 348"/>
              <a:gd name="T31" fmla="*/ 2147483647 h 607"/>
              <a:gd name="T32" fmla="*/ 2147483647 w 348"/>
              <a:gd name="T33" fmla="*/ 2147483647 h 607"/>
              <a:gd name="T34" fmla="*/ 2147483647 w 348"/>
              <a:gd name="T35" fmla="*/ 2147483647 h 607"/>
              <a:gd name="T36" fmla="*/ 2147483647 w 348"/>
              <a:gd name="T37" fmla="*/ 2147483647 h 607"/>
              <a:gd name="T38" fmla="*/ 2147483647 w 348"/>
              <a:gd name="T39" fmla="*/ 2147483647 h 607"/>
              <a:gd name="T40" fmla="*/ 2147483647 w 348"/>
              <a:gd name="T41" fmla="*/ 2147483647 h 607"/>
              <a:gd name="T42" fmla="*/ 2147483647 w 348"/>
              <a:gd name="T43" fmla="*/ 2147483647 h 607"/>
              <a:gd name="T44" fmla="*/ 2147483647 w 348"/>
              <a:gd name="T45" fmla="*/ 2147483647 h 607"/>
              <a:gd name="T46" fmla="*/ 2147483647 w 348"/>
              <a:gd name="T47" fmla="*/ 2147483647 h 607"/>
              <a:gd name="T48" fmla="*/ 2147483647 w 348"/>
              <a:gd name="T49" fmla="*/ 2147483647 h 607"/>
              <a:gd name="T50" fmla="*/ 2147483647 w 348"/>
              <a:gd name="T51" fmla="*/ 2147483647 h 607"/>
              <a:gd name="T52" fmla="*/ 2147483647 w 348"/>
              <a:gd name="T53" fmla="*/ 2147483647 h 607"/>
              <a:gd name="T54" fmla="*/ 2147483647 w 348"/>
              <a:gd name="T55" fmla="*/ 2147483647 h 607"/>
              <a:gd name="T56" fmla="*/ 2147483647 w 348"/>
              <a:gd name="T57" fmla="*/ 2147483647 h 607"/>
              <a:gd name="T58" fmla="*/ 2147483647 w 348"/>
              <a:gd name="T59" fmla="*/ 2147483647 h 6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48"/>
              <a:gd name="T91" fmla="*/ 0 h 607"/>
              <a:gd name="T92" fmla="*/ 348 w 348"/>
              <a:gd name="T93" fmla="*/ 607 h 6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48" h="607">
                <a:moveTo>
                  <a:pt x="91" y="18"/>
                </a:moveTo>
                <a:lnTo>
                  <a:pt x="301" y="0"/>
                </a:lnTo>
                <a:lnTo>
                  <a:pt x="301" y="9"/>
                </a:lnTo>
                <a:lnTo>
                  <a:pt x="319" y="9"/>
                </a:lnTo>
                <a:lnTo>
                  <a:pt x="319" y="376"/>
                </a:lnTo>
                <a:lnTo>
                  <a:pt x="347" y="569"/>
                </a:lnTo>
                <a:lnTo>
                  <a:pt x="282" y="569"/>
                </a:lnTo>
                <a:lnTo>
                  <a:pt x="255" y="588"/>
                </a:lnTo>
                <a:lnTo>
                  <a:pt x="228" y="606"/>
                </a:lnTo>
                <a:lnTo>
                  <a:pt x="200" y="560"/>
                </a:lnTo>
                <a:lnTo>
                  <a:pt x="182" y="541"/>
                </a:lnTo>
                <a:lnTo>
                  <a:pt x="191" y="504"/>
                </a:lnTo>
                <a:lnTo>
                  <a:pt x="8" y="523"/>
                </a:lnTo>
                <a:lnTo>
                  <a:pt x="0" y="495"/>
                </a:lnTo>
                <a:lnTo>
                  <a:pt x="18" y="477"/>
                </a:lnTo>
                <a:lnTo>
                  <a:pt x="8" y="449"/>
                </a:lnTo>
                <a:lnTo>
                  <a:pt x="27" y="422"/>
                </a:lnTo>
                <a:lnTo>
                  <a:pt x="64" y="367"/>
                </a:lnTo>
                <a:lnTo>
                  <a:pt x="45" y="321"/>
                </a:lnTo>
                <a:lnTo>
                  <a:pt x="27" y="257"/>
                </a:lnTo>
                <a:lnTo>
                  <a:pt x="36" y="220"/>
                </a:lnTo>
                <a:lnTo>
                  <a:pt x="18" y="211"/>
                </a:lnTo>
                <a:lnTo>
                  <a:pt x="27" y="192"/>
                </a:lnTo>
                <a:lnTo>
                  <a:pt x="27" y="147"/>
                </a:lnTo>
                <a:lnTo>
                  <a:pt x="45" y="137"/>
                </a:lnTo>
                <a:lnTo>
                  <a:pt x="64" y="100"/>
                </a:lnTo>
                <a:lnTo>
                  <a:pt x="64" y="82"/>
                </a:lnTo>
                <a:lnTo>
                  <a:pt x="64" y="64"/>
                </a:lnTo>
                <a:lnTo>
                  <a:pt x="64" y="45"/>
                </a:lnTo>
                <a:lnTo>
                  <a:pt x="91" y="18"/>
                </a:lnTo>
              </a:path>
            </a:pathLst>
          </a:custGeom>
          <a:noFill/>
          <a:ln w="19050" cap="rnd" cmpd="sng">
            <a:solidFill>
              <a:srgbClr val="114FFB"/>
            </a:solidFill>
            <a:prstDash val="solid"/>
            <a:round/>
            <a:headEnd/>
            <a:tailEnd/>
          </a:ln>
        </p:spPr>
        <p:txBody>
          <a:bodyPr/>
          <a:lstStyle/>
          <a:p>
            <a:endParaRPr lang="en-US"/>
          </a:p>
        </p:txBody>
      </p:sp>
      <p:sp>
        <p:nvSpPr>
          <p:cNvPr id="8307" name="Freeform 140"/>
          <p:cNvSpPr>
            <a:spLocks/>
          </p:cNvSpPr>
          <p:nvPr/>
        </p:nvSpPr>
        <p:spPr bwMode="auto">
          <a:xfrm>
            <a:off x="6229350" y="2817813"/>
            <a:ext cx="479425" cy="846137"/>
          </a:xfrm>
          <a:custGeom>
            <a:avLst/>
            <a:gdLst>
              <a:gd name="T0" fmla="*/ 0 w 302"/>
              <a:gd name="T1" fmla="*/ 2147483647 h 533"/>
              <a:gd name="T2" fmla="*/ 2147483647 w 302"/>
              <a:gd name="T3" fmla="*/ 2147483647 h 533"/>
              <a:gd name="T4" fmla="*/ 2147483647 w 302"/>
              <a:gd name="T5" fmla="*/ 2147483647 h 533"/>
              <a:gd name="T6" fmla="*/ 2147483647 w 302"/>
              <a:gd name="T7" fmla="*/ 0 h 533"/>
              <a:gd name="T8" fmla="*/ 2147483647 w 302"/>
              <a:gd name="T9" fmla="*/ 2147483647 h 533"/>
              <a:gd name="T10" fmla="*/ 2147483647 w 302"/>
              <a:gd name="T11" fmla="*/ 2147483647 h 533"/>
              <a:gd name="T12" fmla="*/ 2147483647 w 302"/>
              <a:gd name="T13" fmla="*/ 2147483647 h 533"/>
              <a:gd name="T14" fmla="*/ 2147483647 w 302"/>
              <a:gd name="T15" fmla="*/ 2147483647 h 533"/>
              <a:gd name="T16" fmla="*/ 2147483647 w 302"/>
              <a:gd name="T17" fmla="*/ 2147483647 h 533"/>
              <a:gd name="T18" fmla="*/ 2147483647 w 302"/>
              <a:gd name="T19" fmla="*/ 2147483647 h 533"/>
              <a:gd name="T20" fmla="*/ 2147483647 w 302"/>
              <a:gd name="T21" fmla="*/ 2147483647 h 533"/>
              <a:gd name="T22" fmla="*/ 2147483647 w 302"/>
              <a:gd name="T23" fmla="*/ 2147483647 h 533"/>
              <a:gd name="T24" fmla="*/ 2147483647 w 302"/>
              <a:gd name="T25" fmla="*/ 2147483647 h 533"/>
              <a:gd name="T26" fmla="*/ 2147483647 w 302"/>
              <a:gd name="T27" fmla="*/ 2147483647 h 533"/>
              <a:gd name="T28" fmla="*/ 2147483647 w 302"/>
              <a:gd name="T29" fmla="*/ 2147483647 h 533"/>
              <a:gd name="T30" fmla="*/ 2147483647 w 302"/>
              <a:gd name="T31" fmla="*/ 2147483647 h 533"/>
              <a:gd name="T32" fmla="*/ 2147483647 w 302"/>
              <a:gd name="T33" fmla="*/ 2147483647 h 533"/>
              <a:gd name="T34" fmla="*/ 2147483647 w 302"/>
              <a:gd name="T35" fmla="*/ 2147483647 h 533"/>
              <a:gd name="T36" fmla="*/ 2147483647 w 302"/>
              <a:gd name="T37" fmla="*/ 2147483647 h 533"/>
              <a:gd name="T38" fmla="*/ 2147483647 w 302"/>
              <a:gd name="T39" fmla="*/ 2147483647 h 533"/>
              <a:gd name="T40" fmla="*/ 2147483647 w 302"/>
              <a:gd name="T41" fmla="*/ 2147483647 h 533"/>
              <a:gd name="T42" fmla="*/ 2147483647 w 302"/>
              <a:gd name="T43" fmla="*/ 2147483647 h 533"/>
              <a:gd name="T44" fmla="*/ 2147483647 w 302"/>
              <a:gd name="T45" fmla="*/ 2147483647 h 533"/>
              <a:gd name="T46" fmla="*/ 2147483647 w 302"/>
              <a:gd name="T47" fmla="*/ 2147483647 h 533"/>
              <a:gd name="T48" fmla="*/ 2147483647 w 302"/>
              <a:gd name="T49" fmla="*/ 2147483647 h 533"/>
              <a:gd name="T50" fmla="*/ 2147483647 w 302"/>
              <a:gd name="T51" fmla="*/ 2147483647 h 533"/>
              <a:gd name="T52" fmla="*/ 2147483647 w 302"/>
              <a:gd name="T53" fmla="*/ 2147483647 h 533"/>
              <a:gd name="T54" fmla="*/ 2147483647 w 302"/>
              <a:gd name="T55" fmla="*/ 2147483647 h 533"/>
              <a:gd name="T56" fmla="*/ 0 w 302"/>
              <a:gd name="T57" fmla="*/ 2147483647 h 53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2"/>
              <a:gd name="T88" fmla="*/ 0 h 533"/>
              <a:gd name="T89" fmla="*/ 302 w 302"/>
              <a:gd name="T90" fmla="*/ 533 h 53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2" h="533">
                <a:moveTo>
                  <a:pt x="0" y="45"/>
                </a:moveTo>
                <a:lnTo>
                  <a:pt x="27" y="64"/>
                </a:lnTo>
                <a:lnTo>
                  <a:pt x="73" y="37"/>
                </a:lnTo>
                <a:lnTo>
                  <a:pt x="247" y="0"/>
                </a:lnTo>
                <a:lnTo>
                  <a:pt x="301" y="358"/>
                </a:lnTo>
                <a:lnTo>
                  <a:pt x="265" y="376"/>
                </a:lnTo>
                <a:lnTo>
                  <a:pt x="229" y="367"/>
                </a:lnTo>
                <a:lnTo>
                  <a:pt x="237" y="404"/>
                </a:lnTo>
                <a:lnTo>
                  <a:pt x="210" y="440"/>
                </a:lnTo>
                <a:lnTo>
                  <a:pt x="201" y="477"/>
                </a:lnTo>
                <a:lnTo>
                  <a:pt x="173" y="477"/>
                </a:lnTo>
                <a:lnTo>
                  <a:pt x="164" y="468"/>
                </a:lnTo>
                <a:lnTo>
                  <a:pt x="146" y="514"/>
                </a:lnTo>
                <a:lnTo>
                  <a:pt x="128" y="496"/>
                </a:lnTo>
                <a:lnTo>
                  <a:pt x="109" y="523"/>
                </a:lnTo>
                <a:lnTo>
                  <a:pt x="92" y="504"/>
                </a:lnTo>
                <a:lnTo>
                  <a:pt x="55" y="504"/>
                </a:lnTo>
                <a:lnTo>
                  <a:pt x="55" y="532"/>
                </a:lnTo>
                <a:lnTo>
                  <a:pt x="36" y="523"/>
                </a:lnTo>
                <a:lnTo>
                  <a:pt x="27" y="532"/>
                </a:lnTo>
                <a:lnTo>
                  <a:pt x="19" y="532"/>
                </a:lnTo>
                <a:lnTo>
                  <a:pt x="9" y="496"/>
                </a:lnTo>
                <a:lnTo>
                  <a:pt x="19" y="477"/>
                </a:lnTo>
                <a:lnTo>
                  <a:pt x="36" y="450"/>
                </a:lnTo>
                <a:lnTo>
                  <a:pt x="55" y="412"/>
                </a:lnTo>
                <a:lnTo>
                  <a:pt x="46" y="376"/>
                </a:lnTo>
                <a:lnTo>
                  <a:pt x="19" y="358"/>
                </a:lnTo>
                <a:lnTo>
                  <a:pt x="27" y="358"/>
                </a:lnTo>
                <a:lnTo>
                  <a:pt x="0" y="45"/>
                </a:lnTo>
              </a:path>
            </a:pathLst>
          </a:custGeom>
          <a:noFill/>
          <a:ln w="19050" cap="rnd" cmpd="sng">
            <a:solidFill>
              <a:srgbClr val="114FFB"/>
            </a:solidFill>
            <a:prstDash val="solid"/>
            <a:round/>
            <a:headEnd/>
            <a:tailEnd/>
          </a:ln>
        </p:spPr>
        <p:txBody>
          <a:bodyPr/>
          <a:lstStyle/>
          <a:p>
            <a:endParaRPr lang="en-US"/>
          </a:p>
        </p:txBody>
      </p:sp>
      <p:sp>
        <p:nvSpPr>
          <p:cNvPr id="8308" name="Freeform 141"/>
          <p:cNvSpPr>
            <a:spLocks/>
          </p:cNvSpPr>
          <p:nvPr/>
        </p:nvSpPr>
        <p:spPr bwMode="auto">
          <a:xfrm>
            <a:off x="7229475" y="2466975"/>
            <a:ext cx="871538" cy="628650"/>
          </a:xfrm>
          <a:custGeom>
            <a:avLst/>
            <a:gdLst>
              <a:gd name="T0" fmla="*/ 0 w 549"/>
              <a:gd name="T1" fmla="*/ 2147483647 h 396"/>
              <a:gd name="T2" fmla="*/ 2147483647 w 549"/>
              <a:gd name="T3" fmla="*/ 2147483647 h 396"/>
              <a:gd name="T4" fmla="*/ 2147483647 w 549"/>
              <a:gd name="T5" fmla="*/ 2147483647 h 396"/>
              <a:gd name="T6" fmla="*/ 2147483647 w 549"/>
              <a:gd name="T7" fmla="*/ 0 h 396"/>
              <a:gd name="T8" fmla="*/ 2147483647 w 549"/>
              <a:gd name="T9" fmla="*/ 2147483647 h 396"/>
              <a:gd name="T10" fmla="*/ 2147483647 w 549"/>
              <a:gd name="T11" fmla="*/ 2147483647 h 396"/>
              <a:gd name="T12" fmla="*/ 2147483647 w 549"/>
              <a:gd name="T13" fmla="*/ 2147483647 h 396"/>
              <a:gd name="T14" fmla="*/ 2147483647 w 549"/>
              <a:gd name="T15" fmla="*/ 2147483647 h 396"/>
              <a:gd name="T16" fmla="*/ 2147483647 w 549"/>
              <a:gd name="T17" fmla="*/ 2147483647 h 396"/>
              <a:gd name="T18" fmla="*/ 2147483647 w 549"/>
              <a:gd name="T19" fmla="*/ 2147483647 h 396"/>
              <a:gd name="T20" fmla="*/ 2147483647 w 549"/>
              <a:gd name="T21" fmla="*/ 2147483647 h 396"/>
              <a:gd name="T22" fmla="*/ 2147483647 w 549"/>
              <a:gd name="T23" fmla="*/ 2147483647 h 396"/>
              <a:gd name="T24" fmla="*/ 2147483647 w 549"/>
              <a:gd name="T25" fmla="*/ 2147483647 h 396"/>
              <a:gd name="T26" fmla="*/ 2147483647 w 549"/>
              <a:gd name="T27" fmla="*/ 2147483647 h 396"/>
              <a:gd name="T28" fmla="*/ 2147483647 w 549"/>
              <a:gd name="T29" fmla="*/ 2147483647 h 396"/>
              <a:gd name="T30" fmla="*/ 2147483647 w 549"/>
              <a:gd name="T31" fmla="*/ 2147483647 h 396"/>
              <a:gd name="T32" fmla="*/ 2147483647 w 549"/>
              <a:gd name="T33" fmla="*/ 2147483647 h 396"/>
              <a:gd name="T34" fmla="*/ 0 w 549"/>
              <a:gd name="T35" fmla="*/ 2147483647 h 3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49"/>
              <a:gd name="T55" fmla="*/ 0 h 396"/>
              <a:gd name="T56" fmla="*/ 549 w 549"/>
              <a:gd name="T57" fmla="*/ 396 h 3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49" h="396">
                <a:moveTo>
                  <a:pt x="0" y="119"/>
                </a:moveTo>
                <a:lnTo>
                  <a:pt x="55" y="74"/>
                </a:lnTo>
                <a:lnTo>
                  <a:pt x="55" y="101"/>
                </a:lnTo>
                <a:lnTo>
                  <a:pt x="447" y="0"/>
                </a:lnTo>
                <a:lnTo>
                  <a:pt x="475" y="9"/>
                </a:lnTo>
                <a:lnTo>
                  <a:pt x="484" y="46"/>
                </a:lnTo>
                <a:lnTo>
                  <a:pt x="511" y="55"/>
                </a:lnTo>
                <a:lnTo>
                  <a:pt x="530" y="83"/>
                </a:lnTo>
                <a:lnTo>
                  <a:pt x="511" y="111"/>
                </a:lnTo>
                <a:lnTo>
                  <a:pt x="511" y="165"/>
                </a:lnTo>
                <a:lnTo>
                  <a:pt x="548" y="184"/>
                </a:lnTo>
                <a:lnTo>
                  <a:pt x="548" y="211"/>
                </a:lnTo>
                <a:lnTo>
                  <a:pt x="530" y="248"/>
                </a:lnTo>
                <a:lnTo>
                  <a:pt x="511" y="266"/>
                </a:lnTo>
                <a:lnTo>
                  <a:pt x="493" y="266"/>
                </a:lnTo>
                <a:lnTo>
                  <a:pt x="484" y="285"/>
                </a:lnTo>
                <a:lnTo>
                  <a:pt x="55" y="395"/>
                </a:lnTo>
                <a:lnTo>
                  <a:pt x="0" y="119"/>
                </a:lnTo>
              </a:path>
            </a:pathLst>
          </a:custGeom>
          <a:noFill/>
          <a:ln w="12700" cap="rnd" cmpd="sng">
            <a:solidFill>
              <a:srgbClr val="114FFB"/>
            </a:solidFill>
            <a:prstDash val="solid"/>
            <a:round/>
            <a:headEnd/>
            <a:tailEnd/>
          </a:ln>
        </p:spPr>
        <p:txBody>
          <a:bodyPr/>
          <a:lstStyle/>
          <a:p>
            <a:endParaRPr lang="en-US"/>
          </a:p>
        </p:txBody>
      </p:sp>
      <p:sp>
        <p:nvSpPr>
          <p:cNvPr id="8309" name="Freeform 142"/>
          <p:cNvSpPr>
            <a:spLocks/>
          </p:cNvSpPr>
          <p:nvPr/>
        </p:nvSpPr>
        <p:spPr bwMode="auto">
          <a:xfrm>
            <a:off x="7054850" y="2905125"/>
            <a:ext cx="698500" cy="714375"/>
          </a:xfrm>
          <a:custGeom>
            <a:avLst/>
            <a:gdLst>
              <a:gd name="T0" fmla="*/ 2147483647 w 440"/>
              <a:gd name="T1" fmla="*/ 2147483647 h 450"/>
              <a:gd name="T2" fmla="*/ 2147483647 w 440"/>
              <a:gd name="T3" fmla="*/ 0 h 450"/>
              <a:gd name="T4" fmla="*/ 2147483647 w 440"/>
              <a:gd name="T5" fmla="*/ 2147483647 h 450"/>
              <a:gd name="T6" fmla="*/ 2147483647 w 440"/>
              <a:gd name="T7" fmla="*/ 2147483647 h 450"/>
              <a:gd name="T8" fmla="*/ 2147483647 w 440"/>
              <a:gd name="T9" fmla="*/ 2147483647 h 450"/>
              <a:gd name="T10" fmla="*/ 2147483647 w 440"/>
              <a:gd name="T11" fmla="*/ 2147483647 h 450"/>
              <a:gd name="T12" fmla="*/ 2147483647 w 440"/>
              <a:gd name="T13" fmla="*/ 2147483647 h 450"/>
              <a:gd name="T14" fmla="*/ 2147483647 w 440"/>
              <a:gd name="T15" fmla="*/ 2147483647 h 450"/>
              <a:gd name="T16" fmla="*/ 2147483647 w 440"/>
              <a:gd name="T17" fmla="*/ 2147483647 h 450"/>
              <a:gd name="T18" fmla="*/ 2147483647 w 440"/>
              <a:gd name="T19" fmla="*/ 2147483647 h 450"/>
              <a:gd name="T20" fmla="*/ 2147483647 w 440"/>
              <a:gd name="T21" fmla="*/ 2147483647 h 450"/>
              <a:gd name="T22" fmla="*/ 2147483647 w 440"/>
              <a:gd name="T23" fmla="*/ 2147483647 h 450"/>
              <a:gd name="T24" fmla="*/ 2147483647 w 440"/>
              <a:gd name="T25" fmla="*/ 2147483647 h 450"/>
              <a:gd name="T26" fmla="*/ 2147483647 w 440"/>
              <a:gd name="T27" fmla="*/ 2147483647 h 450"/>
              <a:gd name="T28" fmla="*/ 2147483647 w 440"/>
              <a:gd name="T29" fmla="*/ 2147483647 h 450"/>
              <a:gd name="T30" fmla="*/ 2147483647 w 440"/>
              <a:gd name="T31" fmla="*/ 2147483647 h 450"/>
              <a:gd name="T32" fmla="*/ 2147483647 w 440"/>
              <a:gd name="T33" fmla="*/ 2147483647 h 450"/>
              <a:gd name="T34" fmla="*/ 2147483647 w 440"/>
              <a:gd name="T35" fmla="*/ 2147483647 h 450"/>
              <a:gd name="T36" fmla="*/ 2147483647 w 440"/>
              <a:gd name="T37" fmla="*/ 2147483647 h 450"/>
              <a:gd name="T38" fmla="*/ 2147483647 w 440"/>
              <a:gd name="T39" fmla="*/ 2147483647 h 450"/>
              <a:gd name="T40" fmla="*/ 2147483647 w 440"/>
              <a:gd name="T41" fmla="*/ 2147483647 h 450"/>
              <a:gd name="T42" fmla="*/ 2147483647 w 440"/>
              <a:gd name="T43" fmla="*/ 2147483647 h 450"/>
              <a:gd name="T44" fmla="*/ 2147483647 w 440"/>
              <a:gd name="T45" fmla="*/ 2147483647 h 450"/>
              <a:gd name="T46" fmla="*/ 2147483647 w 440"/>
              <a:gd name="T47" fmla="*/ 2147483647 h 450"/>
              <a:gd name="T48" fmla="*/ 2147483647 w 440"/>
              <a:gd name="T49" fmla="*/ 2147483647 h 450"/>
              <a:gd name="T50" fmla="*/ 2147483647 w 440"/>
              <a:gd name="T51" fmla="*/ 2147483647 h 450"/>
              <a:gd name="T52" fmla="*/ 2147483647 w 440"/>
              <a:gd name="T53" fmla="*/ 2147483647 h 450"/>
              <a:gd name="T54" fmla="*/ 2147483647 w 440"/>
              <a:gd name="T55" fmla="*/ 2147483647 h 450"/>
              <a:gd name="T56" fmla="*/ 2147483647 w 440"/>
              <a:gd name="T57" fmla="*/ 2147483647 h 450"/>
              <a:gd name="T58" fmla="*/ 2147483647 w 440"/>
              <a:gd name="T59" fmla="*/ 2147483647 h 450"/>
              <a:gd name="T60" fmla="*/ 2147483647 w 440"/>
              <a:gd name="T61" fmla="*/ 2147483647 h 450"/>
              <a:gd name="T62" fmla="*/ 2147483647 w 440"/>
              <a:gd name="T63" fmla="*/ 2147483647 h 450"/>
              <a:gd name="T64" fmla="*/ 2147483647 w 440"/>
              <a:gd name="T65" fmla="*/ 2147483647 h 450"/>
              <a:gd name="T66" fmla="*/ 2147483647 w 440"/>
              <a:gd name="T67" fmla="*/ 2147483647 h 450"/>
              <a:gd name="T68" fmla="*/ 2147483647 w 440"/>
              <a:gd name="T69" fmla="*/ 2147483647 h 450"/>
              <a:gd name="T70" fmla="*/ 0 w 440"/>
              <a:gd name="T71" fmla="*/ 2147483647 h 450"/>
              <a:gd name="T72" fmla="*/ 2147483647 w 440"/>
              <a:gd name="T73" fmla="*/ 2147483647 h 450"/>
              <a:gd name="T74" fmla="*/ 2147483647 w 440"/>
              <a:gd name="T75" fmla="*/ 2147483647 h 450"/>
              <a:gd name="T76" fmla="*/ 2147483647 w 440"/>
              <a:gd name="T77" fmla="*/ 2147483647 h 450"/>
              <a:gd name="T78" fmla="*/ 2147483647 w 440"/>
              <a:gd name="T79" fmla="*/ 2147483647 h 450"/>
              <a:gd name="T80" fmla="*/ 2147483647 w 440"/>
              <a:gd name="T81" fmla="*/ 2147483647 h 450"/>
              <a:gd name="T82" fmla="*/ 2147483647 w 440"/>
              <a:gd name="T83" fmla="*/ 2147483647 h 450"/>
              <a:gd name="T84" fmla="*/ 2147483647 w 440"/>
              <a:gd name="T85" fmla="*/ 2147483647 h 450"/>
              <a:gd name="T86" fmla="*/ 2147483647 w 440"/>
              <a:gd name="T87" fmla="*/ 2147483647 h 450"/>
              <a:gd name="T88" fmla="*/ 2147483647 w 440"/>
              <a:gd name="T89" fmla="*/ 2147483647 h 450"/>
              <a:gd name="T90" fmla="*/ 2147483647 w 440"/>
              <a:gd name="T91" fmla="*/ 2147483647 h 450"/>
              <a:gd name="T92" fmla="*/ 2147483647 w 440"/>
              <a:gd name="T93" fmla="*/ 2147483647 h 45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40"/>
              <a:gd name="T142" fmla="*/ 0 h 450"/>
              <a:gd name="T143" fmla="*/ 440 w 440"/>
              <a:gd name="T144" fmla="*/ 450 h 45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40" h="450">
                <a:moveTo>
                  <a:pt x="110" y="9"/>
                </a:moveTo>
                <a:lnTo>
                  <a:pt x="128" y="0"/>
                </a:lnTo>
                <a:lnTo>
                  <a:pt x="156" y="119"/>
                </a:lnTo>
                <a:lnTo>
                  <a:pt x="256" y="101"/>
                </a:lnTo>
                <a:lnTo>
                  <a:pt x="274" y="165"/>
                </a:lnTo>
                <a:lnTo>
                  <a:pt x="293" y="137"/>
                </a:lnTo>
                <a:lnTo>
                  <a:pt x="329" y="92"/>
                </a:lnTo>
                <a:lnTo>
                  <a:pt x="338" y="101"/>
                </a:lnTo>
                <a:lnTo>
                  <a:pt x="375" y="73"/>
                </a:lnTo>
                <a:lnTo>
                  <a:pt x="402" y="83"/>
                </a:lnTo>
                <a:lnTo>
                  <a:pt x="421" y="83"/>
                </a:lnTo>
                <a:lnTo>
                  <a:pt x="439" y="110"/>
                </a:lnTo>
                <a:lnTo>
                  <a:pt x="421" y="119"/>
                </a:lnTo>
                <a:lnTo>
                  <a:pt x="384" y="110"/>
                </a:lnTo>
                <a:lnTo>
                  <a:pt x="365" y="110"/>
                </a:lnTo>
                <a:lnTo>
                  <a:pt x="365" y="137"/>
                </a:lnTo>
                <a:lnTo>
                  <a:pt x="347" y="193"/>
                </a:lnTo>
                <a:lnTo>
                  <a:pt x="329" y="202"/>
                </a:lnTo>
                <a:lnTo>
                  <a:pt x="320" y="229"/>
                </a:lnTo>
                <a:lnTo>
                  <a:pt x="301" y="248"/>
                </a:lnTo>
                <a:lnTo>
                  <a:pt x="284" y="229"/>
                </a:lnTo>
                <a:lnTo>
                  <a:pt x="265" y="284"/>
                </a:lnTo>
                <a:lnTo>
                  <a:pt x="247" y="330"/>
                </a:lnTo>
                <a:lnTo>
                  <a:pt x="229" y="376"/>
                </a:lnTo>
                <a:lnTo>
                  <a:pt x="247" y="385"/>
                </a:lnTo>
                <a:lnTo>
                  <a:pt x="210" y="404"/>
                </a:lnTo>
                <a:lnTo>
                  <a:pt x="183" y="413"/>
                </a:lnTo>
                <a:lnTo>
                  <a:pt x="165" y="431"/>
                </a:lnTo>
                <a:lnTo>
                  <a:pt x="147" y="422"/>
                </a:lnTo>
                <a:lnTo>
                  <a:pt x="128" y="449"/>
                </a:lnTo>
                <a:lnTo>
                  <a:pt x="101" y="441"/>
                </a:lnTo>
                <a:lnTo>
                  <a:pt x="82" y="413"/>
                </a:lnTo>
                <a:lnTo>
                  <a:pt x="37" y="404"/>
                </a:lnTo>
                <a:lnTo>
                  <a:pt x="18" y="385"/>
                </a:lnTo>
                <a:lnTo>
                  <a:pt x="10" y="357"/>
                </a:lnTo>
                <a:lnTo>
                  <a:pt x="0" y="311"/>
                </a:lnTo>
                <a:lnTo>
                  <a:pt x="28" y="303"/>
                </a:lnTo>
                <a:lnTo>
                  <a:pt x="28" y="257"/>
                </a:lnTo>
                <a:lnTo>
                  <a:pt x="28" y="229"/>
                </a:lnTo>
                <a:lnTo>
                  <a:pt x="55" y="248"/>
                </a:lnTo>
                <a:lnTo>
                  <a:pt x="64" y="229"/>
                </a:lnTo>
                <a:lnTo>
                  <a:pt x="55" y="202"/>
                </a:lnTo>
                <a:lnTo>
                  <a:pt x="92" y="183"/>
                </a:lnTo>
                <a:lnTo>
                  <a:pt x="128" y="137"/>
                </a:lnTo>
                <a:lnTo>
                  <a:pt x="119" y="83"/>
                </a:lnTo>
                <a:lnTo>
                  <a:pt x="119" y="46"/>
                </a:lnTo>
                <a:lnTo>
                  <a:pt x="110" y="9"/>
                </a:lnTo>
              </a:path>
            </a:pathLst>
          </a:custGeom>
          <a:noFill/>
          <a:ln w="19050" cap="rnd" cmpd="sng">
            <a:solidFill>
              <a:srgbClr val="114FFB"/>
            </a:solidFill>
            <a:prstDash val="solid"/>
            <a:round/>
            <a:headEnd/>
            <a:tailEnd/>
          </a:ln>
        </p:spPr>
        <p:txBody>
          <a:bodyPr/>
          <a:lstStyle/>
          <a:p>
            <a:endParaRPr lang="en-US"/>
          </a:p>
        </p:txBody>
      </p:sp>
      <p:sp>
        <p:nvSpPr>
          <p:cNvPr id="8310" name="Freeform 143"/>
          <p:cNvSpPr>
            <a:spLocks/>
          </p:cNvSpPr>
          <p:nvPr/>
        </p:nvSpPr>
        <p:spPr bwMode="auto">
          <a:xfrm>
            <a:off x="6621463" y="2671763"/>
            <a:ext cx="654050" cy="728662"/>
          </a:xfrm>
          <a:custGeom>
            <a:avLst/>
            <a:gdLst>
              <a:gd name="T0" fmla="*/ 0 w 412"/>
              <a:gd name="T1" fmla="*/ 2147483647 h 459"/>
              <a:gd name="T2" fmla="*/ 2147483647 w 412"/>
              <a:gd name="T3" fmla="*/ 2147483647 h 459"/>
              <a:gd name="T4" fmla="*/ 2147483647 w 412"/>
              <a:gd name="T5" fmla="*/ 2147483647 h 459"/>
              <a:gd name="T6" fmla="*/ 2147483647 w 412"/>
              <a:gd name="T7" fmla="*/ 2147483647 h 459"/>
              <a:gd name="T8" fmla="*/ 2147483647 w 412"/>
              <a:gd name="T9" fmla="*/ 2147483647 h 459"/>
              <a:gd name="T10" fmla="*/ 2147483647 w 412"/>
              <a:gd name="T11" fmla="*/ 2147483647 h 459"/>
              <a:gd name="T12" fmla="*/ 2147483647 w 412"/>
              <a:gd name="T13" fmla="*/ 2147483647 h 459"/>
              <a:gd name="T14" fmla="*/ 2147483647 w 412"/>
              <a:gd name="T15" fmla="*/ 0 h 459"/>
              <a:gd name="T16" fmla="*/ 2147483647 w 412"/>
              <a:gd name="T17" fmla="*/ 2147483647 h 459"/>
              <a:gd name="T18" fmla="*/ 2147483647 w 412"/>
              <a:gd name="T19" fmla="*/ 2147483647 h 459"/>
              <a:gd name="T20" fmla="*/ 2147483647 w 412"/>
              <a:gd name="T21" fmla="*/ 2147483647 h 459"/>
              <a:gd name="T22" fmla="*/ 2147483647 w 412"/>
              <a:gd name="T23" fmla="*/ 2147483647 h 459"/>
              <a:gd name="T24" fmla="*/ 2147483647 w 412"/>
              <a:gd name="T25" fmla="*/ 2147483647 h 459"/>
              <a:gd name="T26" fmla="*/ 2147483647 w 412"/>
              <a:gd name="T27" fmla="*/ 2147483647 h 459"/>
              <a:gd name="T28" fmla="*/ 2147483647 w 412"/>
              <a:gd name="T29" fmla="*/ 2147483647 h 459"/>
              <a:gd name="T30" fmla="*/ 2147483647 w 412"/>
              <a:gd name="T31" fmla="*/ 2147483647 h 459"/>
              <a:gd name="T32" fmla="*/ 2147483647 w 412"/>
              <a:gd name="T33" fmla="*/ 2147483647 h 459"/>
              <a:gd name="T34" fmla="*/ 2147483647 w 412"/>
              <a:gd name="T35" fmla="*/ 2147483647 h 459"/>
              <a:gd name="T36" fmla="*/ 2147483647 w 412"/>
              <a:gd name="T37" fmla="*/ 2147483647 h 459"/>
              <a:gd name="T38" fmla="*/ 2147483647 w 412"/>
              <a:gd name="T39" fmla="*/ 2147483647 h 459"/>
              <a:gd name="T40" fmla="*/ 2147483647 w 412"/>
              <a:gd name="T41" fmla="*/ 2147483647 h 459"/>
              <a:gd name="T42" fmla="*/ 2147483647 w 412"/>
              <a:gd name="T43" fmla="*/ 2147483647 h 459"/>
              <a:gd name="T44" fmla="*/ 2147483647 w 412"/>
              <a:gd name="T45" fmla="*/ 2147483647 h 459"/>
              <a:gd name="T46" fmla="*/ 2147483647 w 412"/>
              <a:gd name="T47" fmla="*/ 2147483647 h 459"/>
              <a:gd name="T48" fmla="*/ 2147483647 w 412"/>
              <a:gd name="T49" fmla="*/ 2147483647 h 459"/>
              <a:gd name="T50" fmla="*/ 2147483647 w 412"/>
              <a:gd name="T51" fmla="*/ 2147483647 h 459"/>
              <a:gd name="T52" fmla="*/ 2147483647 w 412"/>
              <a:gd name="T53" fmla="*/ 2147483647 h 459"/>
              <a:gd name="T54" fmla="*/ 0 w 412"/>
              <a:gd name="T55" fmla="*/ 2147483647 h 45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12"/>
              <a:gd name="T85" fmla="*/ 0 h 459"/>
              <a:gd name="T86" fmla="*/ 412 w 412"/>
              <a:gd name="T87" fmla="*/ 459 h 45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12" h="459">
                <a:moveTo>
                  <a:pt x="0" y="101"/>
                </a:moveTo>
                <a:lnTo>
                  <a:pt x="118" y="73"/>
                </a:lnTo>
                <a:lnTo>
                  <a:pt x="173" y="101"/>
                </a:lnTo>
                <a:lnTo>
                  <a:pt x="219" y="101"/>
                </a:lnTo>
                <a:lnTo>
                  <a:pt x="256" y="73"/>
                </a:lnTo>
                <a:lnTo>
                  <a:pt x="283" y="64"/>
                </a:lnTo>
                <a:lnTo>
                  <a:pt x="329" y="18"/>
                </a:lnTo>
                <a:lnTo>
                  <a:pt x="383" y="0"/>
                </a:lnTo>
                <a:lnTo>
                  <a:pt x="411" y="147"/>
                </a:lnTo>
                <a:lnTo>
                  <a:pt x="401" y="156"/>
                </a:lnTo>
                <a:lnTo>
                  <a:pt x="401" y="211"/>
                </a:lnTo>
                <a:lnTo>
                  <a:pt x="401" y="284"/>
                </a:lnTo>
                <a:lnTo>
                  <a:pt x="366" y="330"/>
                </a:lnTo>
                <a:lnTo>
                  <a:pt x="356" y="321"/>
                </a:lnTo>
                <a:lnTo>
                  <a:pt x="329" y="358"/>
                </a:lnTo>
                <a:lnTo>
                  <a:pt x="329" y="386"/>
                </a:lnTo>
                <a:lnTo>
                  <a:pt x="320" y="395"/>
                </a:lnTo>
                <a:lnTo>
                  <a:pt x="301" y="367"/>
                </a:lnTo>
                <a:lnTo>
                  <a:pt x="301" y="413"/>
                </a:lnTo>
                <a:lnTo>
                  <a:pt x="301" y="450"/>
                </a:lnTo>
                <a:lnTo>
                  <a:pt x="264" y="458"/>
                </a:lnTo>
                <a:lnTo>
                  <a:pt x="228" y="431"/>
                </a:lnTo>
                <a:lnTo>
                  <a:pt x="200" y="450"/>
                </a:lnTo>
                <a:lnTo>
                  <a:pt x="173" y="450"/>
                </a:lnTo>
                <a:lnTo>
                  <a:pt x="128" y="450"/>
                </a:lnTo>
                <a:lnTo>
                  <a:pt x="82" y="413"/>
                </a:lnTo>
                <a:lnTo>
                  <a:pt x="54" y="413"/>
                </a:lnTo>
                <a:lnTo>
                  <a:pt x="0" y="101"/>
                </a:lnTo>
              </a:path>
            </a:pathLst>
          </a:custGeom>
          <a:noFill/>
          <a:ln w="19050" cap="rnd" cmpd="sng">
            <a:solidFill>
              <a:srgbClr val="114FFB"/>
            </a:solidFill>
            <a:prstDash val="solid"/>
            <a:round/>
            <a:headEnd/>
            <a:tailEnd/>
          </a:ln>
        </p:spPr>
        <p:txBody>
          <a:bodyPr/>
          <a:lstStyle/>
          <a:p>
            <a:endParaRPr lang="en-US"/>
          </a:p>
        </p:txBody>
      </p:sp>
      <p:sp>
        <p:nvSpPr>
          <p:cNvPr id="8311" name="Freeform 144"/>
          <p:cNvSpPr>
            <a:spLocks/>
          </p:cNvSpPr>
          <p:nvPr/>
        </p:nvSpPr>
        <p:spPr bwMode="auto">
          <a:xfrm>
            <a:off x="8186738" y="2103438"/>
            <a:ext cx="498475" cy="268287"/>
          </a:xfrm>
          <a:custGeom>
            <a:avLst/>
            <a:gdLst>
              <a:gd name="T0" fmla="*/ 0 w 314"/>
              <a:gd name="T1" fmla="*/ 2147483647 h 169"/>
              <a:gd name="T2" fmla="*/ 2147483647 w 314"/>
              <a:gd name="T3" fmla="*/ 2147483647 h 169"/>
              <a:gd name="T4" fmla="*/ 2147483647 w 314"/>
              <a:gd name="T5" fmla="*/ 2147483647 h 169"/>
              <a:gd name="T6" fmla="*/ 2147483647 w 314"/>
              <a:gd name="T7" fmla="*/ 0 h 169"/>
              <a:gd name="T8" fmla="*/ 2147483647 w 314"/>
              <a:gd name="T9" fmla="*/ 2147483647 h 169"/>
              <a:gd name="T10" fmla="*/ 2147483647 w 314"/>
              <a:gd name="T11" fmla="*/ 2147483647 h 169"/>
              <a:gd name="T12" fmla="*/ 2147483647 w 314"/>
              <a:gd name="T13" fmla="*/ 2147483647 h 169"/>
              <a:gd name="T14" fmla="*/ 2147483647 w 314"/>
              <a:gd name="T15" fmla="*/ 2147483647 h 169"/>
              <a:gd name="T16" fmla="*/ 2147483647 w 314"/>
              <a:gd name="T17" fmla="*/ 2147483647 h 169"/>
              <a:gd name="T18" fmla="*/ 2147483647 w 314"/>
              <a:gd name="T19" fmla="*/ 2147483647 h 169"/>
              <a:gd name="T20" fmla="*/ 2147483647 w 314"/>
              <a:gd name="T21" fmla="*/ 2147483647 h 169"/>
              <a:gd name="T22" fmla="*/ 2147483647 w 314"/>
              <a:gd name="T23" fmla="*/ 2147483647 h 169"/>
              <a:gd name="T24" fmla="*/ 2147483647 w 314"/>
              <a:gd name="T25" fmla="*/ 2147483647 h 169"/>
              <a:gd name="T26" fmla="*/ 2147483647 w 314"/>
              <a:gd name="T27" fmla="*/ 2147483647 h 169"/>
              <a:gd name="T28" fmla="*/ 2147483647 w 314"/>
              <a:gd name="T29" fmla="*/ 2147483647 h 169"/>
              <a:gd name="T30" fmla="*/ 2147483647 w 314"/>
              <a:gd name="T31" fmla="*/ 2147483647 h 169"/>
              <a:gd name="T32" fmla="*/ 2147483647 w 314"/>
              <a:gd name="T33" fmla="*/ 2147483647 h 169"/>
              <a:gd name="T34" fmla="*/ 2147483647 w 314"/>
              <a:gd name="T35" fmla="*/ 2147483647 h 169"/>
              <a:gd name="T36" fmla="*/ 2147483647 w 314"/>
              <a:gd name="T37" fmla="*/ 2147483647 h 169"/>
              <a:gd name="T38" fmla="*/ 2147483647 w 314"/>
              <a:gd name="T39" fmla="*/ 2147483647 h 169"/>
              <a:gd name="T40" fmla="*/ 2147483647 w 314"/>
              <a:gd name="T41" fmla="*/ 2147483647 h 169"/>
              <a:gd name="T42" fmla="*/ 2147483647 w 314"/>
              <a:gd name="T43" fmla="*/ 2147483647 h 169"/>
              <a:gd name="T44" fmla="*/ 2147483647 w 314"/>
              <a:gd name="T45" fmla="*/ 2147483647 h 169"/>
              <a:gd name="T46" fmla="*/ 2147483647 w 314"/>
              <a:gd name="T47" fmla="*/ 2147483647 h 169"/>
              <a:gd name="T48" fmla="*/ 2147483647 w 314"/>
              <a:gd name="T49" fmla="*/ 2147483647 h 169"/>
              <a:gd name="T50" fmla="*/ 2147483647 w 314"/>
              <a:gd name="T51" fmla="*/ 2147483647 h 169"/>
              <a:gd name="T52" fmla="*/ 2147483647 w 314"/>
              <a:gd name="T53" fmla="*/ 2147483647 h 169"/>
              <a:gd name="T54" fmla="*/ 2147483647 w 314"/>
              <a:gd name="T55" fmla="*/ 2147483647 h 169"/>
              <a:gd name="T56" fmla="*/ 2147483647 w 314"/>
              <a:gd name="T57" fmla="*/ 2147483647 h 169"/>
              <a:gd name="T58" fmla="*/ 2147483647 w 314"/>
              <a:gd name="T59" fmla="*/ 2147483647 h 169"/>
              <a:gd name="T60" fmla="*/ 2147483647 w 314"/>
              <a:gd name="T61" fmla="*/ 2147483647 h 169"/>
              <a:gd name="T62" fmla="*/ 2147483647 w 314"/>
              <a:gd name="T63" fmla="*/ 2147483647 h 169"/>
              <a:gd name="T64" fmla="*/ 2147483647 w 314"/>
              <a:gd name="T65" fmla="*/ 2147483647 h 169"/>
              <a:gd name="T66" fmla="*/ 0 w 314"/>
              <a:gd name="T67" fmla="*/ 2147483647 h 169"/>
              <a:gd name="T68" fmla="*/ 0 w 314"/>
              <a:gd name="T69" fmla="*/ 2147483647 h 1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14"/>
              <a:gd name="T106" fmla="*/ 0 h 169"/>
              <a:gd name="T107" fmla="*/ 314 w 314"/>
              <a:gd name="T108" fmla="*/ 169 h 16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14" h="169">
                <a:moveTo>
                  <a:pt x="0" y="70"/>
                </a:moveTo>
                <a:lnTo>
                  <a:pt x="161" y="35"/>
                </a:lnTo>
                <a:lnTo>
                  <a:pt x="170" y="9"/>
                </a:lnTo>
                <a:lnTo>
                  <a:pt x="188" y="0"/>
                </a:lnTo>
                <a:lnTo>
                  <a:pt x="197" y="17"/>
                </a:lnTo>
                <a:lnTo>
                  <a:pt x="224" y="17"/>
                </a:lnTo>
                <a:lnTo>
                  <a:pt x="224" y="35"/>
                </a:lnTo>
                <a:lnTo>
                  <a:pt x="205" y="44"/>
                </a:lnTo>
                <a:lnTo>
                  <a:pt x="197" y="70"/>
                </a:lnTo>
                <a:lnTo>
                  <a:pt x="215" y="70"/>
                </a:lnTo>
                <a:lnTo>
                  <a:pt x="241" y="79"/>
                </a:lnTo>
                <a:lnTo>
                  <a:pt x="241" y="106"/>
                </a:lnTo>
                <a:lnTo>
                  <a:pt x="241" y="116"/>
                </a:lnTo>
                <a:lnTo>
                  <a:pt x="250" y="98"/>
                </a:lnTo>
                <a:lnTo>
                  <a:pt x="259" y="106"/>
                </a:lnTo>
                <a:lnTo>
                  <a:pt x="278" y="116"/>
                </a:lnTo>
                <a:lnTo>
                  <a:pt x="295" y="106"/>
                </a:lnTo>
                <a:lnTo>
                  <a:pt x="287" y="79"/>
                </a:lnTo>
                <a:lnTo>
                  <a:pt x="295" y="70"/>
                </a:lnTo>
                <a:lnTo>
                  <a:pt x="313" y="98"/>
                </a:lnTo>
                <a:lnTo>
                  <a:pt x="313" y="106"/>
                </a:lnTo>
                <a:lnTo>
                  <a:pt x="313" y="116"/>
                </a:lnTo>
                <a:lnTo>
                  <a:pt x="287" y="132"/>
                </a:lnTo>
                <a:lnTo>
                  <a:pt x="259" y="142"/>
                </a:lnTo>
                <a:lnTo>
                  <a:pt x="250" y="132"/>
                </a:lnTo>
                <a:lnTo>
                  <a:pt x="241" y="142"/>
                </a:lnTo>
                <a:lnTo>
                  <a:pt x="233" y="159"/>
                </a:lnTo>
                <a:lnTo>
                  <a:pt x="215" y="168"/>
                </a:lnTo>
                <a:lnTo>
                  <a:pt x="205" y="132"/>
                </a:lnTo>
                <a:lnTo>
                  <a:pt x="180" y="116"/>
                </a:lnTo>
                <a:lnTo>
                  <a:pt x="80" y="151"/>
                </a:lnTo>
                <a:lnTo>
                  <a:pt x="63" y="159"/>
                </a:lnTo>
                <a:lnTo>
                  <a:pt x="45" y="159"/>
                </a:lnTo>
                <a:lnTo>
                  <a:pt x="0" y="168"/>
                </a:lnTo>
                <a:lnTo>
                  <a:pt x="0" y="70"/>
                </a:lnTo>
              </a:path>
            </a:pathLst>
          </a:custGeom>
          <a:noFill/>
          <a:ln w="12700" cap="rnd" cmpd="sng">
            <a:solidFill>
              <a:srgbClr val="114FFB"/>
            </a:solidFill>
            <a:prstDash val="sysDot"/>
            <a:round/>
            <a:headEnd/>
            <a:tailEnd/>
          </a:ln>
        </p:spPr>
        <p:txBody>
          <a:bodyPr/>
          <a:lstStyle/>
          <a:p>
            <a:endParaRPr lang="en-US"/>
          </a:p>
        </p:txBody>
      </p:sp>
      <p:sp>
        <p:nvSpPr>
          <p:cNvPr id="8315" name="Freeform 148"/>
          <p:cNvSpPr>
            <a:spLocks/>
          </p:cNvSpPr>
          <p:nvPr/>
        </p:nvSpPr>
        <p:spPr bwMode="auto">
          <a:xfrm>
            <a:off x="8186738" y="2103438"/>
            <a:ext cx="498475" cy="268287"/>
          </a:xfrm>
          <a:custGeom>
            <a:avLst/>
            <a:gdLst>
              <a:gd name="T0" fmla="*/ 0 w 314"/>
              <a:gd name="T1" fmla="*/ 2147483647 h 169"/>
              <a:gd name="T2" fmla="*/ 2147483647 w 314"/>
              <a:gd name="T3" fmla="*/ 2147483647 h 169"/>
              <a:gd name="T4" fmla="*/ 2147483647 w 314"/>
              <a:gd name="T5" fmla="*/ 2147483647 h 169"/>
              <a:gd name="T6" fmla="*/ 2147483647 w 314"/>
              <a:gd name="T7" fmla="*/ 0 h 169"/>
              <a:gd name="T8" fmla="*/ 2147483647 w 314"/>
              <a:gd name="T9" fmla="*/ 2147483647 h 169"/>
              <a:gd name="T10" fmla="*/ 2147483647 w 314"/>
              <a:gd name="T11" fmla="*/ 2147483647 h 169"/>
              <a:gd name="T12" fmla="*/ 2147483647 w 314"/>
              <a:gd name="T13" fmla="*/ 2147483647 h 169"/>
              <a:gd name="T14" fmla="*/ 2147483647 w 314"/>
              <a:gd name="T15" fmla="*/ 2147483647 h 169"/>
              <a:gd name="T16" fmla="*/ 2147483647 w 314"/>
              <a:gd name="T17" fmla="*/ 2147483647 h 169"/>
              <a:gd name="T18" fmla="*/ 2147483647 w 314"/>
              <a:gd name="T19" fmla="*/ 2147483647 h 169"/>
              <a:gd name="T20" fmla="*/ 2147483647 w 314"/>
              <a:gd name="T21" fmla="*/ 2147483647 h 169"/>
              <a:gd name="T22" fmla="*/ 2147483647 w 314"/>
              <a:gd name="T23" fmla="*/ 2147483647 h 169"/>
              <a:gd name="T24" fmla="*/ 2147483647 w 314"/>
              <a:gd name="T25" fmla="*/ 2147483647 h 169"/>
              <a:gd name="T26" fmla="*/ 2147483647 w 314"/>
              <a:gd name="T27" fmla="*/ 2147483647 h 169"/>
              <a:gd name="T28" fmla="*/ 2147483647 w 314"/>
              <a:gd name="T29" fmla="*/ 2147483647 h 169"/>
              <a:gd name="T30" fmla="*/ 2147483647 w 314"/>
              <a:gd name="T31" fmla="*/ 2147483647 h 169"/>
              <a:gd name="T32" fmla="*/ 2147483647 w 314"/>
              <a:gd name="T33" fmla="*/ 2147483647 h 169"/>
              <a:gd name="T34" fmla="*/ 2147483647 w 314"/>
              <a:gd name="T35" fmla="*/ 2147483647 h 169"/>
              <a:gd name="T36" fmla="*/ 2147483647 w 314"/>
              <a:gd name="T37" fmla="*/ 2147483647 h 169"/>
              <a:gd name="T38" fmla="*/ 2147483647 w 314"/>
              <a:gd name="T39" fmla="*/ 2147483647 h 169"/>
              <a:gd name="T40" fmla="*/ 2147483647 w 314"/>
              <a:gd name="T41" fmla="*/ 2147483647 h 169"/>
              <a:gd name="T42" fmla="*/ 2147483647 w 314"/>
              <a:gd name="T43" fmla="*/ 2147483647 h 169"/>
              <a:gd name="T44" fmla="*/ 2147483647 w 314"/>
              <a:gd name="T45" fmla="*/ 2147483647 h 169"/>
              <a:gd name="T46" fmla="*/ 2147483647 w 314"/>
              <a:gd name="T47" fmla="*/ 2147483647 h 169"/>
              <a:gd name="T48" fmla="*/ 2147483647 w 314"/>
              <a:gd name="T49" fmla="*/ 2147483647 h 169"/>
              <a:gd name="T50" fmla="*/ 2147483647 w 314"/>
              <a:gd name="T51" fmla="*/ 2147483647 h 169"/>
              <a:gd name="T52" fmla="*/ 2147483647 w 314"/>
              <a:gd name="T53" fmla="*/ 2147483647 h 169"/>
              <a:gd name="T54" fmla="*/ 2147483647 w 314"/>
              <a:gd name="T55" fmla="*/ 2147483647 h 169"/>
              <a:gd name="T56" fmla="*/ 2147483647 w 314"/>
              <a:gd name="T57" fmla="*/ 2147483647 h 169"/>
              <a:gd name="T58" fmla="*/ 2147483647 w 314"/>
              <a:gd name="T59" fmla="*/ 2147483647 h 169"/>
              <a:gd name="T60" fmla="*/ 2147483647 w 314"/>
              <a:gd name="T61" fmla="*/ 2147483647 h 169"/>
              <a:gd name="T62" fmla="*/ 2147483647 w 314"/>
              <a:gd name="T63" fmla="*/ 2147483647 h 169"/>
              <a:gd name="T64" fmla="*/ 2147483647 w 314"/>
              <a:gd name="T65" fmla="*/ 2147483647 h 169"/>
              <a:gd name="T66" fmla="*/ 0 w 314"/>
              <a:gd name="T67" fmla="*/ 2147483647 h 169"/>
              <a:gd name="T68" fmla="*/ 0 w 314"/>
              <a:gd name="T69" fmla="*/ 2147483647 h 1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14"/>
              <a:gd name="T106" fmla="*/ 0 h 169"/>
              <a:gd name="T107" fmla="*/ 314 w 314"/>
              <a:gd name="T108" fmla="*/ 169 h 16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14" h="169">
                <a:moveTo>
                  <a:pt x="0" y="70"/>
                </a:moveTo>
                <a:lnTo>
                  <a:pt x="161" y="35"/>
                </a:lnTo>
                <a:lnTo>
                  <a:pt x="170" y="9"/>
                </a:lnTo>
                <a:lnTo>
                  <a:pt x="188" y="0"/>
                </a:lnTo>
                <a:lnTo>
                  <a:pt x="197" y="17"/>
                </a:lnTo>
                <a:lnTo>
                  <a:pt x="224" y="17"/>
                </a:lnTo>
                <a:lnTo>
                  <a:pt x="224" y="35"/>
                </a:lnTo>
                <a:lnTo>
                  <a:pt x="205" y="44"/>
                </a:lnTo>
                <a:lnTo>
                  <a:pt x="197" y="70"/>
                </a:lnTo>
                <a:lnTo>
                  <a:pt x="215" y="70"/>
                </a:lnTo>
                <a:lnTo>
                  <a:pt x="241" y="79"/>
                </a:lnTo>
                <a:lnTo>
                  <a:pt x="241" y="106"/>
                </a:lnTo>
                <a:lnTo>
                  <a:pt x="241" y="116"/>
                </a:lnTo>
                <a:lnTo>
                  <a:pt x="250" y="98"/>
                </a:lnTo>
                <a:lnTo>
                  <a:pt x="259" y="106"/>
                </a:lnTo>
                <a:lnTo>
                  <a:pt x="278" y="116"/>
                </a:lnTo>
                <a:lnTo>
                  <a:pt x="295" y="106"/>
                </a:lnTo>
                <a:lnTo>
                  <a:pt x="287" y="79"/>
                </a:lnTo>
                <a:lnTo>
                  <a:pt x="295" y="70"/>
                </a:lnTo>
                <a:lnTo>
                  <a:pt x="313" y="98"/>
                </a:lnTo>
                <a:lnTo>
                  <a:pt x="313" y="106"/>
                </a:lnTo>
                <a:lnTo>
                  <a:pt x="313" y="116"/>
                </a:lnTo>
                <a:lnTo>
                  <a:pt x="287" y="132"/>
                </a:lnTo>
                <a:lnTo>
                  <a:pt x="259" y="142"/>
                </a:lnTo>
                <a:lnTo>
                  <a:pt x="250" y="132"/>
                </a:lnTo>
                <a:lnTo>
                  <a:pt x="241" y="142"/>
                </a:lnTo>
                <a:lnTo>
                  <a:pt x="233" y="159"/>
                </a:lnTo>
                <a:lnTo>
                  <a:pt x="215" y="168"/>
                </a:lnTo>
                <a:lnTo>
                  <a:pt x="205" y="132"/>
                </a:lnTo>
                <a:lnTo>
                  <a:pt x="180" y="116"/>
                </a:lnTo>
                <a:lnTo>
                  <a:pt x="80" y="151"/>
                </a:lnTo>
                <a:lnTo>
                  <a:pt x="63" y="159"/>
                </a:lnTo>
                <a:lnTo>
                  <a:pt x="45" y="159"/>
                </a:lnTo>
                <a:lnTo>
                  <a:pt x="0" y="168"/>
                </a:lnTo>
                <a:lnTo>
                  <a:pt x="0" y="70"/>
                </a:lnTo>
              </a:path>
            </a:pathLst>
          </a:custGeom>
          <a:noFill/>
          <a:ln w="19050" cap="rnd" cmpd="sng">
            <a:solidFill>
              <a:srgbClr val="114FFB"/>
            </a:solidFill>
            <a:prstDash val="solid"/>
            <a:round/>
            <a:headEnd/>
            <a:tailEnd/>
          </a:ln>
        </p:spPr>
        <p:txBody>
          <a:bodyPr/>
          <a:lstStyle/>
          <a:p>
            <a:endParaRPr lang="en-US"/>
          </a:p>
        </p:txBody>
      </p:sp>
      <p:sp>
        <p:nvSpPr>
          <p:cNvPr id="8317" name="Freeform 150"/>
          <p:cNvSpPr>
            <a:spLocks/>
          </p:cNvSpPr>
          <p:nvPr/>
        </p:nvSpPr>
        <p:spPr bwMode="auto">
          <a:xfrm>
            <a:off x="8026400" y="2555875"/>
            <a:ext cx="233363" cy="466725"/>
          </a:xfrm>
          <a:custGeom>
            <a:avLst/>
            <a:gdLst>
              <a:gd name="T0" fmla="*/ 2147483647 w 147"/>
              <a:gd name="T1" fmla="*/ 0 h 294"/>
              <a:gd name="T2" fmla="*/ 2147483647 w 147"/>
              <a:gd name="T3" fmla="*/ 0 h 294"/>
              <a:gd name="T4" fmla="*/ 2147483647 w 147"/>
              <a:gd name="T5" fmla="*/ 2147483647 h 294"/>
              <a:gd name="T6" fmla="*/ 2147483647 w 147"/>
              <a:gd name="T7" fmla="*/ 2147483647 h 294"/>
              <a:gd name="T8" fmla="*/ 2147483647 w 147"/>
              <a:gd name="T9" fmla="*/ 2147483647 h 294"/>
              <a:gd name="T10" fmla="*/ 2147483647 w 147"/>
              <a:gd name="T11" fmla="*/ 2147483647 h 294"/>
              <a:gd name="T12" fmla="*/ 2147483647 w 147"/>
              <a:gd name="T13" fmla="*/ 2147483647 h 294"/>
              <a:gd name="T14" fmla="*/ 2147483647 w 147"/>
              <a:gd name="T15" fmla="*/ 2147483647 h 294"/>
              <a:gd name="T16" fmla="*/ 2147483647 w 147"/>
              <a:gd name="T17" fmla="*/ 2147483647 h 294"/>
              <a:gd name="T18" fmla="*/ 2147483647 w 147"/>
              <a:gd name="T19" fmla="*/ 2147483647 h 294"/>
              <a:gd name="T20" fmla="*/ 2147483647 w 147"/>
              <a:gd name="T21" fmla="*/ 2147483647 h 294"/>
              <a:gd name="T22" fmla="*/ 2147483647 w 147"/>
              <a:gd name="T23" fmla="*/ 2147483647 h 294"/>
              <a:gd name="T24" fmla="*/ 2147483647 w 147"/>
              <a:gd name="T25" fmla="*/ 2147483647 h 294"/>
              <a:gd name="T26" fmla="*/ 2147483647 w 147"/>
              <a:gd name="T27" fmla="*/ 2147483647 h 294"/>
              <a:gd name="T28" fmla="*/ 2147483647 w 147"/>
              <a:gd name="T29" fmla="*/ 2147483647 h 294"/>
              <a:gd name="T30" fmla="*/ 2147483647 w 147"/>
              <a:gd name="T31" fmla="*/ 2147483647 h 294"/>
              <a:gd name="T32" fmla="*/ 2147483647 w 147"/>
              <a:gd name="T33" fmla="*/ 2147483647 h 294"/>
              <a:gd name="T34" fmla="*/ 2147483647 w 147"/>
              <a:gd name="T35" fmla="*/ 2147483647 h 294"/>
              <a:gd name="T36" fmla="*/ 2147483647 w 147"/>
              <a:gd name="T37" fmla="*/ 2147483647 h 294"/>
              <a:gd name="T38" fmla="*/ 2147483647 w 147"/>
              <a:gd name="T39" fmla="*/ 2147483647 h 294"/>
              <a:gd name="T40" fmla="*/ 2147483647 w 147"/>
              <a:gd name="T41" fmla="*/ 2147483647 h 294"/>
              <a:gd name="T42" fmla="*/ 2147483647 w 147"/>
              <a:gd name="T43" fmla="*/ 2147483647 h 294"/>
              <a:gd name="T44" fmla="*/ 2147483647 w 147"/>
              <a:gd name="T45" fmla="*/ 2147483647 h 294"/>
              <a:gd name="T46" fmla="*/ 0 w 147"/>
              <a:gd name="T47" fmla="*/ 2147483647 h 294"/>
              <a:gd name="T48" fmla="*/ 2147483647 w 147"/>
              <a:gd name="T49" fmla="*/ 2147483647 h 294"/>
              <a:gd name="T50" fmla="*/ 2147483647 w 147"/>
              <a:gd name="T51" fmla="*/ 0 h 2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7"/>
              <a:gd name="T79" fmla="*/ 0 h 294"/>
              <a:gd name="T80" fmla="*/ 147 w 147"/>
              <a:gd name="T81" fmla="*/ 294 h 2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7" h="294">
                <a:moveTo>
                  <a:pt x="19" y="0"/>
                </a:moveTo>
                <a:lnTo>
                  <a:pt x="37" y="0"/>
                </a:lnTo>
                <a:lnTo>
                  <a:pt x="91" y="18"/>
                </a:lnTo>
                <a:lnTo>
                  <a:pt x="100" y="55"/>
                </a:lnTo>
                <a:lnTo>
                  <a:pt x="83" y="82"/>
                </a:lnTo>
                <a:lnTo>
                  <a:pt x="100" y="101"/>
                </a:lnTo>
                <a:lnTo>
                  <a:pt x="119" y="101"/>
                </a:lnTo>
                <a:lnTo>
                  <a:pt x="137" y="128"/>
                </a:lnTo>
                <a:lnTo>
                  <a:pt x="146" y="137"/>
                </a:lnTo>
                <a:lnTo>
                  <a:pt x="128" y="165"/>
                </a:lnTo>
                <a:lnTo>
                  <a:pt x="119" y="192"/>
                </a:lnTo>
                <a:lnTo>
                  <a:pt x="110" y="220"/>
                </a:lnTo>
                <a:lnTo>
                  <a:pt x="100" y="229"/>
                </a:lnTo>
                <a:lnTo>
                  <a:pt x="100" y="257"/>
                </a:lnTo>
                <a:lnTo>
                  <a:pt x="91" y="293"/>
                </a:lnTo>
                <a:lnTo>
                  <a:pt x="65" y="275"/>
                </a:lnTo>
                <a:lnTo>
                  <a:pt x="27" y="247"/>
                </a:lnTo>
                <a:lnTo>
                  <a:pt x="19" y="210"/>
                </a:lnTo>
                <a:lnTo>
                  <a:pt x="37" y="192"/>
                </a:lnTo>
                <a:lnTo>
                  <a:pt x="37" y="165"/>
                </a:lnTo>
                <a:lnTo>
                  <a:pt x="46" y="137"/>
                </a:lnTo>
                <a:lnTo>
                  <a:pt x="37" y="119"/>
                </a:lnTo>
                <a:lnTo>
                  <a:pt x="9" y="101"/>
                </a:lnTo>
                <a:lnTo>
                  <a:pt x="0" y="55"/>
                </a:lnTo>
                <a:lnTo>
                  <a:pt x="9" y="37"/>
                </a:lnTo>
                <a:lnTo>
                  <a:pt x="19" y="0"/>
                </a:lnTo>
              </a:path>
            </a:pathLst>
          </a:custGeom>
          <a:noFill/>
          <a:ln w="19050" cap="rnd" cmpd="sng">
            <a:solidFill>
              <a:srgbClr val="114FFB"/>
            </a:solidFill>
            <a:prstDash val="solid"/>
            <a:round/>
            <a:headEnd/>
            <a:tailEnd/>
          </a:ln>
        </p:spPr>
        <p:txBody>
          <a:bodyPr/>
          <a:lstStyle/>
          <a:p>
            <a:endParaRPr lang="en-US"/>
          </a:p>
        </p:txBody>
      </p:sp>
      <p:sp>
        <p:nvSpPr>
          <p:cNvPr id="8318" name="Freeform 151"/>
          <p:cNvSpPr>
            <a:spLocks/>
          </p:cNvSpPr>
          <p:nvPr/>
        </p:nvSpPr>
        <p:spPr bwMode="auto">
          <a:xfrm>
            <a:off x="7467600" y="2895600"/>
            <a:ext cx="727075" cy="481013"/>
          </a:xfrm>
          <a:custGeom>
            <a:avLst/>
            <a:gdLst>
              <a:gd name="T0" fmla="*/ 0 w 458"/>
              <a:gd name="T1" fmla="*/ 2147483647 h 303"/>
              <a:gd name="T2" fmla="*/ 2147483647 w 458"/>
              <a:gd name="T3" fmla="*/ 0 h 303"/>
              <a:gd name="T4" fmla="*/ 2147483647 w 458"/>
              <a:gd name="T5" fmla="*/ 2147483647 h 303"/>
              <a:gd name="T6" fmla="*/ 2147483647 w 458"/>
              <a:gd name="T7" fmla="*/ 2147483647 h 303"/>
              <a:gd name="T8" fmla="*/ 2147483647 w 458"/>
              <a:gd name="T9" fmla="*/ 2147483647 h 303"/>
              <a:gd name="T10" fmla="*/ 2147483647 w 458"/>
              <a:gd name="T11" fmla="*/ 2147483647 h 303"/>
              <a:gd name="T12" fmla="*/ 2147483647 w 458"/>
              <a:gd name="T13" fmla="*/ 2147483647 h 303"/>
              <a:gd name="T14" fmla="*/ 2147483647 w 458"/>
              <a:gd name="T15" fmla="*/ 2147483647 h 303"/>
              <a:gd name="T16" fmla="*/ 2147483647 w 458"/>
              <a:gd name="T17" fmla="*/ 2147483647 h 303"/>
              <a:gd name="T18" fmla="*/ 2147483647 w 458"/>
              <a:gd name="T19" fmla="*/ 2147483647 h 303"/>
              <a:gd name="T20" fmla="*/ 2147483647 w 458"/>
              <a:gd name="T21" fmla="*/ 2147483647 h 303"/>
              <a:gd name="T22" fmla="*/ 2147483647 w 458"/>
              <a:gd name="T23" fmla="*/ 2147483647 h 303"/>
              <a:gd name="T24" fmla="*/ 2147483647 w 458"/>
              <a:gd name="T25" fmla="*/ 2147483647 h 303"/>
              <a:gd name="T26" fmla="*/ 2147483647 w 458"/>
              <a:gd name="T27" fmla="*/ 2147483647 h 303"/>
              <a:gd name="T28" fmla="*/ 2147483647 w 458"/>
              <a:gd name="T29" fmla="*/ 2147483647 h 303"/>
              <a:gd name="T30" fmla="*/ 2147483647 w 458"/>
              <a:gd name="T31" fmla="*/ 2147483647 h 303"/>
              <a:gd name="T32" fmla="*/ 2147483647 w 458"/>
              <a:gd name="T33" fmla="*/ 2147483647 h 303"/>
              <a:gd name="T34" fmla="*/ 2147483647 w 458"/>
              <a:gd name="T35" fmla="*/ 2147483647 h 303"/>
              <a:gd name="T36" fmla="*/ 2147483647 w 458"/>
              <a:gd name="T37" fmla="*/ 2147483647 h 303"/>
              <a:gd name="T38" fmla="*/ 2147483647 w 458"/>
              <a:gd name="T39" fmla="*/ 2147483647 h 303"/>
              <a:gd name="T40" fmla="*/ 2147483647 w 458"/>
              <a:gd name="T41" fmla="*/ 2147483647 h 303"/>
              <a:gd name="T42" fmla="*/ 2147483647 w 458"/>
              <a:gd name="T43" fmla="*/ 2147483647 h 303"/>
              <a:gd name="T44" fmla="*/ 2147483647 w 458"/>
              <a:gd name="T45" fmla="*/ 2147483647 h 303"/>
              <a:gd name="T46" fmla="*/ 2147483647 w 458"/>
              <a:gd name="T47" fmla="*/ 2147483647 h 303"/>
              <a:gd name="T48" fmla="*/ 2147483647 w 458"/>
              <a:gd name="T49" fmla="*/ 2147483647 h 303"/>
              <a:gd name="T50" fmla="*/ 2147483647 w 458"/>
              <a:gd name="T51" fmla="*/ 2147483647 h 303"/>
              <a:gd name="T52" fmla="*/ 2147483647 w 458"/>
              <a:gd name="T53" fmla="*/ 2147483647 h 303"/>
              <a:gd name="T54" fmla="*/ 2147483647 w 458"/>
              <a:gd name="T55" fmla="*/ 2147483647 h 303"/>
              <a:gd name="T56" fmla="*/ 2147483647 w 458"/>
              <a:gd name="T57" fmla="*/ 2147483647 h 303"/>
              <a:gd name="T58" fmla="*/ 2147483647 w 458"/>
              <a:gd name="T59" fmla="*/ 2147483647 h 303"/>
              <a:gd name="T60" fmla="*/ 2147483647 w 458"/>
              <a:gd name="T61" fmla="*/ 2147483647 h 303"/>
              <a:gd name="T62" fmla="*/ 2147483647 w 458"/>
              <a:gd name="T63" fmla="*/ 2147483647 h 303"/>
              <a:gd name="T64" fmla="*/ 2147483647 w 458"/>
              <a:gd name="T65" fmla="*/ 2147483647 h 303"/>
              <a:gd name="T66" fmla="*/ 2147483647 w 458"/>
              <a:gd name="T67" fmla="*/ 2147483647 h 303"/>
              <a:gd name="T68" fmla="*/ 2147483647 w 458"/>
              <a:gd name="T69" fmla="*/ 2147483647 h 303"/>
              <a:gd name="T70" fmla="*/ 2147483647 w 458"/>
              <a:gd name="T71" fmla="*/ 2147483647 h 303"/>
              <a:gd name="T72" fmla="*/ 2147483647 w 458"/>
              <a:gd name="T73" fmla="*/ 2147483647 h 303"/>
              <a:gd name="T74" fmla="*/ 2147483647 w 458"/>
              <a:gd name="T75" fmla="*/ 2147483647 h 303"/>
              <a:gd name="T76" fmla="*/ 2147483647 w 458"/>
              <a:gd name="T77" fmla="*/ 2147483647 h 303"/>
              <a:gd name="T78" fmla="*/ 2147483647 w 458"/>
              <a:gd name="T79" fmla="*/ 2147483647 h 303"/>
              <a:gd name="T80" fmla="*/ 2147483647 w 458"/>
              <a:gd name="T81" fmla="*/ 2147483647 h 303"/>
              <a:gd name="T82" fmla="*/ 2147483647 w 458"/>
              <a:gd name="T83" fmla="*/ 2147483647 h 303"/>
              <a:gd name="T84" fmla="*/ 2147483647 w 458"/>
              <a:gd name="T85" fmla="*/ 2147483647 h 303"/>
              <a:gd name="T86" fmla="*/ 2147483647 w 458"/>
              <a:gd name="T87" fmla="*/ 2147483647 h 303"/>
              <a:gd name="T88" fmla="*/ 2147483647 w 458"/>
              <a:gd name="T89" fmla="*/ 2147483647 h 303"/>
              <a:gd name="T90" fmla="*/ 2147483647 w 458"/>
              <a:gd name="T91" fmla="*/ 2147483647 h 303"/>
              <a:gd name="T92" fmla="*/ 2147483647 w 458"/>
              <a:gd name="T93" fmla="*/ 2147483647 h 303"/>
              <a:gd name="T94" fmla="*/ 2147483647 w 458"/>
              <a:gd name="T95" fmla="*/ 2147483647 h 303"/>
              <a:gd name="T96" fmla="*/ 2147483647 w 458"/>
              <a:gd name="T97" fmla="*/ 2147483647 h 303"/>
              <a:gd name="T98" fmla="*/ 0 w 458"/>
              <a:gd name="T99" fmla="*/ 2147483647 h 3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8"/>
              <a:gd name="T151" fmla="*/ 0 h 303"/>
              <a:gd name="T152" fmla="*/ 458 w 458"/>
              <a:gd name="T153" fmla="*/ 303 h 30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8" h="303">
                <a:moveTo>
                  <a:pt x="0" y="82"/>
                </a:moveTo>
                <a:lnTo>
                  <a:pt x="337" y="0"/>
                </a:lnTo>
                <a:lnTo>
                  <a:pt x="383" y="146"/>
                </a:lnTo>
                <a:lnTo>
                  <a:pt x="447" y="128"/>
                </a:lnTo>
                <a:lnTo>
                  <a:pt x="457" y="165"/>
                </a:lnTo>
                <a:lnTo>
                  <a:pt x="429" y="201"/>
                </a:lnTo>
                <a:lnTo>
                  <a:pt x="439" y="146"/>
                </a:lnTo>
                <a:lnTo>
                  <a:pt x="421" y="201"/>
                </a:lnTo>
                <a:lnTo>
                  <a:pt x="411" y="248"/>
                </a:lnTo>
                <a:lnTo>
                  <a:pt x="393" y="293"/>
                </a:lnTo>
                <a:lnTo>
                  <a:pt x="402" y="293"/>
                </a:lnTo>
                <a:lnTo>
                  <a:pt x="393" y="302"/>
                </a:lnTo>
                <a:lnTo>
                  <a:pt x="393" y="284"/>
                </a:lnTo>
                <a:lnTo>
                  <a:pt x="393" y="275"/>
                </a:lnTo>
                <a:lnTo>
                  <a:pt x="393" y="257"/>
                </a:lnTo>
                <a:lnTo>
                  <a:pt x="393" y="201"/>
                </a:lnTo>
                <a:lnTo>
                  <a:pt x="383" y="211"/>
                </a:lnTo>
                <a:lnTo>
                  <a:pt x="383" y="174"/>
                </a:lnTo>
                <a:lnTo>
                  <a:pt x="365" y="174"/>
                </a:lnTo>
                <a:lnTo>
                  <a:pt x="365" y="193"/>
                </a:lnTo>
                <a:lnTo>
                  <a:pt x="337" y="165"/>
                </a:lnTo>
                <a:lnTo>
                  <a:pt x="329" y="146"/>
                </a:lnTo>
                <a:lnTo>
                  <a:pt x="356" y="138"/>
                </a:lnTo>
                <a:lnTo>
                  <a:pt x="329" y="110"/>
                </a:lnTo>
                <a:lnTo>
                  <a:pt x="329" y="82"/>
                </a:lnTo>
                <a:lnTo>
                  <a:pt x="311" y="82"/>
                </a:lnTo>
                <a:lnTo>
                  <a:pt x="320" y="46"/>
                </a:lnTo>
                <a:lnTo>
                  <a:pt x="292" y="55"/>
                </a:lnTo>
                <a:lnTo>
                  <a:pt x="292" y="82"/>
                </a:lnTo>
                <a:lnTo>
                  <a:pt x="301" y="156"/>
                </a:lnTo>
                <a:lnTo>
                  <a:pt x="320" y="174"/>
                </a:lnTo>
                <a:lnTo>
                  <a:pt x="301" y="174"/>
                </a:lnTo>
                <a:lnTo>
                  <a:pt x="329" y="193"/>
                </a:lnTo>
                <a:lnTo>
                  <a:pt x="329" y="211"/>
                </a:lnTo>
                <a:lnTo>
                  <a:pt x="283" y="193"/>
                </a:lnTo>
                <a:lnTo>
                  <a:pt x="265" y="174"/>
                </a:lnTo>
                <a:lnTo>
                  <a:pt x="237" y="193"/>
                </a:lnTo>
                <a:lnTo>
                  <a:pt x="256" y="146"/>
                </a:lnTo>
                <a:lnTo>
                  <a:pt x="237" y="119"/>
                </a:lnTo>
                <a:lnTo>
                  <a:pt x="201" y="110"/>
                </a:lnTo>
                <a:lnTo>
                  <a:pt x="183" y="82"/>
                </a:lnTo>
                <a:lnTo>
                  <a:pt x="165" y="82"/>
                </a:lnTo>
                <a:lnTo>
                  <a:pt x="137" y="73"/>
                </a:lnTo>
                <a:lnTo>
                  <a:pt x="109" y="82"/>
                </a:lnTo>
                <a:lnTo>
                  <a:pt x="91" y="92"/>
                </a:lnTo>
                <a:lnTo>
                  <a:pt x="74" y="92"/>
                </a:lnTo>
                <a:lnTo>
                  <a:pt x="64" y="110"/>
                </a:lnTo>
                <a:lnTo>
                  <a:pt x="45" y="128"/>
                </a:lnTo>
                <a:lnTo>
                  <a:pt x="18" y="156"/>
                </a:lnTo>
                <a:lnTo>
                  <a:pt x="0" y="82"/>
                </a:lnTo>
              </a:path>
            </a:pathLst>
          </a:custGeom>
          <a:noFill/>
          <a:ln w="19050" cap="rnd" cmpd="sng">
            <a:solidFill>
              <a:srgbClr val="114FFB"/>
            </a:solidFill>
            <a:prstDash val="solid"/>
            <a:round/>
            <a:headEnd/>
            <a:tailEnd/>
          </a:ln>
        </p:spPr>
        <p:txBody>
          <a:bodyPr/>
          <a:lstStyle/>
          <a:p>
            <a:endParaRPr lang="en-US"/>
          </a:p>
        </p:txBody>
      </p:sp>
      <p:sp>
        <p:nvSpPr>
          <p:cNvPr id="8319" name="Freeform 152"/>
          <p:cNvSpPr>
            <a:spLocks/>
          </p:cNvSpPr>
          <p:nvPr/>
        </p:nvSpPr>
        <p:spPr bwMode="auto">
          <a:xfrm>
            <a:off x="8418513" y="2293938"/>
            <a:ext cx="101600" cy="131762"/>
          </a:xfrm>
          <a:custGeom>
            <a:avLst/>
            <a:gdLst>
              <a:gd name="T0" fmla="*/ 0 w 64"/>
              <a:gd name="T1" fmla="*/ 2147483647 h 83"/>
              <a:gd name="T2" fmla="*/ 2147483647 w 64"/>
              <a:gd name="T3" fmla="*/ 0 h 83"/>
              <a:gd name="T4" fmla="*/ 2147483647 w 64"/>
              <a:gd name="T5" fmla="*/ 2147483647 h 83"/>
              <a:gd name="T6" fmla="*/ 2147483647 w 64"/>
              <a:gd name="T7" fmla="*/ 2147483647 h 83"/>
              <a:gd name="T8" fmla="*/ 2147483647 w 64"/>
              <a:gd name="T9" fmla="*/ 2147483647 h 83"/>
              <a:gd name="T10" fmla="*/ 2147483647 w 64"/>
              <a:gd name="T11" fmla="*/ 2147483647 h 83"/>
              <a:gd name="T12" fmla="*/ 0 w 64"/>
              <a:gd name="T13" fmla="*/ 2147483647 h 83"/>
              <a:gd name="T14" fmla="*/ 0 60000 65536"/>
              <a:gd name="T15" fmla="*/ 0 60000 65536"/>
              <a:gd name="T16" fmla="*/ 0 60000 65536"/>
              <a:gd name="T17" fmla="*/ 0 60000 65536"/>
              <a:gd name="T18" fmla="*/ 0 60000 65536"/>
              <a:gd name="T19" fmla="*/ 0 60000 65536"/>
              <a:gd name="T20" fmla="*/ 0 60000 65536"/>
              <a:gd name="T21" fmla="*/ 0 w 64"/>
              <a:gd name="T22" fmla="*/ 0 h 83"/>
              <a:gd name="T23" fmla="*/ 64 w 64"/>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83">
                <a:moveTo>
                  <a:pt x="0" y="18"/>
                </a:moveTo>
                <a:lnTo>
                  <a:pt x="36" y="0"/>
                </a:lnTo>
                <a:lnTo>
                  <a:pt x="63" y="18"/>
                </a:lnTo>
                <a:lnTo>
                  <a:pt x="63" y="36"/>
                </a:lnTo>
                <a:lnTo>
                  <a:pt x="45" y="64"/>
                </a:lnTo>
                <a:lnTo>
                  <a:pt x="18" y="82"/>
                </a:lnTo>
                <a:lnTo>
                  <a:pt x="0" y="18"/>
                </a:lnTo>
              </a:path>
            </a:pathLst>
          </a:custGeom>
          <a:noFill/>
          <a:ln w="12700" cap="rnd" cmpd="sng">
            <a:solidFill>
              <a:srgbClr val="114FFB"/>
            </a:solidFill>
            <a:prstDash val="solid"/>
            <a:round/>
            <a:headEnd/>
            <a:tailEnd/>
          </a:ln>
        </p:spPr>
        <p:txBody>
          <a:bodyPr/>
          <a:lstStyle/>
          <a:p>
            <a:endParaRPr lang="en-US"/>
          </a:p>
        </p:txBody>
      </p:sp>
      <p:sp>
        <p:nvSpPr>
          <p:cNvPr id="8320" name="Freeform 153"/>
          <p:cNvSpPr>
            <a:spLocks/>
          </p:cNvSpPr>
          <p:nvPr/>
        </p:nvSpPr>
        <p:spPr bwMode="auto">
          <a:xfrm>
            <a:off x="8186738" y="2322513"/>
            <a:ext cx="261937" cy="350837"/>
          </a:xfrm>
          <a:custGeom>
            <a:avLst/>
            <a:gdLst>
              <a:gd name="T0" fmla="*/ 0 w 165"/>
              <a:gd name="T1" fmla="*/ 2147483647 h 221"/>
              <a:gd name="T2" fmla="*/ 2147483647 w 165"/>
              <a:gd name="T3" fmla="*/ 2147483647 h 221"/>
              <a:gd name="T4" fmla="*/ 2147483647 w 165"/>
              <a:gd name="T5" fmla="*/ 2147483647 h 221"/>
              <a:gd name="T6" fmla="*/ 2147483647 w 165"/>
              <a:gd name="T7" fmla="*/ 0 h 221"/>
              <a:gd name="T8" fmla="*/ 2147483647 w 165"/>
              <a:gd name="T9" fmla="*/ 2147483647 h 221"/>
              <a:gd name="T10" fmla="*/ 2147483647 w 165"/>
              <a:gd name="T11" fmla="*/ 2147483647 h 221"/>
              <a:gd name="T12" fmla="*/ 2147483647 w 165"/>
              <a:gd name="T13" fmla="*/ 2147483647 h 221"/>
              <a:gd name="T14" fmla="*/ 2147483647 w 165"/>
              <a:gd name="T15" fmla="*/ 2147483647 h 221"/>
              <a:gd name="T16" fmla="*/ 2147483647 w 165"/>
              <a:gd name="T17" fmla="*/ 2147483647 h 221"/>
              <a:gd name="T18" fmla="*/ 2147483647 w 165"/>
              <a:gd name="T19" fmla="*/ 2147483647 h 221"/>
              <a:gd name="T20" fmla="*/ 2147483647 w 165"/>
              <a:gd name="T21" fmla="*/ 2147483647 h 221"/>
              <a:gd name="T22" fmla="*/ 0 w 165"/>
              <a:gd name="T23" fmla="*/ 2147483647 h 221"/>
              <a:gd name="T24" fmla="*/ 2147483647 w 165"/>
              <a:gd name="T25" fmla="*/ 2147483647 h 221"/>
              <a:gd name="T26" fmla="*/ 2147483647 w 165"/>
              <a:gd name="T27" fmla="*/ 2147483647 h 221"/>
              <a:gd name="T28" fmla="*/ 2147483647 w 165"/>
              <a:gd name="T29" fmla="*/ 2147483647 h 221"/>
              <a:gd name="T30" fmla="*/ 0 w 165"/>
              <a:gd name="T31" fmla="*/ 2147483647 h 2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5"/>
              <a:gd name="T49" fmla="*/ 0 h 221"/>
              <a:gd name="T50" fmla="*/ 165 w 165"/>
              <a:gd name="T51" fmla="*/ 221 h 2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5" h="221">
                <a:moveTo>
                  <a:pt x="0" y="37"/>
                </a:moveTo>
                <a:lnTo>
                  <a:pt x="73" y="27"/>
                </a:lnTo>
                <a:lnTo>
                  <a:pt x="92" y="18"/>
                </a:lnTo>
                <a:lnTo>
                  <a:pt x="146" y="0"/>
                </a:lnTo>
                <a:lnTo>
                  <a:pt x="164" y="63"/>
                </a:lnTo>
                <a:lnTo>
                  <a:pt x="137" y="73"/>
                </a:lnTo>
                <a:lnTo>
                  <a:pt x="128" y="91"/>
                </a:lnTo>
                <a:lnTo>
                  <a:pt x="92" y="119"/>
                </a:lnTo>
                <a:lnTo>
                  <a:pt x="82" y="110"/>
                </a:lnTo>
                <a:lnTo>
                  <a:pt x="73" y="137"/>
                </a:lnTo>
                <a:lnTo>
                  <a:pt x="18" y="220"/>
                </a:lnTo>
                <a:lnTo>
                  <a:pt x="0" y="210"/>
                </a:lnTo>
                <a:lnTo>
                  <a:pt x="27" y="156"/>
                </a:lnTo>
                <a:lnTo>
                  <a:pt x="9" y="110"/>
                </a:lnTo>
                <a:lnTo>
                  <a:pt x="18" y="82"/>
                </a:lnTo>
                <a:lnTo>
                  <a:pt x="0" y="37"/>
                </a:lnTo>
              </a:path>
            </a:pathLst>
          </a:custGeom>
          <a:noFill/>
          <a:ln w="19050" cap="rnd" cmpd="sng">
            <a:solidFill>
              <a:srgbClr val="114FFB"/>
            </a:solidFill>
            <a:prstDash val="solid"/>
            <a:round/>
            <a:headEnd/>
            <a:tailEnd/>
          </a:ln>
        </p:spPr>
        <p:txBody>
          <a:bodyPr/>
          <a:lstStyle/>
          <a:p>
            <a:endParaRPr lang="en-US"/>
          </a:p>
        </p:txBody>
      </p:sp>
      <p:sp>
        <p:nvSpPr>
          <p:cNvPr id="8322" name="Freeform 155"/>
          <p:cNvSpPr>
            <a:spLocks/>
          </p:cNvSpPr>
          <p:nvPr/>
        </p:nvSpPr>
        <p:spPr bwMode="auto">
          <a:xfrm>
            <a:off x="7996238" y="2876550"/>
            <a:ext cx="176212" cy="276225"/>
          </a:xfrm>
          <a:custGeom>
            <a:avLst/>
            <a:gdLst>
              <a:gd name="T0" fmla="*/ 0 w 111"/>
              <a:gd name="T1" fmla="*/ 2147483647 h 174"/>
              <a:gd name="T2" fmla="*/ 2147483647 w 111"/>
              <a:gd name="T3" fmla="*/ 0 h 174"/>
              <a:gd name="T4" fmla="*/ 2147483647 w 111"/>
              <a:gd name="T5" fmla="*/ 2147483647 h 174"/>
              <a:gd name="T6" fmla="*/ 2147483647 w 111"/>
              <a:gd name="T7" fmla="*/ 2147483647 h 174"/>
              <a:gd name="T8" fmla="*/ 2147483647 w 111"/>
              <a:gd name="T9" fmla="*/ 2147483647 h 174"/>
              <a:gd name="T10" fmla="*/ 2147483647 w 111"/>
              <a:gd name="T11" fmla="*/ 2147483647 h 174"/>
              <a:gd name="T12" fmla="*/ 2147483647 w 111"/>
              <a:gd name="T13" fmla="*/ 2147483647 h 174"/>
              <a:gd name="T14" fmla="*/ 2147483647 w 111"/>
              <a:gd name="T15" fmla="*/ 2147483647 h 174"/>
              <a:gd name="T16" fmla="*/ 2147483647 w 111"/>
              <a:gd name="T17" fmla="*/ 2147483647 h 174"/>
              <a:gd name="T18" fmla="*/ 2147483647 w 111"/>
              <a:gd name="T19" fmla="*/ 2147483647 h 174"/>
              <a:gd name="T20" fmla="*/ 2147483647 w 111"/>
              <a:gd name="T21" fmla="*/ 2147483647 h 174"/>
              <a:gd name="T22" fmla="*/ 0 w 111"/>
              <a:gd name="T23" fmla="*/ 2147483647 h 1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1"/>
              <a:gd name="T37" fmla="*/ 0 h 174"/>
              <a:gd name="T38" fmla="*/ 111 w 111"/>
              <a:gd name="T39" fmla="*/ 174 h 17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1" h="174">
                <a:moveTo>
                  <a:pt x="0" y="27"/>
                </a:moveTo>
                <a:lnTo>
                  <a:pt x="10" y="0"/>
                </a:lnTo>
                <a:lnTo>
                  <a:pt x="38" y="8"/>
                </a:lnTo>
                <a:lnTo>
                  <a:pt x="19" y="27"/>
                </a:lnTo>
                <a:lnTo>
                  <a:pt x="28" y="55"/>
                </a:lnTo>
                <a:lnTo>
                  <a:pt x="56" y="73"/>
                </a:lnTo>
                <a:lnTo>
                  <a:pt x="56" y="110"/>
                </a:lnTo>
                <a:lnTo>
                  <a:pt x="92" y="110"/>
                </a:lnTo>
                <a:lnTo>
                  <a:pt x="110" y="137"/>
                </a:lnTo>
                <a:lnTo>
                  <a:pt x="110" y="155"/>
                </a:lnTo>
                <a:lnTo>
                  <a:pt x="46" y="173"/>
                </a:lnTo>
                <a:lnTo>
                  <a:pt x="0" y="27"/>
                </a:lnTo>
              </a:path>
            </a:pathLst>
          </a:custGeom>
          <a:noFill/>
          <a:ln w="19050" cap="rnd" cmpd="sng">
            <a:solidFill>
              <a:srgbClr val="114FFB"/>
            </a:solidFill>
            <a:prstDash val="solid"/>
            <a:round/>
            <a:headEnd/>
            <a:tailEnd/>
          </a:ln>
        </p:spPr>
        <p:txBody>
          <a:bodyPr/>
          <a:lstStyle/>
          <a:p>
            <a:endParaRPr lang="en-US"/>
          </a:p>
        </p:txBody>
      </p:sp>
      <p:sp>
        <p:nvSpPr>
          <p:cNvPr id="8325" name="Oval 164"/>
          <p:cNvSpPr>
            <a:spLocks noChangeArrowheads="1"/>
          </p:cNvSpPr>
          <p:nvPr/>
        </p:nvSpPr>
        <p:spPr bwMode="auto">
          <a:xfrm>
            <a:off x="6781800" y="31242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326" name="Oval 165"/>
          <p:cNvSpPr>
            <a:spLocks noChangeArrowheads="1"/>
          </p:cNvSpPr>
          <p:nvPr/>
        </p:nvSpPr>
        <p:spPr bwMode="auto">
          <a:xfrm>
            <a:off x="1277938" y="18415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327" name="Oval 166"/>
          <p:cNvSpPr>
            <a:spLocks noChangeArrowheads="1"/>
          </p:cNvSpPr>
          <p:nvPr/>
        </p:nvSpPr>
        <p:spPr bwMode="auto">
          <a:xfrm>
            <a:off x="8047038" y="2514600"/>
            <a:ext cx="215900" cy="2032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334" name="Rectangle 173"/>
          <p:cNvSpPr>
            <a:spLocks noChangeArrowheads="1"/>
          </p:cNvSpPr>
          <p:nvPr/>
        </p:nvSpPr>
        <p:spPr bwMode="auto">
          <a:xfrm>
            <a:off x="260350" y="3232150"/>
            <a:ext cx="723900" cy="365125"/>
          </a:xfrm>
          <a:prstGeom prst="rect">
            <a:avLst/>
          </a:prstGeom>
          <a:noFill/>
          <a:ln w="9525">
            <a:noFill/>
            <a:miter lim="800000"/>
            <a:headEnd/>
            <a:tailEnd/>
          </a:ln>
        </p:spPr>
        <p:txBody>
          <a:bodyPr wrap="none" lIns="92075" tIns="46038" rIns="92075" bIns="46038">
            <a:spAutoFit/>
          </a:bodyPr>
          <a:lstStyle/>
          <a:p>
            <a:pPr algn="l" eaLnBrk="0" hangingPunct="0"/>
            <a:r>
              <a:rPr lang="en-US" sz="900" i="1">
                <a:solidFill>
                  <a:schemeClr val="tx1"/>
                </a:solidFill>
              </a:rPr>
              <a:t>San</a:t>
            </a:r>
          </a:p>
          <a:p>
            <a:pPr algn="l" eaLnBrk="0" hangingPunct="0"/>
            <a:r>
              <a:rPr lang="en-US" sz="900" i="1">
                <a:solidFill>
                  <a:schemeClr val="tx1"/>
                </a:solidFill>
              </a:rPr>
              <a:t>Francisco</a:t>
            </a:r>
          </a:p>
        </p:txBody>
      </p:sp>
      <p:sp>
        <p:nvSpPr>
          <p:cNvPr id="8335" name="Rectangle 174"/>
          <p:cNvSpPr>
            <a:spLocks noChangeArrowheads="1"/>
          </p:cNvSpPr>
          <p:nvPr/>
        </p:nvSpPr>
        <p:spPr bwMode="auto">
          <a:xfrm>
            <a:off x="803275" y="4043363"/>
            <a:ext cx="628650" cy="365125"/>
          </a:xfrm>
          <a:prstGeom prst="rect">
            <a:avLst/>
          </a:prstGeom>
          <a:noFill/>
          <a:ln w="9525">
            <a:noFill/>
            <a:miter lim="800000"/>
            <a:headEnd/>
            <a:tailEnd/>
          </a:ln>
        </p:spPr>
        <p:txBody>
          <a:bodyPr wrap="none" lIns="92075" tIns="46038" rIns="92075" bIns="46038">
            <a:spAutoFit/>
          </a:bodyPr>
          <a:lstStyle/>
          <a:p>
            <a:pPr algn="l" eaLnBrk="0" hangingPunct="0"/>
            <a:r>
              <a:rPr lang="en-US" sz="900" i="1">
                <a:solidFill>
                  <a:schemeClr val="tx1"/>
                </a:solidFill>
              </a:rPr>
              <a:t>Los </a:t>
            </a:r>
          </a:p>
          <a:p>
            <a:pPr algn="l" eaLnBrk="0" hangingPunct="0"/>
            <a:r>
              <a:rPr lang="en-US" sz="900" i="1">
                <a:solidFill>
                  <a:schemeClr val="tx1"/>
                </a:solidFill>
              </a:rPr>
              <a:t>Angeles</a:t>
            </a:r>
          </a:p>
        </p:txBody>
      </p:sp>
      <p:sp>
        <p:nvSpPr>
          <p:cNvPr id="8412" name="Rectangle 251"/>
          <p:cNvSpPr>
            <a:spLocks noChangeArrowheads="1"/>
          </p:cNvSpPr>
          <p:nvPr/>
        </p:nvSpPr>
        <p:spPr bwMode="auto">
          <a:xfrm rot="2015259">
            <a:off x="2613005" y="2188433"/>
            <a:ext cx="1668727" cy="308419"/>
          </a:xfrm>
          <a:prstGeom prst="rect">
            <a:avLst/>
          </a:prstGeom>
          <a:noFill/>
          <a:ln w="9525">
            <a:noFill/>
            <a:miter lim="800000"/>
            <a:headEnd/>
            <a:tailEnd/>
          </a:ln>
        </p:spPr>
        <p:txBody>
          <a:bodyPr wrap="none" lIns="92075" tIns="46038" rIns="92075" bIns="46038">
            <a:spAutoFit/>
          </a:bodyPr>
          <a:lstStyle/>
          <a:p>
            <a:pPr eaLnBrk="0" hangingPunct="0"/>
            <a:r>
              <a:rPr lang="en-US" sz="1400" b="1" i="1" dirty="0">
                <a:solidFill>
                  <a:schemeClr val="tx2"/>
                </a:solidFill>
              </a:rPr>
              <a:t>Northwestern Div</a:t>
            </a:r>
          </a:p>
        </p:txBody>
      </p:sp>
      <p:sp>
        <p:nvSpPr>
          <p:cNvPr id="204028" name="AutoShape 252"/>
          <p:cNvSpPr>
            <a:spLocks noChangeArrowheads="1"/>
          </p:cNvSpPr>
          <p:nvPr/>
        </p:nvSpPr>
        <p:spPr bwMode="auto">
          <a:xfrm>
            <a:off x="7848600" y="2978150"/>
            <a:ext cx="215900" cy="203200"/>
          </a:xfrm>
          <a:prstGeom prst="star5">
            <a:avLst/>
          </a:prstGeom>
          <a:solidFill>
            <a:srgbClr val="FF0000"/>
          </a:solidFill>
          <a:ln w="9525">
            <a:solidFill>
              <a:schemeClr val="tx1"/>
            </a:solidFill>
            <a:miter lim="800000"/>
            <a:headEnd/>
            <a:tailEnd/>
          </a:ln>
          <a:effectLst/>
        </p:spPr>
        <p:txBody>
          <a:bodyPr wrap="none" anchor="ctr"/>
          <a:lstStyle/>
          <a:p>
            <a:pPr>
              <a:defRPr/>
            </a:pPr>
            <a:endParaRPr lang="en-US"/>
          </a:p>
        </p:txBody>
      </p:sp>
      <p:sp>
        <p:nvSpPr>
          <p:cNvPr id="8414" name="Rectangle 253"/>
          <p:cNvSpPr>
            <a:spLocks noChangeArrowheads="1"/>
          </p:cNvSpPr>
          <p:nvPr/>
        </p:nvSpPr>
        <p:spPr bwMode="auto">
          <a:xfrm rot="20838224">
            <a:off x="1690146" y="3682517"/>
            <a:ext cx="1647887" cy="308419"/>
          </a:xfrm>
          <a:prstGeom prst="rect">
            <a:avLst/>
          </a:prstGeom>
          <a:noFill/>
          <a:ln w="9525">
            <a:noFill/>
            <a:miter lim="800000"/>
            <a:headEnd/>
            <a:tailEnd/>
          </a:ln>
        </p:spPr>
        <p:txBody>
          <a:bodyPr wrap="none" lIns="92075" tIns="46038" rIns="92075" bIns="46038">
            <a:spAutoFit/>
          </a:bodyPr>
          <a:lstStyle/>
          <a:p>
            <a:pPr eaLnBrk="0" hangingPunct="0"/>
            <a:r>
              <a:rPr lang="en-US" sz="1400" b="1" i="1" dirty="0">
                <a:solidFill>
                  <a:schemeClr val="tx2"/>
                </a:solidFill>
              </a:rPr>
              <a:t>South Pacific Div</a:t>
            </a:r>
          </a:p>
        </p:txBody>
      </p:sp>
      <p:sp>
        <p:nvSpPr>
          <p:cNvPr id="8321" name="Freeform 154"/>
          <p:cNvSpPr>
            <a:spLocks/>
          </p:cNvSpPr>
          <p:nvPr/>
        </p:nvSpPr>
        <p:spPr bwMode="auto">
          <a:xfrm>
            <a:off x="8040688" y="1724025"/>
            <a:ext cx="263525" cy="496888"/>
          </a:xfrm>
          <a:custGeom>
            <a:avLst/>
            <a:gdLst>
              <a:gd name="T0" fmla="*/ 0 w 166"/>
              <a:gd name="T1" fmla="*/ 2147483647 h 313"/>
              <a:gd name="T2" fmla="*/ 2147483647 w 166"/>
              <a:gd name="T3" fmla="*/ 0 h 313"/>
              <a:gd name="T4" fmla="*/ 2147483647 w 166"/>
              <a:gd name="T5" fmla="*/ 2147483647 h 313"/>
              <a:gd name="T6" fmla="*/ 2147483647 w 166"/>
              <a:gd name="T7" fmla="*/ 2147483647 h 313"/>
              <a:gd name="T8" fmla="*/ 2147483647 w 166"/>
              <a:gd name="T9" fmla="*/ 2147483647 h 313"/>
              <a:gd name="T10" fmla="*/ 2147483647 w 166"/>
              <a:gd name="T11" fmla="*/ 2147483647 h 313"/>
              <a:gd name="T12" fmla="*/ 2147483647 w 166"/>
              <a:gd name="T13" fmla="*/ 2147483647 h 313"/>
              <a:gd name="T14" fmla="*/ 2147483647 w 166"/>
              <a:gd name="T15" fmla="*/ 2147483647 h 313"/>
              <a:gd name="T16" fmla="*/ 2147483647 w 166"/>
              <a:gd name="T17" fmla="*/ 2147483647 h 313"/>
              <a:gd name="T18" fmla="*/ 2147483647 w 166"/>
              <a:gd name="T19" fmla="*/ 2147483647 h 313"/>
              <a:gd name="T20" fmla="*/ 2147483647 w 166"/>
              <a:gd name="T21" fmla="*/ 2147483647 h 313"/>
              <a:gd name="T22" fmla="*/ 2147483647 w 166"/>
              <a:gd name="T23" fmla="*/ 2147483647 h 313"/>
              <a:gd name="T24" fmla="*/ 2147483647 w 166"/>
              <a:gd name="T25" fmla="*/ 2147483647 h 313"/>
              <a:gd name="T26" fmla="*/ 2147483647 w 166"/>
              <a:gd name="T27" fmla="*/ 2147483647 h 313"/>
              <a:gd name="T28" fmla="*/ 2147483647 w 166"/>
              <a:gd name="T29" fmla="*/ 2147483647 h 313"/>
              <a:gd name="T30" fmla="*/ 2147483647 w 166"/>
              <a:gd name="T31" fmla="*/ 2147483647 h 313"/>
              <a:gd name="T32" fmla="*/ 0 w 166"/>
              <a:gd name="T33" fmla="*/ 2147483647 h 3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6"/>
              <a:gd name="T52" fmla="*/ 0 h 313"/>
              <a:gd name="T53" fmla="*/ 166 w 166"/>
              <a:gd name="T54" fmla="*/ 313 h 3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6" h="313">
                <a:moveTo>
                  <a:pt x="0" y="55"/>
                </a:moveTo>
                <a:lnTo>
                  <a:pt x="138" y="0"/>
                </a:lnTo>
                <a:lnTo>
                  <a:pt x="147" y="18"/>
                </a:lnTo>
                <a:lnTo>
                  <a:pt x="147" y="46"/>
                </a:lnTo>
                <a:lnTo>
                  <a:pt x="165" y="73"/>
                </a:lnTo>
                <a:lnTo>
                  <a:pt x="138" y="111"/>
                </a:lnTo>
                <a:lnTo>
                  <a:pt x="138" y="157"/>
                </a:lnTo>
                <a:lnTo>
                  <a:pt x="128" y="212"/>
                </a:lnTo>
                <a:lnTo>
                  <a:pt x="138" y="275"/>
                </a:lnTo>
                <a:lnTo>
                  <a:pt x="147" y="303"/>
                </a:lnTo>
                <a:lnTo>
                  <a:pt x="92" y="312"/>
                </a:lnTo>
                <a:lnTo>
                  <a:pt x="64" y="229"/>
                </a:lnTo>
                <a:lnTo>
                  <a:pt x="56" y="220"/>
                </a:lnTo>
                <a:lnTo>
                  <a:pt x="28" y="157"/>
                </a:lnTo>
                <a:lnTo>
                  <a:pt x="10" y="92"/>
                </a:lnTo>
                <a:lnTo>
                  <a:pt x="10" y="55"/>
                </a:lnTo>
                <a:lnTo>
                  <a:pt x="0" y="55"/>
                </a:lnTo>
              </a:path>
            </a:pathLst>
          </a:custGeom>
          <a:noFill/>
          <a:ln w="19050" cap="rnd" cmpd="sng">
            <a:solidFill>
              <a:srgbClr val="114FFB"/>
            </a:solidFill>
            <a:prstDash val="solid"/>
            <a:round/>
            <a:headEnd/>
            <a:tailEnd/>
          </a:ln>
        </p:spPr>
        <p:txBody>
          <a:bodyPr/>
          <a:lstStyle/>
          <a:p>
            <a:endParaRPr lang="en-US"/>
          </a:p>
        </p:txBody>
      </p:sp>
      <p:sp>
        <p:nvSpPr>
          <p:cNvPr id="260" name="Oval 60"/>
          <p:cNvSpPr>
            <a:spLocks noChangeArrowheads="1"/>
          </p:cNvSpPr>
          <p:nvPr/>
        </p:nvSpPr>
        <p:spPr bwMode="auto">
          <a:xfrm>
            <a:off x="5943600" y="46482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236" name="Rectangle 56"/>
          <p:cNvSpPr>
            <a:spLocks noChangeArrowheads="1"/>
          </p:cNvSpPr>
          <p:nvPr/>
        </p:nvSpPr>
        <p:spPr bwMode="auto">
          <a:xfrm rot="19020022">
            <a:off x="6065240" y="3280623"/>
            <a:ext cx="1558925" cy="523862"/>
          </a:xfrm>
          <a:prstGeom prst="rect">
            <a:avLst/>
          </a:prstGeom>
          <a:noFill/>
          <a:ln w="9525">
            <a:noFill/>
            <a:miter lim="800000"/>
            <a:headEnd/>
            <a:tailEnd/>
          </a:ln>
        </p:spPr>
        <p:txBody>
          <a:bodyPr wrap="square" lIns="92075" tIns="46038" rIns="92075" bIns="46038">
            <a:spAutoFit/>
          </a:bodyPr>
          <a:lstStyle/>
          <a:p>
            <a:pPr eaLnBrk="0" hangingPunct="0"/>
            <a:r>
              <a:rPr lang="en-US" sz="1400" b="1" i="1" dirty="0">
                <a:solidFill>
                  <a:schemeClr val="tx2"/>
                </a:solidFill>
              </a:rPr>
              <a:t>Great Lakes &amp; </a:t>
            </a:r>
          </a:p>
          <a:p>
            <a:pPr eaLnBrk="0" hangingPunct="0"/>
            <a:r>
              <a:rPr lang="en-US" sz="1400" b="1" i="1" dirty="0">
                <a:solidFill>
                  <a:schemeClr val="tx2"/>
                </a:solidFill>
              </a:rPr>
              <a:t>Ohio </a:t>
            </a:r>
            <a:r>
              <a:rPr lang="en-US" sz="1400" b="1" i="1" dirty="0" smtClean="0">
                <a:solidFill>
                  <a:schemeClr val="tx2"/>
                </a:solidFill>
              </a:rPr>
              <a:t>River Div</a:t>
            </a:r>
            <a:endParaRPr lang="en-US" sz="1400" b="1" i="1" dirty="0">
              <a:solidFill>
                <a:schemeClr val="tx2"/>
              </a:solidFill>
            </a:endParaRPr>
          </a:p>
        </p:txBody>
      </p:sp>
      <p:sp>
        <p:nvSpPr>
          <p:cNvPr id="113" name="Oval 163"/>
          <p:cNvSpPr>
            <a:spLocks noChangeArrowheads="1"/>
          </p:cNvSpPr>
          <p:nvPr/>
        </p:nvSpPr>
        <p:spPr bwMode="auto">
          <a:xfrm>
            <a:off x="4724400" y="48006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121" name="Text Box 258"/>
          <p:cNvSpPr txBox="1">
            <a:spLocks noChangeArrowheads="1"/>
          </p:cNvSpPr>
          <p:nvPr/>
        </p:nvSpPr>
        <p:spPr bwMode="auto">
          <a:xfrm>
            <a:off x="0" y="0"/>
            <a:ext cx="9144000" cy="369332"/>
          </a:xfrm>
          <a:prstGeom prst="rect">
            <a:avLst/>
          </a:prstGeom>
          <a:noFill/>
          <a:ln w="9525">
            <a:noFill/>
            <a:miter lim="800000"/>
            <a:headEnd/>
            <a:tailEnd/>
          </a:ln>
        </p:spPr>
        <p:txBody>
          <a:bodyPr>
            <a:spAutoFit/>
          </a:bodyPr>
          <a:lstStyle/>
          <a:p>
            <a:pPr algn="ctr"/>
            <a:r>
              <a:rPr lang="en-US" b="1" dirty="0" smtClean="0"/>
              <a:t>Division and Proponent POC </a:t>
            </a:r>
            <a:endParaRPr lang="en-US" sz="2400" b="1" dirty="0"/>
          </a:p>
        </p:txBody>
      </p:sp>
      <p:sp>
        <p:nvSpPr>
          <p:cNvPr id="133" name="Freeform 122"/>
          <p:cNvSpPr>
            <a:spLocks/>
          </p:cNvSpPr>
          <p:nvPr/>
        </p:nvSpPr>
        <p:spPr bwMode="auto">
          <a:xfrm>
            <a:off x="6426200" y="4872038"/>
            <a:ext cx="1422400" cy="1079500"/>
          </a:xfrm>
          <a:custGeom>
            <a:avLst/>
            <a:gdLst>
              <a:gd name="T0" fmla="*/ 0 w 896"/>
              <a:gd name="T1" fmla="*/ 2147483647 h 680"/>
              <a:gd name="T2" fmla="*/ 2147483647 w 896"/>
              <a:gd name="T3" fmla="*/ 2147483647 h 680"/>
              <a:gd name="T4" fmla="*/ 2147483647 w 896"/>
              <a:gd name="T5" fmla="*/ 2147483647 h 680"/>
              <a:gd name="T6" fmla="*/ 2147483647 w 896"/>
              <a:gd name="T7" fmla="*/ 2147483647 h 680"/>
              <a:gd name="T8" fmla="*/ 2147483647 w 896"/>
              <a:gd name="T9" fmla="*/ 2147483647 h 680"/>
              <a:gd name="T10" fmla="*/ 2147483647 w 896"/>
              <a:gd name="T11" fmla="*/ 2147483647 h 680"/>
              <a:gd name="T12" fmla="*/ 2147483647 w 896"/>
              <a:gd name="T13" fmla="*/ 0 h 680"/>
              <a:gd name="T14" fmla="*/ 2147483647 w 896"/>
              <a:gd name="T15" fmla="*/ 0 h 680"/>
              <a:gd name="T16" fmla="*/ 2147483647 w 896"/>
              <a:gd name="T17" fmla="*/ 2147483647 h 680"/>
              <a:gd name="T18" fmla="*/ 2147483647 w 896"/>
              <a:gd name="T19" fmla="*/ 0 h 680"/>
              <a:gd name="T20" fmla="*/ 2147483647 w 896"/>
              <a:gd name="T21" fmla="*/ 2147483647 h 680"/>
              <a:gd name="T22" fmla="*/ 2147483647 w 896"/>
              <a:gd name="T23" fmla="*/ 2147483647 h 680"/>
              <a:gd name="T24" fmla="*/ 2147483647 w 896"/>
              <a:gd name="T25" fmla="*/ 2147483647 h 680"/>
              <a:gd name="T26" fmla="*/ 2147483647 w 896"/>
              <a:gd name="T27" fmla="*/ 2147483647 h 680"/>
              <a:gd name="T28" fmla="*/ 2147483647 w 896"/>
              <a:gd name="T29" fmla="*/ 2147483647 h 680"/>
              <a:gd name="T30" fmla="*/ 2147483647 w 896"/>
              <a:gd name="T31" fmla="*/ 2147483647 h 680"/>
              <a:gd name="T32" fmla="*/ 2147483647 w 896"/>
              <a:gd name="T33" fmla="*/ 2147483647 h 680"/>
              <a:gd name="T34" fmla="*/ 2147483647 w 896"/>
              <a:gd name="T35" fmla="*/ 2147483647 h 680"/>
              <a:gd name="T36" fmla="*/ 2147483647 w 896"/>
              <a:gd name="T37" fmla="*/ 2147483647 h 680"/>
              <a:gd name="T38" fmla="*/ 2147483647 w 896"/>
              <a:gd name="T39" fmla="*/ 2147483647 h 680"/>
              <a:gd name="T40" fmla="*/ 2147483647 w 896"/>
              <a:gd name="T41" fmla="*/ 2147483647 h 680"/>
              <a:gd name="T42" fmla="*/ 2147483647 w 896"/>
              <a:gd name="T43" fmla="*/ 2147483647 h 680"/>
              <a:gd name="T44" fmla="*/ 2147483647 w 896"/>
              <a:gd name="T45" fmla="*/ 2147483647 h 680"/>
              <a:gd name="T46" fmla="*/ 2147483647 w 896"/>
              <a:gd name="T47" fmla="*/ 2147483647 h 680"/>
              <a:gd name="T48" fmla="*/ 2147483647 w 896"/>
              <a:gd name="T49" fmla="*/ 2147483647 h 680"/>
              <a:gd name="T50" fmla="*/ 2147483647 w 896"/>
              <a:gd name="T51" fmla="*/ 2147483647 h 680"/>
              <a:gd name="T52" fmla="*/ 2147483647 w 896"/>
              <a:gd name="T53" fmla="*/ 2147483647 h 680"/>
              <a:gd name="T54" fmla="*/ 2147483647 w 896"/>
              <a:gd name="T55" fmla="*/ 2147483647 h 680"/>
              <a:gd name="T56" fmla="*/ 2147483647 w 896"/>
              <a:gd name="T57" fmla="*/ 2147483647 h 680"/>
              <a:gd name="T58" fmla="*/ 2147483647 w 896"/>
              <a:gd name="T59" fmla="*/ 2147483647 h 680"/>
              <a:gd name="T60" fmla="*/ 2147483647 w 896"/>
              <a:gd name="T61" fmla="*/ 2147483647 h 680"/>
              <a:gd name="T62" fmla="*/ 2147483647 w 896"/>
              <a:gd name="T63" fmla="*/ 2147483647 h 680"/>
              <a:gd name="T64" fmla="*/ 2147483647 w 896"/>
              <a:gd name="T65" fmla="*/ 2147483647 h 680"/>
              <a:gd name="T66" fmla="*/ 2147483647 w 896"/>
              <a:gd name="T67" fmla="*/ 2147483647 h 680"/>
              <a:gd name="T68" fmla="*/ 2147483647 w 896"/>
              <a:gd name="T69" fmla="*/ 2147483647 h 680"/>
              <a:gd name="T70" fmla="*/ 2147483647 w 896"/>
              <a:gd name="T71" fmla="*/ 2147483647 h 680"/>
              <a:gd name="T72" fmla="*/ 2147483647 w 896"/>
              <a:gd name="T73" fmla="*/ 2147483647 h 680"/>
              <a:gd name="T74" fmla="*/ 2147483647 w 896"/>
              <a:gd name="T75" fmla="*/ 2147483647 h 680"/>
              <a:gd name="T76" fmla="*/ 2147483647 w 896"/>
              <a:gd name="T77" fmla="*/ 2147483647 h 680"/>
              <a:gd name="T78" fmla="*/ 2147483647 w 896"/>
              <a:gd name="T79" fmla="*/ 2147483647 h 680"/>
              <a:gd name="T80" fmla="*/ 2147483647 w 896"/>
              <a:gd name="T81" fmla="*/ 2147483647 h 680"/>
              <a:gd name="T82" fmla="*/ 2147483647 w 896"/>
              <a:gd name="T83" fmla="*/ 2147483647 h 680"/>
              <a:gd name="T84" fmla="*/ 2147483647 w 896"/>
              <a:gd name="T85" fmla="*/ 2147483647 h 680"/>
              <a:gd name="T86" fmla="*/ 2147483647 w 896"/>
              <a:gd name="T87" fmla="*/ 2147483647 h 680"/>
              <a:gd name="T88" fmla="*/ 2147483647 w 896"/>
              <a:gd name="T89" fmla="*/ 2147483647 h 680"/>
              <a:gd name="T90" fmla="*/ 2147483647 w 896"/>
              <a:gd name="T91" fmla="*/ 2147483647 h 680"/>
              <a:gd name="T92" fmla="*/ 2147483647 w 896"/>
              <a:gd name="T93" fmla="*/ 2147483647 h 680"/>
              <a:gd name="T94" fmla="*/ 2147483647 w 896"/>
              <a:gd name="T95" fmla="*/ 2147483647 h 680"/>
              <a:gd name="T96" fmla="*/ 2147483647 w 896"/>
              <a:gd name="T97" fmla="*/ 2147483647 h 680"/>
              <a:gd name="T98" fmla="*/ 2147483647 w 896"/>
              <a:gd name="T99" fmla="*/ 2147483647 h 680"/>
              <a:gd name="T100" fmla="*/ 2147483647 w 896"/>
              <a:gd name="T101" fmla="*/ 2147483647 h 680"/>
              <a:gd name="T102" fmla="*/ 2147483647 w 896"/>
              <a:gd name="T103" fmla="*/ 2147483647 h 680"/>
              <a:gd name="T104" fmla="*/ 2147483647 w 896"/>
              <a:gd name="T105" fmla="*/ 2147483647 h 680"/>
              <a:gd name="T106" fmla="*/ 2147483647 w 896"/>
              <a:gd name="T107" fmla="*/ 2147483647 h 680"/>
              <a:gd name="T108" fmla="*/ 2147483647 w 896"/>
              <a:gd name="T109" fmla="*/ 2147483647 h 680"/>
              <a:gd name="T110" fmla="*/ 2147483647 w 896"/>
              <a:gd name="T111" fmla="*/ 2147483647 h 680"/>
              <a:gd name="T112" fmla="*/ 2147483647 w 896"/>
              <a:gd name="T113" fmla="*/ 2147483647 h 680"/>
              <a:gd name="T114" fmla="*/ 2147483647 w 896"/>
              <a:gd name="T115" fmla="*/ 2147483647 h 680"/>
              <a:gd name="T116" fmla="*/ 0 w 896"/>
              <a:gd name="T117" fmla="*/ 2147483647 h 68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96"/>
              <a:gd name="T178" fmla="*/ 0 h 680"/>
              <a:gd name="T179" fmla="*/ 896 w 896"/>
              <a:gd name="T180" fmla="*/ 680 h 68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96" h="680">
                <a:moveTo>
                  <a:pt x="0" y="73"/>
                </a:moveTo>
                <a:lnTo>
                  <a:pt x="274" y="27"/>
                </a:lnTo>
                <a:lnTo>
                  <a:pt x="293" y="73"/>
                </a:lnTo>
                <a:lnTo>
                  <a:pt x="566" y="37"/>
                </a:lnTo>
                <a:lnTo>
                  <a:pt x="585" y="73"/>
                </a:lnTo>
                <a:lnTo>
                  <a:pt x="603" y="37"/>
                </a:lnTo>
                <a:lnTo>
                  <a:pt x="585" y="0"/>
                </a:lnTo>
                <a:lnTo>
                  <a:pt x="612" y="0"/>
                </a:lnTo>
                <a:lnTo>
                  <a:pt x="621" y="9"/>
                </a:lnTo>
                <a:lnTo>
                  <a:pt x="658" y="0"/>
                </a:lnTo>
                <a:lnTo>
                  <a:pt x="658" y="37"/>
                </a:lnTo>
                <a:lnTo>
                  <a:pt x="667" y="64"/>
                </a:lnTo>
                <a:lnTo>
                  <a:pt x="704" y="128"/>
                </a:lnTo>
                <a:lnTo>
                  <a:pt x="785" y="229"/>
                </a:lnTo>
                <a:lnTo>
                  <a:pt x="767" y="238"/>
                </a:lnTo>
                <a:lnTo>
                  <a:pt x="749" y="220"/>
                </a:lnTo>
                <a:lnTo>
                  <a:pt x="758" y="266"/>
                </a:lnTo>
                <a:lnTo>
                  <a:pt x="849" y="395"/>
                </a:lnTo>
                <a:lnTo>
                  <a:pt x="877" y="440"/>
                </a:lnTo>
                <a:lnTo>
                  <a:pt x="895" y="486"/>
                </a:lnTo>
                <a:lnTo>
                  <a:pt x="886" y="578"/>
                </a:lnTo>
                <a:lnTo>
                  <a:pt x="867" y="642"/>
                </a:lnTo>
                <a:lnTo>
                  <a:pt x="821" y="670"/>
                </a:lnTo>
                <a:lnTo>
                  <a:pt x="804" y="679"/>
                </a:lnTo>
                <a:lnTo>
                  <a:pt x="785" y="660"/>
                </a:lnTo>
                <a:lnTo>
                  <a:pt x="776" y="633"/>
                </a:lnTo>
                <a:lnTo>
                  <a:pt x="730" y="587"/>
                </a:lnTo>
                <a:lnTo>
                  <a:pt x="694" y="568"/>
                </a:lnTo>
                <a:lnTo>
                  <a:pt x="676" y="532"/>
                </a:lnTo>
                <a:lnTo>
                  <a:pt x="658" y="468"/>
                </a:lnTo>
                <a:lnTo>
                  <a:pt x="639" y="468"/>
                </a:lnTo>
                <a:lnTo>
                  <a:pt x="648" y="496"/>
                </a:lnTo>
                <a:lnTo>
                  <a:pt x="594" y="431"/>
                </a:lnTo>
                <a:lnTo>
                  <a:pt x="603" y="395"/>
                </a:lnTo>
                <a:lnTo>
                  <a:pt x="585" y="385"/>
                </a:lnTo>
                <a:lnTo>
                  <a:pt x="566" y="376"/>
                </a:lnTo>
                <a:lnTo>
                  <a:pt x="566" y="284"/>
                </a:lnTo>
                <a:lnTo>
                  <a:pt x="548" y="220"/>
                </a:lnTo>
                <a:lnTo>
                  <a:pt x="511" y="220"/>
                </a:lnTo>
                <a:lnTo>
                  <a:pt x="493" y="193"/>
                </a:lnTo>
                <a:lnTo>
                  <a:pt x="457" y="165"/>
                </a:lnTo>
                <a:lnTo>
                  <a:pt x="402" y="128"/>
                </a:lnTo>
                <a:lnTo>
                  <a:pt x="365" y="128"/>
                </a:lnTo>
                <a:lnTo>
                  <a:pt x="347" y="165"/>
                </a:lnTo>
                <a:lnTo>
                  <a:pt x="301" y="184"/>
                </a:lnTo>
                <a:lnTo>
                  <a:pt x="293" y="202"/>
                </a:lnTo>
                <a:lnTo>
                  <a:pt x="265" y="202"/>
                </a:lnTo>
                <a:lnTo>
                  <a:pt x="265" y="174"/>
                </a:lnTo>
                <a:lnTo>
                  <a:pt x="192" y="147"/>
                </a:lnTo>
                <a:lnTo>
                  <a:pt x="146" y="137"/>
                </a:lnTo>
                <a:lnTo>
                  <a:pt x="165" y="119"/>
                </a:lnTo>
                <a:lnTo>
                  <a:pt x="137" y="119"/>
                </a:lnTo>
                <a:lnTo>
                  <a:pt x="110" y="137"/>
                </a:lnTo>
                <a:lnTo>
                  <a:pt x="73" y="147"/>
                </a:lnTo>
                <a:lnTo>
                  <a:pt x="27" y="165"/>
                </a:lnTo>
                <a:lnTo>
                  <a:pt x="37" y="119"/>
                </a:lnTo>
                <a:lnTo>
                  <a:pt x="37" y="110"/>
                </a:lnTo>
                <a:lnTo>
                  <a:pt x="9" y="101"/>
                </a:lnTo>
                <a:lnTo>
                  <a:pt x="0" y="73"/>
                </a:lnTo>
              </a:path>
            </a:pathLst>
          </a:custGeom>
          <a:noFill/>
          <a:ln w="38100" cap="rnd" cmpd="sng">
            <a:solidFill>
              <a:srgbClr val="114FFB"/>
            </a:solidFill>
            <a:prstDash val="solid"/>
            <a:round/>
            <a:headEnd/>
            <a:tailEnd/>
          </a:ln>
        </p:spPr>
        <p:txBody>
          <a:bodyPr/>
          <a:lstStyle/>
          <a:p>
            <a:endParaRPr lang="en-US"/>
          </a:p>
        </p:txBody>
      </p:sp>
      <p:grpSp>
        <p:nvGrpSpPr>
          <p:cNvPr id="4" name="Group 137"/>
          <p:cNvGrpSpPr/>
          <p:nvPr/>
        </p:nvGrpSpPr>
        <p:grpSpPr>
          <a:xfrm>
            <a:off x="838200" y="1143000"/>
            <a:ext cx="8023224" cy="4959350"/>
            <a:chOff x="838200" y="1149350"/>
            <a:chExt cx="8023224" cy="4959350"/>
          </a:xfrm>
        </p:grpSpPr>
        <p:sp>
          <p:nvSpPr>
            <p:cNvPr id="272" name="Freeform 76"/>
            <p:cNvSpPr>
              <a:spLocks/>
            </p:cNvSpPr>
            <p:nvPr/>
          </p:nvSpPr>
          <p:spPr bwMode="auto">
            <a:xfrm>
              <a:off x="4021353" y="1592513"/>
              <a:ext cx="1541247" cy="1684088"/>
            </a:xfrm>
            <a:custGeom>
              <a:avLst/>
              <a:gdLst>
                <a:gd name="T0" fmla="*/ 21800 w 1023"/>
                <a:gd name="T1" fmla="*/ 4810 h 1080"/>
                <a:gd name="T2" fmla="*/ 53137 w 1023"/>
                <a:gd name="T3" fmla="*/ 32464 h 1080"/>
                <a:gd name="T4" fmla="*/ 65399 w 1023"/>
                <a:gd name="T5" fmla="*/ 70941 h 1080"/>
                <a:gd name="T6" fmla="*/ 103549 w 1023"/>
                <a:gd name="T7" fmla="*/ 93786 h 1080"/>
                <a:gd name="T8" fmla="*/ 147149 w 1023"/>
                <a:gd name="T9" fmla="*/ 121441 h 1080"/>
                <a:gd name="T10" fmla="*/ 178486 w 1023"/>
                <a:gd name="T11" fmla="*/ 149096 h 1080"/>
                <a:gd name="T12" fmla="*/ 209823 w 1023"/>
                <a:gd name="T13" fmla="*/ 176750 h 1080"/>
                <a:gd name="T14" fmla="*/ 247973 w 1023"/>
                <a:gd name="T15" fmla="*/ 187572 h 1080"/>
                <a:gd name="T16" fmla="*/ 286122 w 1023"/>
                <a:gd name="T17" fmla="*/ 198393 h 1080"/>
                <a:gd name="T18" fmla="*/ 329722 w 1023"/>
                <a:gd name="T19" fmla="*/ 204405 h 1080"/>
                <a:gd name="T20" fmla="*/ 367872 w 1023"/>
                <a:gd name="T21" fmla="*/ 193584 h 1080"/>
                <a:gd name="T22" fmla="*/ 411471 w 1023"/>
                <a:gd name="T23" fmla="*/ 193584 h 1080"/>
                <a:gd name="T24" fmla="*/ 449621 w 1023"/>
                <a:gd name="T25" fmla="*/ 198393 h 1080"/>
                <a:gd name="T26" fmla="*/ 461883 w 1023"/>
                <a:gd name="T27" fmla="*/ 232060 h 1080"/>
                <a:gd name="T28" fmla="*/ 480958 w 1023"/>
                <a:gd name="T29" fmla="*/ 265727 h 1080"/>
                <a:gd name="T30" fmla="*/ 493221 w 1023"/>
                <a:gd name="T31" fmla="*/ 304203 h 1080"/>
                <a:gd name="T32" fmla="*/ 512295 w 1023"/>
                <a:gd name="T33" fmla="*/ 337870 h 1080"/>
                <a:gd name="T34" fmla="*/ 549083 w 1023"/>
                <a:gd name="T35" fmla="*/ 370334 h 1080"/>
                <a:gd name="T36" fmla="*/ 574970 w 1023"/>
                <a:gd name="T37" fmla="*/ 393180 h 1080"/>
                <a:gd name="T38" fmla="*/ 543633 w 1023"/>
                <a:gd name="T39" fmla="*/ 404001 h 1080"/>
                <a:gd name="T40" fmla="*/ 568157 w 1023"/>
                <a:gd name="T41" fmla="*/ 431656 h 1080"/>
                <a:gd name="T42" fmla="*/ 606307 w 1023"/>
                <a:gd name="T43" fmla="*/ 454501 h 1080"/>
                <a:gd name="T44" fmla="*/ 637644 w 1023"/>
                <a:gd name="T45" fmla="*/ 486966 h 1080"/>
                <a:gd name="T46" fmla="*/ 656719 w 1023"/>
                <a:gd name="T47" fmla="*/ 520632 h 1080"/>
                <a:gd name="T48" fmla="*/ 675794 w 1023"/>
                <a:gd name="T49" fmla="*/ 554299 h 1080"/>
                <a:gd name="T50" fmla="*/ 700319 w 1023"/>
                <a:gd name="T51" fmla="*/ 592775 h 1080"/>
                <a:gd name="T52" fmla="*/ 726206 w 1023"/>
                <a:gd name="T53" fmla="*/ 620430 h 1080"/>
                <a:gd name="T54" fmla="*/ 757543 w 1023"/>
                <a:gd name="T55" fmla="*/ 648085 h 1080"/>
                <a:gd name="T56" fmla="*/ 801143 w 1023"/>
                <a:gd name="T57" fmla="*/ 670930 h 1080"/>
                <a:gd name="T58" fmla="*/ 839293 w 1023"/>
                <a:gd name="T59" fmla="*/ 675740 h 1080"/>
                <a:gd name="T60" fmla="*/ 882892 w 1023"/>
                <a:gd name="T61" fmla="*/ 698585 h 1080"/>
                <a:gd name="T62" fmla="*/ 901967 w 1023"/>
                <a:gd name="T63" fmla="*/ 737062 h 1080"/>
                <a:gd name="T64" fmla="*/ 933304 w 1023"/>
                <a:gd name="T65" fmla="*/ 764716 h 1080"/>
                <a:gd name="T66" fmla="*/ 952379 w 1023"/>
                <a:gd name="T67" fmla="*/ 798383 h 1080"/>
                <a:gd name="T68" fmla="*/ 995979 w 1023"/>
                <a:gd name="T69" fmla="*/ 820026 h 1080"/>
                <a:gd name="T70" fmla="*/ 1021866 w 1023"/>
                <a:gd name="T71" fmla="*/ 853693 h 1080"/>
                <a:gd name="T72" fmla="*/ 983716 w 1023"/>
                <a:gd name="T73" fmla="*/ 870526 h 1080"/>
                <a:gd name="T74" fmla="*/ 964641 w 1023"/>
                <a:gd name="T75" fmla="*/ 909002 h 1080"/>
                <a:gd name="T76" fmla="*/ 964641 w 1023"/>
                <a:gd name="T77" fmla="*/ 942669 h 1080"/>
                <a:gd name="T78" fmla="*/ 964641 w 1023"/>
                <a:gd name="T79" fmla="*/ 981145 h 1080"/>
                <a:gd name="T80" fmla="*/ 971454 w 1023"/>
                <a:gd name="T81" fmla="*/ 1014812 h 1080"/>
                <a:gd name="T82" fmla="*/ 983716 w 1023"/>
                <a:gd name="T83" fmla="*/ 1053288 h 1080"/>
                <a:gd name="T84" fmla="*/ 995979 w 1023"/>
                <a:gd name="T85" fmla="*/ 1086955 h 1080"/>
                <a:gd name="T86" fmla="*/ 1034128 w 1023"/>
                <a:gd name="T87" fmla="*/ 1097777 h 1080"/>
                <a:gd name="T88" fmla="*/ 1077728 w 1023"/>
                <a:gd name="T89" fmla="*/ 1097777 h 1080"/>
                <a:gd name="T90" fmla="*/ 1115878 w 1023"/>
                <a:gd name="T91" fmla="*/ 1103789 h 1080"/>
                <a:gd name="T92" fmla="*/ 1159477 w 1023"/>
                <a:gd name="T93" fmla="*/ 1125431 h 1080"/>
                <a:gd name="T94" fmla="*/ 1197627 w 1023"/>
                <a:gd name="T95" fmla="*/ 1142265 h 1080"/>
                <a:gd name="T96" fmla="*/ 1234414 w 1023"/>
                <a:gd name="T97" fmla="*/ 1169920 h 1080"/>
                <a:gd name="T98" fmla="*/ 1272564 w 1023"/>
                <a:gd name="T99" fmla="*/ 1186753 h 1080"/>
                <a:gd name="T100" fmla="*/ 1298451 w 1023"/>
                <a:gd name="T101" fmla="*/ 1214408 h 1080"/>
                <a:gd name="T102" fmla="*/ 1348863 w 1023"/>
                <a:gd name="T103" fmla="*/ 1236051 h 1080"/>
                <a:gd name="T104" fmla="*/ 1373388 w 1023"/>
                <a:gd name="T105" fmla="*/ 1263706 h 1080"/>
                <a:gd name="T106" fmla="*/ 1392463 w 1023"/>
                <a:gd name="T107" fmla="*/ 1297373 h 108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23"/>
                <a:gd name="T163" fmla="*/ 0 h 1080"/>
                <a:gd name="T164" fmla="*/ 1023 w 1023"/>
                <a:gd name="T165" fmla="*/ 1080 h 108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23" h="1080">
                  <a:moveTo>
                    <a:pt x="0" y="0"/>
                  </a:moveTo>
                  <a:lnTo>
                    <a:pt x="16" y="4"/>
                  </a:lnTo>
                  <a:lnTo>
                    <a:pt x="30" y="13"/>
                  </a:lnTo>
                  <a:lnTo>
                    <a:pt x="39" y="27"/>
                  </a:lnTo>
                  <a:lnTo>
                    <a:pt x="43" y="41"/>
                  </a:lnTo>
                  <a:lnTo>
                    <a:pt x="48" y="59"/>
                  </a:lnTo>
                  <a:lnTo>
                    <a:pt x="62" y="68"/>
                  </a:lnTo>
                  <a:lnTo>
                    <a:pt x="76" y="78"/>
                  </a:lnTo>
                  <a:lnTo>
                    <a:pt x="90" y="91"/>
                  </a:lnTo>
                  <a:lnTo>
                    <a:pt x="108" y="101"/>
                  </a:lnTo>
                  <a:lnTo>
                    <a:pt x="122" y="110"/>
                  </a:lnTo>
                  <a:lnTo>
                    <a:pt x="131" y="124"/>
                  </a:lnTo>
                  <a:lnTo>
                    <a:pt x="145" y="133"/>
                  </a:lnTo>
                  <a:lnTo>
                    <a:pt x="154" y="147"/>
                  </a:lnTo>
                  <a:lnTo>
                    <a:pt x="168" y="151"/>
                  </a:lnTo>
                  <a:lnTo>
                    <a:pt x="182" y="156"/>
                  </a:lnTo>
                  <a:lnTo>
                    <a:pt x="196" y="161"/>
                  </a:lnTo>
                  <a:lnTo>
                    <a:pt x="210" y="165"/>
                  </a:lnTo>
                  <a:lnTo>
                    <a:pt x="228" y="170"/>
                  </a:lnTo>
                  <a:lnTo>
                    <a:pt x="242" y="170"/>
                  </a:lnTo>
                  <a:lnTo>
                    <a:pt x="256" y="170"/>
                  </a:lnTo>
                  <a:lnTo>
                    <a:pt x="270" y="161"/>
                  </a:lnTo>
                  <a:lnTo>
                    <a:pt x="288" y="161"/>
                  </a:lnTo>
                  <a:lnTo>
                    <a:pt x="302" y="161"/>
                  </a:lnTo>
                  <a:lnTo>
                    <a:pt x="316" y="161"/>
                  </a:lnTo>
                  <a:lnTo>
                    <a:pt x="330" y="165"/>
                  </a:lnTo>
                  <a:lnTo>
                    <a:pt x="334" y="179"/>
                  </a:lnTo>
                  <a:lnTo>
                    <a:pt x="339" y="193"/>
                  </a:lnTo>
                  <a:lnTo>
                    <a:pt x="343" y="207"/>
                  </a:lnTo>
                  <a:lnTo>
                    <a:pt x="353" y="221"/>
                  </a:lnTo>
                  <a:lnTo>
                    <a:pt x="362" y="239"/>
                  </a:lnTo>
                  <a:lnTo>
                    <a:pt x="362" y="253"/>
                  </a:lnTo>
                  <a:lnTo>
                    <a:pt x="371" y="267"/>
                  </a:lnTo>
                  <a:lnTo>
                    <a:pt x="376" y="281"/>
                  </a:lnTo>
                  <a:lnTo>
                    <a:pt x="390" y="294"/>
                  </a:lnTo>
                  <a:lnTo>
                    <a:pt x="403" y="308"/>
                  </a:lnTo>
                  <a:lnTo>
                    <a:pt x="417" y="313"/>
                  </a:lnTo>
                  <a:lnTo>
                    <a:pt x="422" y="327"/>
                  </a:lnTo>
                  <a:lnTo>
                    <a:pt x="408" y="318"/>
                  </a:lnTo>
                  <a:lnTo>
                    <a:pt x="399" y="336"/>
                  </a:lnTo>
                  <a:lnTo>
                    <a:pt x="413" y="345"/>
                  </a:lnTo>
                  <a:lnTo>
                    <a:pt x="417" y="359"/>
                  </a:lnTo>
                  <a:lnTo>
                    <a:pt x="431" y="368"/>
                  </a:lnTo>
                  <a:lnTo>
                    <a:pt x="445" y="378"/>
                  </a:lnTo>
                  <a:lnTo>
                    <a:pt x="459" y="391"/>
                  </a:lnTo>
                  <a:lnTo>
                    <a:pt x="468" y="405"/>
                  </a:lnTo>
                  <a:lnTo>
                    <a:pt x="477" y="419"/>
                  </a:lnTo>
                  <a:lnTo>
                    <a:pt x="482" y="433"/>
                  </a:lnTo>
                  <a:lnTo>
                    <a:pt x="491" y="447"/>
                  </a:lnTo>
                  <a:lnTo>
                    <a:pt x="496" y="461"/>
                  </a:lnTo>
                  <a:lnTo>
                    <a:pt x="505" y="479"/>
                  </a:lnTo>
                  <a:lnTo>
                    <a:pt x="514" y="493"/>
                  </a:lnTo>
                  <a:lnTo>
                    <a:pt x="528" y="502"/>
                  </a:lnTo>
                  <a:lnTo>
                    <a:pt x="533" y="516"/>
                  </a:lnTo>
                  <a:lnTo>
                    <a:pt x="542" y="530"/>
                  </a:lnTo>
                  <a:lnTo>
                    <a:pt x="556" y="539"/>
                  </a:lnTo>
                  <a:lnTo>
                    <a:pt x="570" y="548"/>
                  </a:lnTo>
                  <a:lnTo>
                    <a:pt x="588" y="558"/>
                  </a:lnTo>
                  <a:lnTo>
                    <a:pt x="602" y="562"/>
                  </a:lnTo>
                  <a:lnTo>
                    <a:pt x="616" y="562"/>
                  </a:lnTo>
                  <a:lnTo>
                    <a:pt x="630" y="571"/>
                  </a:lnTo>
                  <a:lnTo>
                    <a:pt x="648" y="581"/>
                  </a:lnTo>
                  <a:lnTo>
                    <a:pt x="653" y="599"/>
                  </a:lnTo>
                  <a:lnTo>
                    <a:pt x="662" y="613"/>
                  </a:lnTo>
                  <a:lnTo>
                    <a:pt x="671" y="627"/>
                  </a:lnTo>
                  <a:lnTo>
                    <a:pt x="685" y="636"/>
                  </a:lnTo>
                  <a:lnTo>
                    <a:pt x="690" y="650"/>
                  </a:lnTo>
                  <a:lnTo>
                    <a:pt x="699" y="664"/>
                  </a:lnTo>
                  <a:lnTo>
                    <a:pt x="713" y="673"/>
                  </a:lnTo>
                  <a:lnTo>
                    <a:pt x="731" y="682"/>
                  </a:lnTo>
                  <a:lnTo>
                    <a:pt x="740" y="696"/>
                  </a:lnTo>
                  <a:lnTo>
                    <a:pt x="750" y="710"/>
                  </a:lnTo>
                  <a:lnTo>
                    <a:pt x="736" y="719"/>
                  </a:lnTo>
                  <a:lnTo>
                    <a:pt x="722" y="724"/>
                  </a:lnTo>
                  <a:lnTo>
                    <a:pt x="713" y="738"/>
                  </a:lnTo>
                  <a:lnTo>
                    <a:pt x="708" y="756"/>
                  </a:lnTo>
                  <a:lnTo>
                    <a:pt x="708" y="770"/>
                  </a:lnTo>
                  <a:lnTo>
                    <a:pt x="708" y="784"/>
                  </a:lnTo>
                  <a:lnTo>
                    <a:pt x="708" y="798"/>
                  </a:lnTo>
                  <a:lnTo>
                    <a:pt x="708" y="816"/>
                  </a:lnTo>
                  <a:lnTo>
                    <a:pt x="703" y="830"/>
                  </a:lnTo>
                  <a:lnTo>
                    <a:pt x="713" y="844"/>
                  </a:lnTo>
                  <a:lnTo>
                    <a:pt x="722" y="858"/>
                  </a:lnTo>
                  <a:lnTo>
                    <a:pt x="722" y="876"/>
                  </a:lnTo>
                  <a:lnTo>
                    <a:pt x="731" y="890"/>
                  </a:lnTo>
                  <a:lnTo>
                    <a:pt x="731" y="904"/>
                  </a:lnTo>
                  <a:lnTo>
                    <a:pt x="745" y="913"/>
                  </a:lnTo>
                  <a:lnTo>
                    <a:pt x="759" y="913"/>
                  </a:lnTo>
                  <a:lnTo>
                    <a:pt x="773" y="913"/>
                  </a:lnTo>
                  <a:lnTo>
                    <a:pt x="791" y="913"/>
                  </a:lnTo>
                  <a:lnTo>
                    <a:pt x="805" y="913"/>
                  </a:lnTo>
                  <a:lnTo>
                    <a:pt x="819" y="918"/>
                  </a:lnTo>
                  <a:lnTo>
                    <a:pt x="833" y="927"/>
                  </a:lnTo>
                  <a:lnTo>
                    <a:pt x="851" y="936"/>
                  </a:lnTo>
                  <a:lnTo>
                    <a:pt x="865" y="945"/>
                  </a:lnTo>
                  <a:lnTo>
                    <a:pt x="879" y="950"/>
                  </a:lnTo>
                  <a:lnTo>
                    <a:pt x="893" y="959"/>
                  </a:lnTo>
                  <a:lnTo>
                    <a:pt x="906" y="973"/>
                  </a:lnTo>
                  <a:lnTo>
                    <a:pt x="920" y="978"/>
                  </a:lnTo>
                  <a:lnTo>
                    <a:pt x="934" y="987"/>
                  </a:lnTo>
                  <a:lnTo>
                    <a:pt x="948" y="996"/>
                  </a:lnTo>
                  <a:lnTo>
                    <a:pt x="953" y="1010"/>
                  </a:lnTo>
                  <a:lnTo>
                    <a:pt x="976" y="1024"/>
                  </a:lnTo>
                  <a:lnTo>
                    <a:pt x="990" y="1028"/>
                  </a:lnTo>
                  <a:lnTo>
                    <a:pt x="994" y="1042"/>
                  </a:lnTo>
                  <a:lnTo>
                    <a:pt x="1008" y="1051"/>
                  </a:lnTo>
                  <a:lnTo>
                    <a:pt x="1017" y="1065"/>
                  </a:lnTo>
                  <a:lnTo>
                    <a:pt x="1022" y="1079"/>
                  </a:lnTo>
                </a:path>
              </a:pathLst>
            </a:custGeom>
            <a:noFill/>
            <a:ln w="50800" cap="rnd" cmpd="sng">
              <a:solidFill>
                <a:schemeClr val="tx1"/>
              </a:solidFill>
              <a:prstDash val="solid"/>
              <a:round/>
              <a:headEnd type="none" w="sm" len="sm"/>
              <a:tailEnd type="none" w="sm" len="sm"/>
            </a:ln>
          </p:spPr>
          <p:txBody>
            <a:bodyPr/>
            <a:lstStyle/>
            <a:p>
              <a:endParaRPr lang="en-US"/>
            </a:p>
          </p:txBody>
        </p:sp>
        <p:grpSp>
          <p:nvGrpSpPr>
            <p:cNvPr id="5" name="Group 136"/>
            <p:cNvGrpSpPr/>
            <p:nvPr/>
          </p:nvGrpSpPr>
          <p:grpSpPr>
            <a:xfrm>
              <a:off x="838200" y="1149350"/>
              <a:ext cx="8023224" cy="4959350"/>
              <a:chOff x="846138" y="1149350"/>
              <a:chExt cx="8023224" cy="4959350"/>
            </a:xfrm>
          </p:grpSpPr>
          <p:sp>
            <p:nvSpPr>
              <p:cNvPr id="273" name="Freeform 77"/>
              <p:cNvSpPr>
                <a:spLocks/>
              </p:cNvSpPr>
              <p:nvPr/>
            </p:nvSpPr>
            <p:spPr bwMode="auto">
              <a:xfrm rot="21296758">
                <a:off x="2669086" y="1369762"/>
                <a:ext cx="1369513" cy="224813"/>
              </a:xfrm>
              <a:custGeom>
                <a:avLst/>
                <a:gdLst>
                  <a:gd name="T0" fmla="*/ 0 w 865"/>
                  <a:gd name="T1" fmla="*/ 0 h 145"/>
                  <a:gd name="T2" fmla="*/ 1178148 w 865"/>
                  <a:gd name="T3" fmla="*/ 171845 h 145"/>
                  <a:gd name="T4" fmla="*/ 0 60000 65536"/>
                  <a:gd name="T5" fmla="*/ 0 60000 65536"/>
                  <a:gd name="T6" fmla="*/ 0 w 865"/>
                  <a:gd name="T7" fmla="*/ 0 h 145"/>
                  <a:gd name="T8" fmla="*/ 865 w 865"/>
                  <a:gd name="T9" fmla="*/ 145 h 145"/>
                </a:gdLst>
                <a:ahLst/>
                <a:cxnLst>
                  <a:cxn ang="T4">
                    <a:pos x="T0" y="T1"/>
                  </a:cxn>
                  <a:cxn ang="T5">
                    <a:pos x="T2" y="T3"/>
                  </a:cxn>
                </a:cxnLst>
                <a:rect l="T6" t="T7" r="T8" b="T9"/>
                <a:pathLst>
                  <a:path w="865" h="145">
                    <a:moveTo>
                      <a:pt x="0" y="0"/>
                    </a:moveTo>
                    <a:lnTo>
                      <a:pt x="864" y="144"/>
                    </a:lnTo>
                  </a:path>
                </a:pathLst>
              </a:custGeom>
              <a:solidFill>
                <a:srgbClr val="767900"/>
              </a:solidFill>
              <a:ln w="50800" cap="rnd" cmpd="sng">
                <a:solidFill>
                  <a:schemeClr val="tx1"/>
                </a:solidFill>
                <a:prstDash val="solid"/>
                <a:round/>
                <a:headEnd type="none" w="sm" len="sm"/>
                <a:tailEnd type="none" w="sm" len="sm"/>
              </a:ln>
            </p:spPr>
            <p:txBody>
              <a:bodyPr/>
              <a:lstStyle/>
              <a:p>
                <a:endParaRPr lang="en-US"/>
              </a:p>
            </p:txBody>
          </p:sp>
          <p:sp>
            <p:nvSpPr>
              <p:cNvPr id="275" name="Freeform 90"/>
              <p:cNvSpPr>
                <a:spLocks/>
              </p:cNvSpPr>
              <p:nvPr/>
            </p:nvSpPr>
            <p:spPr bwMode="auto">
              <a:xfrm>
                <a:off x="2971800" y="2743200"/>
                <a:ext cx="2656963" cy="1109812"/>
              </a:xfrm>
              <a:custGeom>
                <a:avLst/>
                <a:gdLst>
                  <a:gd name="T0" fmla="*/ 32718 w 1699"/>
                  <a:gd name="T1" fmla="*/ 0 h 781"/>
                  <a:gd name="T2" fmla="*/ 65436 w 1699"/>
                  <a:gd name="T3" fmla="*/ 43247 h 781"/>
                  <a:gd name="T4" fmla="*/ 89975 w 1699"/>
                  <a:gd name="T5" fmla="*/ 86493 h 781"/>
                  <a:gd name="T6" fmla="*/ 130872 w 1699"/>
                  <a:gd name="T7" fmla="*/ 122532 h 781"/>
                  <a:gd name="T8" fmla="*/ 171770 w 1699"/>
                  <a:gd name="T9" fmla="*/ 158571 h 781"/>
                  <a:gd name="T10" fmla="*/ 212667 w 1699"/>
                  <a:gd name="T11" fmla="*/ 187402 h 781"/>
                  <a:gd name="T12" fmla="*/ 261744 w 1699"/>
                  <a:gd name="T13" fmla="*/ 209025 h 781"/>
                  <a:gd name="T14" fmla="*/ 310821 w 1699"/>
                  <a:gd name="T15" fmla="*/ 230649 h 781"/>
                  <a:gd name="T16" fmla="*/ 351719 w 1699"/>
                  <a:gd name="T17" fmla="*/ 266688 h 781"/>
                  <a:gd name="T18" fmla="*/ 376257 w 1699"/>
                  <a:gd name="T19" fmla="*/ 309934 h 781"/>
                  <a:gd name="T20" fmla="*/ 408975 w 1699"/>
                  <a:gd name="T21" fmla="*/ 353181 h 781"/>
                  <a:gd name="T22" fmla="*/ 417155 w 1699"/>
                  <a:gd name="T23" fmla="*/ 396428 h 781"/>
                  <a:gd name="T24" fmla="*/ 433514 w 1699"/>
                  <a:gd name="T25" fmla="*/ 439674 h 781"/>
                  <a:gd name="T26" fmla="*/ 482591 w 1699"/>
                  <a:gd name="T27" fmla="*/ 468505 h 781"/>
                  <a:gd name="T28" fmla="*/ 507129 w 1699"/>
                  <a:gd name="T29" fmla="*/ 511752 h 781"/>
                  <a:gd name="T30" fmla="*/ 556206 w 1699"/>
                  <a:gd name="T31" fmla="*/ 540583 h 781"/>
                  <a:gd name="T32" fmla="*/ 588924 w 1699"/>
                  <a:gd name="T33" fmla="*/ 569414 h 781"/>
                  <a:gd name="T34" fmla="*/ 638001 w 1699"/>
                  <a:gd name="T35" fmla="*/ 583830 h 781"/>
                  <a:gd name="T36" fmla="*/ 687078 w 1699"/>
                  <a:gd name="T37" fmla="*/ 591037 h 781"/>
                  <a:gd name="T38" fmla="*/ 736156 w 1699"/>
                  <a:gd name="T39" fmla="*/ 598245 h 781"/>
                  <a:gd name="T40" fmla="*/ 785233 w 1699"/>
                  <a:gd name="T41" fmla="*/ 598245 h 781"/>
                  <a:gd name="T42" fmla="*/ 826130 w 1699"/>
                  <a:gd name="T43" fmla="*/ 634284 h 781"/>
                  <a:gd name="T44" fmla="*/ 867028 w 1699"/>
                  <a:gd name="T45" fmla="*/ 663115 h 781"/>
                  <a:gd name="T46" fmla="*/ 916105 w 1699"/>
                  <a:gd name="T47" fmla="*/ 691946 h 781"/>
                  <a:gd name="T48" fmla="*/ 965182 w 1699"/>
                  <a:gd name="T49" fmla="*/ 720778 h 781"/>
                  <a:gd name="T50" fmla="*/ 1014259 w 1699"/>
                  <a:gd name="T51" fmla="*/ 749609 h 781"/>
                  <a:gd name="T52" fmla="*/ 1063336 w 1699"/>
                  <a:gd name="T53" fmla="*/ 771232 h 781"/>
                  <a:gd name="T54" fmla="*/ 1112413 w 1699"/>
                  <a:gd name="T55" fmla="*/ 785647 h 781"/>
                  <a:gd name="T56" fmla="*/ 1161490 w 1699"/>
                  <a:gd name="T57" fmla="*/ 792855 h 781"/>
                  <a:gd name="T58" fmla="*/ 1210567 w 1699"/>
                  <a:gd name="T59" fmla="*/ 800063 h 781"/>
                  <a:gd name="T60" fmla="*/ 1259644 w 1699"/>
                  <a:gd name="T61" fmla="*/ 800063 h 781"/>
                  <a:gd name="T62" fmla="*/ 1308721 w 1699"/>
                  <a:gd name="T63" fmla="*/ 785647 h 781"/>
                  <a:gd name="T64" fmla="*/ 1357798 w 1699"/>
                  <a:gd name="T65" fmla="*/ 778440 h 781"/>
                  <a:gd name="T66" fmla="*/ 1398696 w 1699"/>
                  <a:gd name="T67" fmla="*/ 807271 h 781"/>
                  <a:gd name="T68" fmla="*/ 1447773 w 1699"/>
                  <a:gd name="T69" fmla="*/ 807271 h 781"/>
                  <a:gd name="T70" fmla="*/ 1496850 w 1699"/>
                  <a:gd name="T71" fmla="*/ 792855 h 781"/>
                  <a:gd name="T72" fmla="*/ 1545927 w 1699"/>
                  <a:gd name="T73" fmla="*/ 756816 h 781"/>
                  <a:gd name="T74" fmla="*/ 1595004 w 1699"/>
                  <a:gd name="T75" fmla="*/ 756816 h 781"/>
                  <a:gd name="T76" fmla="*/ 1644081 w 1699"/>
                  <a:gd name="T77" fmla="*/ 771232 h 781"/>
                  <a:gd name="T78" fmla="*/ 1693158 w 1699"/>
                  <a:gd name="T79" fmla="*/ 771232 h 781"/>
                  <a:gd name="T80" fmla="*/ 1734055 w 1699"/>
                  <a:gd name="T81" fmla="*/ 800063 h 781"/>
                  <a:gd name="T82" fmla="*/ 1783132 w 1699"/>
                  <a:gd name="T83" fmla="*/ 821686 h 781"/>
                  <a:gd name="T84" fmla="*/ 1824030 w 1699"/>
                  <a:gd name="T85" fmla="*/ 857725 h 781"/>
                  <a:gd name="T86" fmla="*/ 1848568 w 1699"/>
                  <a:gd name="T87" fmla="*/ 900972 h 781"/>
                  <a:gd name="T88" fmla="*/ 1897645 w 1699"/>
                  <a:gd name="T89" fmla="*/ 915387 h 781"/>
                  <a:gd name="T90" fmla="*/ 1946722 w 1699"/>
                  <a:gd name="T91" fmla="*/ 922595 h 781"/>
                  <a:gd name="T92" fmla="*/ 1995799 w 1699"/>
                  <a:gd name="T93" fmla="*/ 937011 h 781"/>
                  <a:gd name="T94" fmla="*/ 2044876 w 1699"/>
                  <a:gd name="T95" fmla="*/ 929803 h 781"/>
                  <a:gd name="T96" fmla="*/ 2093953 w 1699"/>
                  <a:gd name="T97" fmla="*/ 929803 h 781"/>
                  <a:gd name="T98" fmla="*/ 2143030 w 1699"/>
                  <a:gd name="T99" fmla="*/ 929803 h 781"/>
                  <a:gd name="T100" fmla="*/ 2192107 w 1699"/>
                  <a:gd name="T101" fmla="*/ 908180 h 781"/>
                  <a:gd name="T102" fmla="*/ 2241184 w 1699"/>
                  <a:gd name="T103" fmla="*/ 893764 h 781"/>
                  <a:gd name="T104" fmla="*/ 2290261 w 1699"/>
                  <a:gd name="T105" fmla="*/ 872141 h 7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99"/>
                  <a:gd name="T160" fmla="*/ 0 h 781"/>
                  <a:gd name="T161" fmla="*/ 1699 w 1699"/>
                  <a:gd name="T162" fmla="*/ 781 h 7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99" h="781">
                    <a:moveTo>
                      <a:pt x="0" y="6"/>
                    </a:moveTo>
                    <a:lnTo>
                      <a:pt x="24" y="0"/>
                    </a:lnTo>
                    <a:lnTo>
                      <a:pt x="36" y="18"/>
                    </a:lnTo>
                    <a:lnTo>
                      <a:pt x="48" y="36"/>
                    </a:lnTo>
                    <a:lnTo>
                      <a:pt x="54" y="54"/>
                    </a:lnTo>
                    <a:lnTo>
                      <a:pt x="66" y="72"/>
                    </a:lnTo>
                    <a:lnTo>
                      <a:pt x="84" y="84"/>
                    </a:lnTo>
                    <a:lnTo>
                      <a:pt x="96" y="102"/>
                    </a:lnTo>
                    <a:lnTo>
                      <a:pt x="114" y="114"/>
                    </a:lnTo>
                    <a:lnTo>
                      <a:pt x="126" y="132"/>
                    </a:lnTo>
                    <a:lnTo>
                      <a:pt x="144" y="138"/>
                    </a:lnTo>
                    <a:lnTo>
                      <a:pt x="156" y="156"/>
                    </a:lnTo>
                    <a:lnTo>
                      <a:pt x="174" y="162"/>
                    </a:lnTo>
                    <a:lnTo>
                      <a:pt x="192" y="174"/>
                    </a:lnTo>
                    <a:lnTo>
                      <a:pt x="210" y="186"/>
                    </a:lnTo>
                    <a:lnTo>
                      <a:pt x="228" y="192"/>
                    </a:lnTo>
                    <a:lnTo>
                      <a:pt x="246" y="204"/>
                    </a:lnTo>
                    <a:lnTo>
                      <a:pt x="258" y="222"/>
                    </a:lnTo>
                    <a:lnTo>
                      <a:pt x="264" y="240"/>
                    </a:lnTo>
                    <a:lnTo>
                      <a:pt x="276" y="258"/>
                    </a:lnTo>
                    <a:lnTo>
                      <a:pt x="288" y="276"/>
                    </a:lnTo>
                    <a:lnTo>
                      <a:pt x="300" y="294"/>
                    </a:lnTo>
                    <a:lnTo>
                      <a:pt x="300" y="312"/>
                    </a:lnTo>
                    <a:lnTo>
                      <a:pt x="306" y="330"/>
                    </a:lnTo>
                    <a:lnTo>
                      <a:pt x="318" y="348"/>
                    </a:lnTo>
                    <a:lnTo>
                      <a:pt x="318" y="366"/>
                    </a:lnTo>
                    <a:lnTo>
                      <a:pt x="336" y="378"/>
                    </a:lnTo>
                    <a:lnTo>
                      <a:pt x="354" y="390"/>
                    </a:lnTo>
                    <a:lnTo>
                      <a:pt x="366" y="408"/>
                    </a:lnTo>
                    <a:lnTo>
                      <a:pt x="372" y="426"/>
                    </a:lnTo>
                    <a:lnTo>
                      <a:pt x="390" y="438"/>
                    </a:lnTo>
                    <a:lnTo>
                      <a:pt x="408" y="450"/>
                    </a:lnTo>
                    <a:lnTo>
                      <a:pt x="414" y="468"/>
                    </a:lnTo>
                    <a:lnTo>
                      <a:pt x="432" y="474"/>
                    </a:lnTo>
                    <a:lnTo>
                      <a:pt x="450" y="480"/>
                    </a:lnTo>
                    <a:lnTo>
                      <a:pt x="468" y="486"/>
                    </a:lnTo>
                    <a:lnTo>
                      <a:pt x="486" y="486"/>
                    </a:lnTo>
                    <a:lnTo>
                      <a:pt x="504" y="492"/>
                    </a:lnTo>
                    <a:lnTo>
                      <a:pt x="522" y="498"/>
                    </a:lnTo>
                    <a:lnTo>
                      <a:pt x="540" y="498"/>
                    </a:lnTo>
                    <a:lnTo>
                      <a:pt x="558" y="498"/>
                    </a:lnTo>
                    <a:lnTo>
                      <a:pt x="576" y="498"/>
                    </a:lnTo>
                    <a:lnTo>
                      <a:pt x="588" y="516"/>
                    </a:lnTo>
                    <a:lnTo>
                      <a:pt x="606" y="528"/>
                    </a:lnTo>
                    <a:lnTo>
                      <a:pt x="618" y="546"/>
                    </a:lnTo>
                    <a:lnTo>
                      <a:pt x="636" y="552"/>
                    </a:lnTo>
                    <a:lnTo>
                      <a:pt x="654" y="564"/>
                    </a:lnTo>
                    <a:lnTo>
                      <a:pt x="672" y="576"/>
                    </a:lnTo>
                    <a:lnTo>
                      <a:pt x="690" y="588"/>
                    </a:lnTo>
                    <a:lnTo>
                      <a:pt x="708" y="600"/>
                    </a:lnTo>
                    <a:lnTo>
                      <a:pt x="726" y="612"/>
                    </a:lnTo>
                    <a:lnTo>
                      <a:pt x="744" y="624"/>
                    </a:lnTo>
                    <a:lnTo>
                      <a:pt x="762" y="630"/>
                    </a:lnTo>
                    <a:lnTo>
                      <a:pt x="780" y="642"/>
                    </a:lnTo>
                    <a:lnTo>
                      <a:pt x="798" y="648"/>
                    </a:lnTo>
                    <a:lnTo>
                      <a:pt x="816" y="654"/>
                    </a:lnTo>
                    <a:lnTo>
                      <a:pt x="834" y="654"/>
                    </a:lnTo>
                    <a:lnTo>
                      <a:pt x="852" y="660"/>
                    </a:lnTo>
                    <a:lnTo>
                      <a:pt x="870" y="666"/>
                    </a:lnTo>
                    <a:lnTo>
                      <a:pt x="888" y="666"/>
                    </a:lnTo>
                    <a:lnTo>
                      <a:pt x="906" y="666"/>
                    </a:lnTo>
                    <a:lnTo>
                      <a:pt x="924" y="666"/>
                    </a:lnTo>
                    <a:lnTo>
                      <a:pt x="942" y="660"/>
                    </a:lnTo>
                    <a:lnTo>
                      <a:pt x="960" y="654"/>
                    </a:lnTo>
                    <a:lnTo>
                      <a:pt x="978" y="654"/>
                    </a:lnTo>
                    <a:lnTo>
                      <a:pt x="996" y="648"/>
                    </a:lnTo>
                    <a:lnTo>
                      <a:pt x="1008" y="666"/>
                    </a:lnTo>
                    <a:lnTo>
                      <a:pt x="1026" y="672"/>
                    </a:lnTo>
                    <a:lnTo>
                      <a:pt x="1044" y="678"/>
                    </a:lnTo>
                    <a:lnTo>
                      <a:pt x="1062" y="672"/>
                    </a:lnTo>
                    <a:lnTo>
                      <a:pt x="1080" y="672"/>
                    </a:lnTo>
                    <a:lnTo>
                      <a:pt x="1098" y="660"/>
                    </a:lnTo>
                    <a:lnTo>
                      <a:pt x="1116" y="648"/>
                    </a:lnTo>
                    <a:lnTo>
                      <a:pt x="1134" y="630"/>
                    </a:lnTo>
                    <a:lnTo>
                      <a:pt x="1152" y="630"/>
                    </a:lnTo>
                    <a:lnTo>
                      <a:pt x="1170" y="630"/>
                    </a:lnTo>
                    <a:lnTo>
                      <a:pt x="1188" y="630"/>
                    </a:lnTo>
                    <a:lnTo>
                      <a:pt x="1206" y="642"/>
                    </a:lnTo>
                    <a:lnTo>
                      <a:pt x="1224" y="642"/>
                    </a:lnTo>
                    <a:lnTo>
                      <a:pt x="1242" y="642"/>
                    </a:lnTo>
                    <a:lnTo>
                      <a:pt x="1260" y="648"/>
                    </a:lnTo>
                    <a:lnTo>
                      <a:pt x="1272" y="666"/>
                    </a:lnTo>
                    <a:lnTo>
                      <a:pt x="1290" y="672"/>
                    </a:lnTo>
                    <a:lnTo>
                      <a:pt x="1308" y="684"/>
                    </a:lnTo>
                    <a:lnTo>
                      <a:pt x="1320" y="702"/>
                    </a:lnTo>
                    <a:lnTo>
                      <a:pt x="1338" y="714"/>
                    </a:lnTo>
                    <a:lnTo>
                      <a:pt x="1344" y="732"/>
                    </a:lnTo>
                    <a:lnTo>
                      <a:pt x="1356" y="750"/>
                    </a:lnTo>
                    <a:lnTo>
                      <a:pt x="1374" y="756"/>
                    </a:lnTo>
                    <a:lnTo>
                      <a:pt x="1392" y="762"/>
                    </a:lnTo>
                    <a:lnTo>
                      <a:pt x="1410" y="768"/>
                    </a:lnTo>
                    <a:lnTo>
                      <a:pt x="1428" y="768"/>
                    </a:lnTo>
                    <a:lnTo>
                      <a:pt x="1446" y="774"/>
                    </a:lnTo>
                    <a:lnTo>
                      <a:pt x="1464" y="780"/>
                    </a:lnTo>
                    <a:lnTo>
                      <a:pt x="1482" y="780"/>
                    </a:lnTo>
                    <a:lnTo>
                      <a:pt x="1500" y="774"/>
                    </a:lnTo>
                    <a:lnTo>
                      <a:pt x="1518" y="774"/>
                    </a:lnTo>
                    <a:lnTo>
                      <a:pt x="1536" y="774"/>
                    </a:lnTo>
                    <a:lnTo>
                      <a:pt x="1554" y="774"/>
                    </a:lnTo>
                    <a:lnTo>
                      <a:pt x="1572" y="774"/>
                    </a:lnTo>
                    <a:lnTo>
                      <a:pt x="1590" y="768"/>
                    </a:lnTo>
                    <a:lnTo>
                      <a:pt x="1608" y="756"/>
                    </a:lnTo>
                    <a:lnTo>
                      <a:pt x="1626" y="756"/>
                    </a:lnTo>
                    <a:lnTo>
                      <a:pt x="1644" y="744"/>
                    </a:lnTo>
                    <a:lnTo>
                      <a:pt x="1662" y="732"/>
                    </a:lnTo>
                    <a:lnTo>
                      <a:pt x="1680" y="726"/>
                    </a:lnTo>
                    <a:lnTo>
                      <a:pt x="1698" y="714"/>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276" name="Freeform 97"/>
              <p:cNvSpPr>
                <a:spLocks/>
              </p:cNvSpPr>
              <p:nvPr/>
            </p:nvSpPr>
            <p:spPr bwMode="auto">
              <a:xfrm rot="191462">
                <a:off x="957522" y="1271255"/>
                <a:ext cx="2047355" cy="1606373"/>
              </a:xfrm>
              <a:custGeom>
                <a:avLst/>
                <a:gdLst>
                  <a:gd name="T0" fmla="*/ 515084 w 1285"/>
                  <a:gd name="T1" fmla="*/ 14413 h 1027"/>
                  <a:gd name="T2" fmla="*/ 515084 w 1285"/>
                  <a:gd name="T3" fmla="*/ 79270 h 1027"/>
                  <a:gd name="T4" fmla="*/ 515084 w 1285"/>
                  <a:gd name="T5" fmla="*/ 144127 h 1027"/>
                  <a:gd name="T6" fmla="*/ 441501 w 1285"/>
                  <a:gd name="T7" fmla="*/ 115302 h 1027"/>
                  <a:gd name="T8" fmla="*/ 367917 w 1285"/>
                  <a:gd name="T9" fmla="*/ 79270 h 1027"/>
                  <a:gd name="T10" fmla="*/ 294334 w 1285"/>
                  <a:gd name="T11" fmla="*/ 64857 h 1027"/>
                  <a:gd name="T12" fmla="*/ 237102 w 1285"/>
                  <a:gd name="T13" fmla="*/ 72063 h 1027"/>
                  <a:gd name="T14" fmla="*/ 261630 w 1285"/>
                  <a:gd name="T15" fmla="*/ 136921 h 1027"/>
                  <a:gd name="T16" fmla="*/ 269806 w 1285"/>
                  <a:gd name="T17" fmla="*/ 201778 h 1027"/>
                  <a:gd name="T18" fmla="*/ 277982 w 1285"/>
                  <a:gd name="T19" fmla="*/ 259429 h 1027"/>
                  <a:gd name="T20" fmla="*/ 245278 w 1285"/>
                  <a:gd name="T21" fmla="*/ 317079 h 1027"/>
                  <a:gd name="T22" fmla="*/ 228926 w 1285"/>
                  <a:gd name="T23" fmla="*/ 381937 h 1027"/>
                  <a:gd name="T24" fmla="*/ 204398 w 1285"/>
                  <a:gd name="T25" fmla="*/ 446794 h 1027"/>
                  <a:gd name="T26" fmla="*/ 188047 w 1285"/>
                  <a:gd name="T27" fmla="*/ 511651 h 1027"/>
                  <a:gd name="T28" fmla="*/ 163519 w 1285"/>
                  <a:gd name="T29" fmla="*/ 576508 h 1027"/>
                  <a:gd name="T30" fmla="*/ 122639 w 1285"/>
                  <a:gd name="T31" fmla="*/ 641365 h 1027"/>
                  <a:gd name="T32" fmla="*/ 89935 w 1285"/>
                  <a:gd name="T33" fmla="*/ 727841 h 1027"/>
                  <a:gd name="T34" fmla="*/ 32704 w 1285"/>
                  <a:gd name="T35" fmla="*/ 807111 h 1027"/>
                  <a:gd name="T36" fmla="*/ 0 w 1285"/>
                  <a:gd name="T37" fmla="*/ 871968 h 1027"/>
                  <a:gd name="T38" fmla="*/ 0 w 1285"/>
                  <a:gd name="T39" fmla="*/ 936825 h 1027"/>
                  <a:gd name="T40" fmla="*/ 73583 w 1285"/>
                  <a:gd name="T41" fmla="*/ 965651 h 1027"/>
                  <a:gd name="T42" fmla="*/ 155343 w 1285"/>
                  <a:gd name="T43" fmla="*/ 987270 h 1027"/>
                  <a:gd name="T44" fmla="*/ 228926 w 1285"/>
                  <a:gd name="T45" fmla="*/ 1001683 h 1027"/>
                  <a:gd name="T46" fmla="*/ 302510 w 1285"/>
                  <a:gd name="T47" fmla="*/ 1001683 h 1027"/>
                  <a:gd name="T48" fmla="*/ 335213 w 1285"/>
                  <a:gd name="T49" fmla="*/ 944032 h 1027"/>
                  <a:gd name="T50" fmla="*/ 408797 w 1285"/>
                  <a:gd name="T51" fmla="*/ 958444 h 1027"/>
                  <a:gd name="T52" fmla="*/ 457852 w 1285"/>
                  <a:gd name="T53" fmla="*/ 1016095 h 1027"/>
                  <a:gd name="T54" fmla="*/ 523260 w 1285"/>
                  <a:gd name="T55" fmla="*/ 1059333 h 1027"/>
                  <a:gd name="T56" fmla="*/ 596843 w 1285"/>
                  <a:gd name="T57" fmla="*/ 1095365 h 1027"/>
                  <a:gd name="T58" fmla="*/ 670427 w 1285"/>
                  <a:gd name="T59" fmla="*/ 1124190 h 1027"/>
                  <a:gd name="T60" fmla="*/ 711307 w 1285"/>
                  <a:gd name="T61" fmla="*/ 1145809 h 1027"/>
                  <a:gd name="T62" fmla="*/ 776714 w 1285"/>
                  <a:gd name="T63" fmla="*/ 1102571 h 1027"/>
                  <a:gd name="T64" fmla="*/ 842121 w 1285"/>
                  <a:gd name="T65" fmla="*/ 1138603 h 1027"/>
                  <a:gd name="T66" fmla="*/ 915705 w 1285"/>
                  <a:gd name="T67" fmla="*/ 1174635 h 1027"/>
                  <a:gd name="T68" fmla="*/ 989288 w 1285"/>
                  <a:gd name="T69" fmla="*/ 1203460 h 1027"/>
                  <a:gd name="T70" fmla="*/ 1071048 w 1285"/>
                  <a:gd name="T71" fmla="*/ 1210667 h 1027"/>
                  <a:gd name="T72" fmla="*/ 1144631 w 1285"/>
                  <a:gd name="T73" fmla="*/ 1225079 h 1027"/>
                  <a:gd name="T74" fmla="*/ 1218214 w 1285"/>
                  <a:gd name="T75" fmla="*/ 1210667 h 1027"/>
                  <a:gd name="T76" fmla="*/ 1283622 w 1285"/>
                  <a:gd name="T77" fmla="*/ 1189048 h 1027"/>
                  <a:gd name="T78" fmla="*/ 1332677 w 1285"/>
                  <a:gd name="T79" fmla="*/ 1131397 h 1027"/>
                  <a:gd name="T80" fmla="*/ 1398085 w 1285"/>
                  <a:gd name="T81" fmla="*/ 1131397 h 1027"/>
                  <a:gd name="T82" fmla="*/ 1471669 w 1285"/>
                  <a:gd name="T83" fmla="*/ 1116984 h 1027"/>
                  <a:gd name="T84" fmla="*/ 1545252 w 1285"/>
                  <a:gd name="T85" fmla="*/ 1109778 h 1027"/>
                  <a:gd name="T86" fmla="*/ 1602484 w 1285"/>
                  <a:gd name="T87" fmla="*/ 1131397 h 1027"/>
                  <a:gd name="T88" fmla="*/ 1676067 w 1285"/>
                  <a:gd name="T89" fmla="*/ 1160222 h 1027"/>
                  <a:gd name="T90" fmla="*/ 1692419 w 1285"/>
                  <a:gd name="T91" fmla="*/ 1095365 h 1027"/>
                  <a:gd name="T92" fmla="*/ 1749650 w 1285"/>
                  <a:gd name="T93" fmla="*/ 1080952 h 102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85"/>
                  <a:gd name="T142" fmla="*/ 0 h 1027"/>
                  <a:gd name="T143" fmla="*/ 1285 w 1285"/>
                  <a:gd name="T144" fmla="*/ 1027 h 102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85" h="1027">
                    <a:moveTo>
                      <a:pt x="1074" y="96"/>
                    </a:moveTo>
                    <a:lnTo>
                      <a:pt x="354" y="0"/>
                    </a:lnTo>
                    <a:lnTo>
                      <a:pt x="378" y="12"/>
                    </a:lnTo>
                    <a:lnTo>
                      <a:pt x="378" y="30"/>
                    </a:lnTo>
                    <a:lnTo>
                      <a:pt x="378" y="48"/>
                    </a:lnTo>
                    <a:lnTo>
                      <a:pt x="378" y="66"/>
                    </a:lnTo>
                    <a:lnTo>
                      <a:pt x="384" y="84"/>
                    </a:lnTo>
                    <a:lnTo>
                      <a:pt x="384" y="102"/>
                    </a:lnTo>
                    <a:lnTo>
                      <a:pt x="378" y="120"/>
                    </a:lnTo>
                    <a:lnTo>
                      <a:pt x="360" y="114"/>
                    </a:lnTo>
                    <a:lnTo>
                      <a:pt x="342" y="102"/>
                    </a:lnTo>
                    <a:lnTo>
                      <a:pt x="324" y="96"/>
                    </a:lnTo>
                    <a:lnTo>
                      <a:pt x="306" y="84"/>
                    </a:lnTo>
                    <a:lnTo>
                      <a:pt x="288" y="78"/>
                    </a:lnTo>
                    <a:lnTo>
                      <a:pt x="270" y="66"/>
                    </a:lnTo>
                    <a:lnTo>
                      <a:pt x="252" y="66"/>
                    </a:lnTo>
                    <a:lnTo>
                      <a:pt x="234" y="60"/>
                    </a:lnTo>
                    <a:lnTo>
                      <a:pt x="216" y="54"/>
                    </a:lnTo>
                    <a:lnTo>
                      <a:pt x="198" y="42"/>
                    </a:lnTo>
                    <a:lnTo>
                      <a:pt x="180" y="42"/>
                    </a:lnTo>
                    <a:lnTo>
                      <a:pt x="174" y="60"/>
                    </a:lnTo>
                    <a:lnTo>
                      <a:pt x="180" y="78"/>
                    </a:lnTo>
                    <a:lnTo>
                      <a:pt x="186" y="96"/>
                    </a:lnTo>
                    <a:lnTo>
                      <a:pt x="192" y="114"/>
                    </a:lnTo>
                    <a:lnTo>
                      <a:pt x="198" y="132"/>
                    </a:lnTo>
                    <a:lnTo>
                      <a:pt x="198" y="150"/>
                    </a:lnTo>
                    <a:lnTo>
                      <a:pt x="198" y="168"/>
                    </a:lnTo>
                    <a:lnTo>
                      <a:pt x="198" y="186"/>
                    </a:lnTo>
                    <a:lnTo>
                      <a:pt x="186" y="204"/>
                    </a:lnTo>
                    <a:lnTo>
                      <a:pt x="204" y="216"/>
                    </a:lnTo>
                    <a:lnTo>
                      <a:pt x="204" y="234"/>
                    </a:lnTo>
                    <a:lnTo>
                      <a:pt x="198" y="252"/>
                    </a:lnTo>
                    <a:lnTo>
                      <a:pt x="180" y="264"/>
                    </a:lnTo>
                    <a:lnTo>
                      <a:pt x="174" y="282"/>
                    </a:lnTo>
                    <a:lnTo>
                      <a:pt x="168" y="300"/>
                    </a:lnTo>
                    <a:lnTo>
                      <a:pt x="168" y="318"/>
                    </a:lnTo>
                    <a:lnTo>
                      <a:pt x="156" y="336"/>
                    </a:lnTo>
                    <a:lnTo>
                      <a:pt x="150" y="354"/>
                    </a:lnTo>
                    <a:lnTo>
                      <a:pt x="150" y="372"/>
                    </a:lnTo>
                    <a:lnTo>
                      <a:pt x="150" y="390"/>
                    </a:lnTo>
                    <a:lnTo>
                      <a:pt x="144" y="408"/>
                    </a:lnTo>
                    <a:lnTo>
                      <a:pt x="138" y="426"/>
                    </a:lnTo>
                    <a:lnTo>
                      <a:pt x="132" y="444"/>
                    </a:lnTo>
                    <a:lnTo>
                      <a:pt x="120" y="462"/>
                    </a:lnTo>
                    <a:lnTo>
                      <a:pt x="120" y="480"/>
                    </a:lnTo>
                    <a:lnTo>
                      <a:pt x="102" y="498"/>
                    </a:lnTo>
                    <a:lnTo>
                      <a:pt x="96" y="516"/>
                    </a:lnTo>
                    <a:lnTo>
                      <a:pt x="90" y="534"/>
                    </a:lnTo>
                    <a:lnTo>
                      <a:pt x="84" y="552"/>
                    </a:lnTo>
                    <a:lnTo>
                      <a:pt x="72" y="588"/>
                    </a:lnTo>
                    <a:lnTo>
                      <a:pt x="66" y="606"/>
                    </a:lnTo>
                    <a:lnTo>
                      <a:pt x="54" y="630"/>
                    </a:lnTo>
                    <a:lnTo>
                      <a:pt x="42" y="654"/>
                    </a:lnTo>
                    <a:lnTo>
                      <a:pt x="24" y="672"/>
                    </a:lnTo>
                    <a:lnTo>
                      <a:pt x="18" y="690"/>
                    </a:lnTo>
                    <a:lnTo>
                      <a:pt x="12" y="708"/>
                    </a:lnTo>
                    <a:lnTo>
                      <a:pt x="0" y="726"/>
                    </a:lnTo>
                    <a:lnTo>
                      <a:pt x="0" y="744"/>
                    </a:lnTo>
                    <a:lnTo>
                      <a:pt x="0" y="762"/>
                    </a:lnTo>
                    <a:lnTo>
                      <a:pt x="0" y="780"/>
                    </a:lnTo>
                    <a:lnTo>
                      <a:pt x="18" y="792"/>
                    </a:lnTo>
                    <a:lnTo>
                      <a:pt x="36" y="792"/>
                    </a:lnTo>
                    <a:lnTo>
                      <a:pt x="54" y="804"/>
                    </a:lnTo>
                    <a:lnTo>
                      <a:pt x="78" y="816"/>
                    </a:lnTo>
                    <a:lnTo>
                      <a:pt x="96" y="822"/>
                    </a:lnTo>
                    <a:lnTo>
                      <a:pt x="114" y="822"/>
                    </a:lnTo>
                    <a:lnTo>
                      <a:pt x="132" y="834"/>
                    </a:lnTo>
                    <a:lnTo>
                      <a:pt x="150" y="834"/>
                    </a:lnTo>
                    <a:lnTo>
                      <a:pt x="168" y="834"/>
                    </a:lnTo>
                    <a:lnTo>
                      <a:pt x="186" y="840"/>
                    </a:lnTo>
                    <a:lnTo>
                      <a:pt x="204" y="840"/>
                    </a:lnTo>
                    <a:lnTo>
                      <a:pt x="222" y="834"/>
                    </a:lnTo>
                    <a:lnTo>
                      <a:pt x="222" y="816"/>
                    </a:lnTo>
                    <a:lnTo>
                      <a:pt x="228" y="798"/>
                    </a:lnTo>
                    <a:lnTo>
                      <a:pt x="246" y="786"/>
                    </a:lnTo>
                    <a:lnTo>
                      <a:pt x="264" y="780"/>
                    </a:lnTo>
                    <a:lnTo>
                      <a:pt x="282" y="792"/>
                    </a:lnTo>
                    <a:lnTo>
                      <a:pt x="300" y="798"/>
                    </a:lnTo>
                    <a:lnTo>
                      <a:pt x="318" y="810"/>
                    </a:lnTo>
                    <a:lnTo>
                      <a:pt x="324" y="828"/>
                    </a:lnTo>
                    <a:lnTo>
                      <a:pt x="336" y="846"/>
                    </a:lnTo>
                    <a:lnTo>
                      <a:pt x="354" y="852"/>
                    </a:lnTo>
                    <a:lnTo>
                      <a:pt x="366" y="870"/>
                    </a:lnTo>
                    <a:lnTo>
                      <a:pt x="384" y="882"/>
                    </a:lnTo>
                    <a:lnTo>
                      <a:pt x="402" y="894"/>
                    </a:lnTo>
                    <a:lnTo>
                      <a:pt x="420" y="906"/>
                    </a:lnTo>
                    <a:lnTo>
                      <a:pt x="438" y="912"/>
                    </a:lnTo>
                    <a:lnTo>
                      <a:pt x="456" y="918"/>
                    </a:lnTo>
                    <a:lnTo>
                      <a:pt x="474" y="924"/>
                    </a:lnTo>
                    <a:lnTo>
                      <a:pt x="492" y="936"/>
                    </a:lnTo>
                    <a:lnTo>
                      <a:pt x="486" y="954"/>
                    </a:lnTo>
                    <a:lnTo>
                      <a:pt x="504" y="960"/>
                    </a:lnTo>
                    <a:lnTo>
                      <a:pt x="522" y="954"/>
                    </a:lnTo>
                    <a:lnTo>
                      <a:pt x="540" y="942"/>
                    </a:lnTo>
                    <a:lnTo>
                      <a:pt x="552" y="924"/>
                    </a:lnTo>
                    <a:lnTo>
                      <a:pt x="570" y="918"/>
                    </a:lnTo>
                    <a:lnTo>
                      <a:pt x="588" y="918"/>
                    </a:lnTo>
                    <a:lnTo>
                      <a:pt x="606" y="930"/>
                    </a:lnTo>
                    <a:lnTo>
                      <a:pt x="618" y="948"/>
                    </a:lnTo>
                    <a:lnTo>
                      <a:pt x="636" y="960"/>
                    </a:lnTo>
                    <a:lnTo>
                      <a:pt x="654" y="972"/>
                    </a:lnTo>
                    <a:lnTo>
                      <a:pt x="672" y="978"/>
                    </a:lnTo>
                    <a:lnTo>
                      <a:pt x="690" y="984"/>
                    </a:lnTo>
                    <a:lnTo>
                      <a:pt x="708" y="990"/>
                    </a:lnTo>
                    <a:lnTo>
                      <a:pt x="726" y="1002"/>
                    </a:lnTo>
                    <a:lnTo>
                      <a:pt x="744" y="1008"/>
                    </a:lnTo>
                    <a:lnTo>
                      <a:pt x="762" y="1014"/>
                    </a:lnTo>
                    <a:lnTo>
                      <a:pt x="786" y="1008"/>
                    </a:lnTo>
                    <a:lnTo>
                      <a:pt x="804" y="1020"/>
                    </a:lnTo>
                    <a:lnTo>
                      <a:pt x="822" y="1026"/>
                    </a:lnTo>
                    <a:lnTo>
                      <a:pt x="840" y="1020"/>
                    </a:lnTo>
                    <a:lnTo>
                      <a:pt x="858" y="1020"/>
                    </a:lnTo>
                    <a:lnTo>
                      <a:pt x="876" y="1014"/>
                    </a:lnTo>
                    <a:lnTo>
                      <a:pt x="894" y="1008"/>
                    </a:lnTo>
                    <a:lnTo>
                      <a:pt x="912" y="1008"/>
                    </a:lnTo>
                    <a:lnTo>
                      <a:pt x="930" y="1008"/>
                    </a:lnTo>
                    <a:lnTo>
                      <a:pt x="942" y="990"/>
                    </a:lnTo>
                    <a:lnTo>
                      <a:pt x="954" y="972"/>
                    </a:lnTo>
                    <a:lnTo>
                      <a:pt x="960" y="954"/>
                    </a:lnTo>
                    <a:lnTo>
                      <a:pt x="978" y="942"/>
                    </a:lnTo>
                    <a:lnTo>
                      <a:pt x="990" y="924"/>
                    </a:lnTo>
                    <a:lnTo>
                      <a:pt x="1008" y="930"/>
                    </a:lnTo>
                    <a:lnTo>
                      <a:pt x="1026" y="942"/>
                    </a:lnTo>
                    <a:lnTo>
                      <a:pt x="1044" y="954"/>
                    </a:lnTo>
                    <a:lnTo>
                      <a:pt x="1062" y="942"/>
                    </a:lnTo>
                    <a:lnTo>
                      <a:pt x="1080" y="930"/>
                    </a:lnTo>
                    <a:lnTo>
                      <a:pt x="1098" y="930"/>
                    </a:lnTo>
                    <a:lnTo>
                      <a:pt x="1116" y="936"/>
                    </a:lnTo>
                    <a:lnTo>
                      <a:pt x="1134" y="924"/>
                    </a:lnTo>
                    <a:lnTo>
                      <a:pt x="1152" y="924"/>
                    </a:lnTo>
                    <a:lnTo>
                      <a:pt x="1170" y="924"/>
                    </a:lnTo>
                    <a:lnTo>
                      <a:pt x="1176" y="942"/>
                    </a:lnTo>
                    <a:lnTo>
                      <a:pt x="1194" y="954"/>
                    </a:lnTo>
                    <a:lnTo>
                      <a:pt x="1212" y="960"/>
                    </a:lnTo>
                    <a:lnTo>
                      <a:pt x="1230" y="966"/>
                    </a:lnTo>
                    <a:lnTo>
                      <a:pt x="1230" y="948"/>
                    </a:lnTo>
                    <a:lnTo>
                      <a:pt x="1242" y="930"/>
                    </a:lnTo>
                    <a:lnTo>
                      <a:pt x="1242" y="912"/>
                    </a:lnTo>
                    <a:lnTo>
                      <a:pt x="1248" y="894"/>
                    </a:lnTo>
                    <a:lnTo>
                      <a:pt x="1266" y="894"/>
                    </a:lnTo>
                    <a:lnTo>
                      <a:pt x="1284" y="900"/>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278" name="Freeform 67"/>
              <p:cNvSpPr>
                <a:spLocks/>
              </p:cNvSpPr>
              <p:nvPr/>
            </p:nvSpPr>
            <p:spPr bwMode="auto">
              <a:xfrm>
                <a:off x="4038600" y="1524000"/>
                <a:ext cx="3962400" cy="1295400"/>
              </a:xfrm>
              <a:custGeom>
                <a:avLst/>
                <a:gdLst>
                  <a:gd name="T0" fmla="*/ 692305 w 2494"/>
                  <a:gd name="T1" fmla="*/ 21645 h 804"/>
                  <a:gd name="T2" fmla="*/ 774074 w 2494"/>
                  <a:gd name="T3" fmla="*/ 6012 h 804"/>
                  <a:gd name="T4" fmla="*/ 855842 w 2494"/>
                  <a:gd name="T5" fmla="*/ 0 h 804"/>
                  <a:gd name="T6" fmla="*/ 937610 w 2494"/>
                  <a:gd name="T7" fmla="*/ 10822 h 804"/>
                  <a:gd name="T8" fmla="*/ 1019378 w 2494"/>
                  <a:gd name="T9" fmla="*/ 44491 h 804"/>
                  <a:gd name="T10" fmla="*/ 1101147 w 2494"/>
                  <a:gd name="T11" fmla="*/ 61326 h 804"/>
                  <a:gd name="T12" fmla="*/ 1182915 w 2494"/>
                  <a:gd name="T13" fmla="*/ 88983 h 804"/>
                  <a:gd name="T14" fmla="*/ 1264683 w 2494"/>
                  <a:gd name="T15" fmla="*/ 105818 h 804"/>
                  <a:gd name="T16" fmla="*/ 1346452 w 2494"/>
                  <a:gd name="T17" fmla="*/ 99805 h 804"/>
                  <a:gd name="T18" fmla="*/ 1428220 w 2494"/>
                  <a:gd name="T19" fmla="*/ 82971 h 804"/>
                  <a:gd name="T20" fmla="*/ 1509989 w 2494"/>
                  <a:gd name="T21" fmla="*/ 93793 h 804"/>
                  <a:gd name="T22" fmla="*/ 1490909 w 2494"/>
                  <a:gd name="T23" fmla="*/ 144297 h 804"/>
                  <a:gd name="T24" fmla="*/ 1421406 w 2494"/>
                  <a:gd name="T25" fmla="*/ 182776 h 804"/>
                  <a:gd name="T26" fmla="*/ 1346452 w 2494"/>
                  <a:gd name="T27" fmla="*/ 238090 h 804"/>
                  <a:gd name="T28" fmla="*/ 1276949 w 2494"/>
                  <a:gd name="T29" fmla="*/ 288593 h 804"/>
                  <a:gd name="T30" fmla="*/ 1334186 w 2494"/>
                  <a:gd name="T31" fmla="*/ 288593 h 804"/>
                  <a:gd name="T32" fmla="*/ 1415955 w 2494"/>
                  <a:gd name="T33" fmla="*/ 282581 h 804"/>
                  <a:gd name="T34" fmla="*/ 1478644 w 2494"/>
                  <a:gd name="T35" fmla="*/ 310238 h 804"/>
                  <a:gd name="T36" fmla="*/ 1560412 w 2494"/>
                  <a:gd name="T37" fmla="*/ 294606 h 804"/>
                  <a:gd name="T38" fmla="*/ 1623101 w 2494"/>
                  <a:gd name="T39" fmla="*/ 238090 h 804"/>
                  <a:gd name="T40" fmla="*/ 1666711 w 2494"/>
                  <a:gd name="T41" fmla="*/ 171954 h 804"/>
                  <a:gd name="T42" fmla="*/ 1717135 w 2494"/>
                  <a:gd name="T43" fmla="*/ 205623 h 804"/>
                  <a:gd name="T44" fmla="*/ 1698056 w 2494"/>
                  <a:gd name="T45" fmla="*/ 277771 h 804"/>
                  <a:gd name="T46" fmla="*/ 1774373 w 2494"/>
                  <a:gd name="T47" fmla="*/ 288593 h 804"/>
                  <a:gd name="T48" fmla="*/ 1856141 w 2494"/>
                  <a:gd name="T49" fmla="*/ 288593 h 804"/>
                  <a:gd name="T50" fmla="*/ 1937909 w 2494"/>
                  <a:gd name="T51" fmla="*/ 266949 h 804"/>
                  <a:gd name="T52" fmla="*/ 2007412 w 2494"/>
                  <a:gd name="T53" fmla="*/ 244102 h 804"/>
                  <a:gd name="T54" fmla="*/ 2089181 w 2494"/>
                  <a:gd name="T55" fmla="*/ 238090 h 804"/>
                  <a:gd name="T56" fmla="*/ 2170949 w 2494"/>
                  <a:gd name="T57" fmla="*/ 250114 h 804"/>
                  <a:gd name="T58" fmla="*/ 2195480 w 2494"/>
                  <a:gd name="T59" fmla="*/ 322263 h 804"/>
                  <a:gd name="T60" fmla="*/ 2195480 w 2494"/>
                  <a:gd name="T61" fmla="*/ 394411 h 804"/>
                  <a:gd name="T62" fmla="*/ 2277248 w 2494"/>
                  <a:gd name="T63" fmla="*/ 382386 h 804"/>
                  <a:gd name="T64" fmla="*/ 2308592 w 2494"/>
                  <a:gd name="T65" fmla="*/ 449725 h 804"/>
                  <a:gd name="T66" fmla="*/ 2315406 w 2494"/>
                  <a:gd name="T67" fmla="*/ 521873 h 804"/>
                  <a:gd name="T68" fmla="*/ 2301778 w 2494"/>
                  <a:gd name="T69" fmla="*/ 594021 h 804"/>
                  <a:gd name="T70" fmla="*/ 2346751 w 2494"/>
                  <a:gd name="T71" fmla="*/ 604844 h 804"/>
                  <a:gd name="T72" fmla="*/ 2416254 w 2494"/>
                  <a:gd name="T73" fmla="*/ 594021 h 804"/>
                  <a:gd name="T74" fmla="*/ 2453050 w 2494"/>
                  <a:gd name="T75" fmla="*/ 649335 h 804"/>
                  <a:gd name="T76" fmla="*/ 2491208 w 2494"/>
                  <a:gd name="T77" fmla="*/ 699839 h 804"/>
                  <a:gd name="T78" fmla="*/ 2503473 w 2494"/>
                  <a:gd name="T79" fmla="*/ 771987 h 804"/>
                  <a:gd name="T80" fmla="*/ 2465315 w 2494"/>
                  <a:gd name="T81" fmla="*/ 838123 h 804"/>
                  <a:gd name="T82" fmla="*/ 2421705 w 2494"/>
                  <a:gd name="T83" fmla="*/ 910272 h 804"/>
                  <a:gd name="T84" fmla="*/ 2397175 w 2494"/>
                  <a:gd name="T85" fmla="*/ 943941 h 804"/>
                  <a:gd name="T86" fmla="*/ 2478943 w 2494"/>
                  <a:gd name="T87" fmla="*/ 948751 h 804"/>
                  <a:gd name="T88" fmla="*/ 2560711 w 2494"/>
                  <a:gd name="T89" fmla="*/ 965586 h 804"/>
                  <a:gd name="T90" fmla="*/ 2635666 w 2494"/>
                  <a:gd name="T91" fmla="*/ 921094 h 804"/>
                  <a:gd name="T92" fmla="*/ 2698355 w 2494"/>
                  <a:gd name="T93" fmla="*/ 854958 h 804"/>
                  <a:gd name="T94" fmla="*/ 2774672 w 2494"/>
                  <a:gd name="T95" fmla="*/ 815276 h 804"/>
                  <a:gd name="T96" fmla="*/ 2856441 w 2494"/>
                  <a:gd name="T97" fmla="*/ 759963 h 804"/>
                  <a:gd name="T98" fmla="*/ 2893236 w 2494"/>
                  <a:gd name="T99" fmla="*/ 687814 h 804"/>
                  <a:gd name="T100" fmla="*/ 2906864 w 2494"/>
                  <a:gd name="T101" fmla="*/ 615666 h 804"/>
                  <a:gd name="T102" fmla="*/ 2962739 w 2494"/>
                  <a:gd name="T103" fmla="*/ 560352 h 804"/>
                  <a:gd name="T104" fmla="*/ 3044508 w 2494"/>
                  <a:gd name="T105" fmla="*/ 549530 h 804"/>
                  <a:gd name="T106" fmla="*/ 3126276 w 2494"/>
                  <a:gd name="T107" fmla="*/ 526683 h 804"/>
                  <a:gd name="T108" fmla="*/ 3201230 w 2494"/>
                  <a:gd name="T109" fmla="*/ 488204 h 804"/>
                  <a:gd name="T110" fmla="*/ 3220310 w 2494"/>
                  <a:gd name="T111" fmla="*/ 426878 h 804"/>
                  <a:gd name="T112" fmla="*/ 3208044 w 2494"/>
                  <a:gd name="T113" fmla="*/ 360742 h 804"/>
                  <a:gd name="T114" fmla="*/ 3246203 w 2494"/>
                  <a:gd name="T115" fmla="*/ 294606 h 804"/>
                  <a:gd name="T116" fmla="*/ 3315706 w 2494"/>
                  <a:gd name="T117" fmla="*/ 250114 h 804"/>
                  <a:gd name="T118" fmla="*/ 3397474 w 2494"/>
                  <a:gd name="T119" fmla="*/ 238090 h 8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94"/>
                  <a:gd name="T181" fmla="*/ 0 h 804"/>
                  <a:gd name="T182" fmla="*/ 2494 w 2494"/>
                  <a:gd name="T183" fmla="*/ 804 h 8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94" h="804">
                    <a:moveTo>
                      <a:pt x="3" y="24"/>
                    </a:moveTo>
                    <a:lnTo>
                      <a:pt x="0" y="9"/>
                    </a:lnTo>
                    <a:lnTo>
                      <a:pt x="531" y="24"/>
                    </a:lnTo>
                    <a:lnTo>
                      <a:pt x="508" y="18"/>
                    </a:lnTo>
                    <a:lnTo>
                      <a:pt x="522" y="9"/>
                    </a:lnTo>
                    <a:lnTo>
                      <a:pt x="536" y="5"/>
                    </a:lnTo>
                    <a:lnTo>
                      <a:pt x="554" y="5"/>
                    </a:lnTo>
                    <a:lnTo>
                      <a:pt x="568" y="5"/>
                    </a:lnTo>
                    <a:lnTo>
                      <a:pt x="582" y="5"/>
                    </a:lnTo>
                    <a:lnTo>
                      <a:pt x="596" y="0"/>
                    </a:lnTo>
                    <a:lnTo>
                      <a:pt x="614" y="0"/>
                    </a:lnTo>
                    <a:lnTo>
                      <a:pt x="628" y="0"/>
                    </a:lnTo>
                    <a:lnTo>
                      <a:pt x="642" y="0"/>
                    </a:lnTo>
                    <a:lnTo>
                      <a:pt x="656" y="0"/>
                    </a:lnTo>
                    <a:lnTo>
                      <a:pt x="674" y="5"/>
                    </a:lnTo>
                    <a:lnTo>
                      <a:pt x="688" y="9"/>
                    </a:lnTo>
                    <a:lnTo>
                      <a:pt x="702" y="14"/>
                    </a:lnTo>
                    <a:lnTo>
                      <a:pt x="716" y="23"/>
                    </a:lnTo>
                    <a:lnTo>
                      <a:pt x="734" y="32"/>
                    </a:lnTo>
                    <a:lnTo>
                      <a:pt x="748" y="37"/>
                    </a:lnTo>
                    <a:lnTo>
                      <a:pt x="762" y="42"/>
                    </a:lnTo>
                    <a:lnTo>
                      <a:pt x="776" y="46"/>
                    </a:lnTo>
                    <a:lnTo>
                      <a:pt x="794" y="51"/>
                    </a:lnTo>
                    <a:lnTo>
                      <a:pt x="808" y="51"/>
                    </a:lnTo>
                    <a:lnTo>
                      <a:pt x="822" y="55"/>
                    </a:lnTo>
                    <a:lnTo>
                      <a:pt x="836" y="60"/>
                    </a:lnTo>
                    <a:lnTo>
                      <a:pt x="854" y="65"/>
                    </a:lnTo>
                    <a:lnTo>
                      <a:pt x="868" y="74"/>
                    </a:lnTo>
                    <a:lnTo>
                      <a:pt x="882" y="83"/>
                    </a:lnTo>
                    <a:lnTo>
                      <a:pt x="896" y="83"/>
                    </a:lnTo>
                    <a:lnTo>
                      <a:pt x="914" y="83"/>
                    </a:lnTo>
                    <a:lnTo>
                      <a:pt x="928" y="88"/>
                    </a:lnTo>
                    <a:lnTo>
                      <a:pt x="942" y="97"/>
                    </a:lnTo>
                    <a:lnTo>
                      <a:pt x="956" y="102"/>
                    </a:lnTo>
                    <a:lnTo>
                      <a:pt x="974" y="92"/>
                    </a:lnTo>
                    <a:lnTo>
                      <a:pt x="988" y="83"/>
                    </a:lnTo>
                    <a:lnTo>
                      <a:pt x="1002" y="78"/>
                    </a:lnTo>
                    <a:lnTo>
                      <a:pt x="1016" y="74"/>
                    </a:lnTo>
                    <a:lnTo>
                      <a:pt x="1034" y="69"/>
                    </a:lnTo>
                    <a:lnTo>
                      <a:pt x="1048" y="69"/>
                    </a:lnTo>
                    <a:lnTo>
                      <a:pt x="1062" y="65"/>
                    </a:lnTo>
                    <a:lnTo>
                      <a:pt x="1076" y="65"/>
                    </a:lnTo>
                    <a:lnTo>
                      <a:pt x="1094" y="74"/>
                    </a:lnTo>
                    <a:lnTo>
                      <a:pt x="1108" y="78"/>
                    </a:lnTo>
                    <a:lnTo>
                      <a:pt x="1122" y="88"/>
                    </a:lnTo>
                    <a:lnTo>
                      <a:pt x="1126" y="102"/>
                    </a:lnTo>
                    <a:lnTo>
                      <a:pt x="1108" y="111"/>
                    </a:lnTo>
                    <a:lnTo>
                      <a:pt x="1094" y="120"/>
                    </a:lnTo>
                    <a:lnTo>
                      <a:pt x="1080" y="125"/>
                    </a:lnTo>
                    <a:lnTo>
                      <a:pt x="1066" y="134"/>
                    </a:lnTo>
                    <a:lnTo>
                      <a:pt x="1057" y="148"/>
                    </a:lnTo>
                    <a:lnTo>
                      <a:pt x="1043" y="152"/>
                    </a:lnTo>
                    <a:lnTo>
                      <a:pt x="1029" y="162"/>
                    </a:lnTo>
                    <a:lnTo>
                      <a:pt x="1011" y="175"/>
                    </a:lnTo>
                    <a:lnTo>
                      <a:pt x="1002" y="189"/>
                    </a:lnTo>
                    <a:lnTo>
                      <a:pt x="988" y="198"/>
                    </a:lnTo>
                    <a:lnTo>
                      <a:pt x="974" y="208"/>
                    </a:lnTo>
                    <a:lnTo>
                      <a:pt x="960" y="217"/>
                    </a:lnTo>
                    <a:lnTo>
                      <a:pt x="951" y="231"/>
                    </a:lnTo>
                    <a:lnTo>
                      <a:pt x="937" y="240"/>
                    </a:lnTo>
                    <a:lnTo>
                      <a:pt x="937" y="254"/>
                    </a:lnTo>
                    <a:lnTo>
                      <a:pt x="951" y="254"/>
                    </a:lnTo>
                    <a:lnTo>
                      <a:pt x="965" y="245"/>
                    </a:lnTo>
                    <a:lnTo>
                      <a:pt x="979" y="240"/>
                    </a:lnTo>
                    <a:lnTo>
                      <a:pt x="993" y="235"/>
                    </a:lnTo>
                    <a:lnTo>
                      <a:pt x="1011" y="231"/>
                    </a:lnTo>
                    <a:lnTo>
                      <a:pt x="1025" y="226"/>
                    </a:lnTo>
                    <a:lnTo>
                      <a:pt x="1039" y="235"/>
                    </a:lnTo>
                    <a:lnTo>
                      <a:pt x="1043" y="249"/>
                    </a:lnTo>
                    <a:lnTo>
                      <a:pt x="1057" y="254"/>
                    </a:lnTo>
                    <a:lnTo>
                      <a:pt x="1071" y="254"/>
                    </a:lnTo>
                    <a:lnTo>
                      <a:pt x="1085" y="258"/>
                    </a:lnTo>
                    <a:lnTo>
                      <a:pt x="1099" y="258"/>
                    </a:lnTo>
                    <a:lnTo>
                      <a:pt x="1113" y="254"/>
                    </a:lnTo>
                    <a:lnTo>
                      <a:pt x="1131" y="249"/>
                    </a:lnTo>
                    <a:lnTo>
                      <a:pt x="1145" y="245"/>
                    </a:lnTo>
                    <a:lnTo>
                      <a:pt x="1159" y="235"/>
                    </a:lnTo>
                    <a:lnTo>
                      <a:pt x="1173" y="226"/>
                    </a:lnTo>
                    <a:lnTo>
                      <a:pt x="1182" y="212"/>
                    </a:lnTo>
                    <a:lnTo>
                      <a:pt x="1191" y="198"/>
                    </a:lnTo>
                    <a:lnTo>
                      <a:pt x="1205" y="185"/>
                    </a:lnTo>
                    <a:lnTo>
                      <a:pt x="1209" y="171"/>
                    </a:lnTo>
                    <a:lnTo>
                      <a:pt x="1219" y="157"/>
                    </a:lnTo>
                    <a:lnTo>
                      <a:pt x="1223" y="143"/>
                    </a:lnTo>
                    <a:lnTo>
                      <a:pt x="1237" y="143"/>
                    </a:lnTo>
                    <a:lnTo>
                      <a:pt x="1251" y="143"/>
                    </a:lnTo>
                    <a:lnTo>
                      <a:pt x="1260" y="157"/>
                    </a:lnTo>
                    <a:lnTo>
                      <a:pt x="1260" y="171"/>
                    </a:lnTo>
                    <a:lnTo>
                      <a:pt x="1246" y="185"/>
                    </a:lnTo>
                    <a:lnTo>
                      <a:pt x="1246" y="203"/>
                    </a:lnTo>
                    <a:lnTo>
                      <a:pt x="1246" y="217"/>
                    </a:lnTo>
                    <a:lnTo>
                      <a:pt x="1246" y="231"/>
                    </a:lnTo>
                    <a:lnTo>
                      <a:pt x="1260" y="240"/>
                    </a:lnTo>
                    <a:lnTo>
                      <a:pt x="1274" y="240"/>
                    </a:lnTo>
                    <a:lnTo>
                      <a:pt x="1288" y="240"/>
                    </a:lnTo>
                    <a:lnTo>
                      <a:pt x="1302" y="240"/>
                    </a:lnTo>
                    <a:lnTo>
                      <a:pt x="1316" y="240"/>
                    </a:lnTo>
                    <a:lnTo>
                      <a:pt x="1334" y="240"/>
                    </a:lnTo>
                    <a:lnTo>
                      <a:pt x="1348" y="245"/>
                    </a:lnTo>
                    <a:lnTo>
                      <a:pt x="1362" y="240"/>
                    </a:lnTo>
                    <a:lnTo>
                      <a:pt x="1376" y="235"/>
                    </a:lnTo>
                    <a:lnTo>
                      <a:pt x="1394" y="235"/>
                    </a:lnTo>
                    <a:lnTo>
                      <a:pt x="1408" y="231"/>
                    </a:lnTo>
                    <a:lnTo>
                      <a:pt x="1422" y="222"/>
                    </a:lnTo>
                    <a:lnTo>
                      <a:pt x="1431" y="208"/>
                    </a:lnTo>
                    <a:lnTo>
                      <a:pt x="1445" y="203"/>
                    </a:lnTo>
                    <a:lnTo>
                      <a:pt x="1459" y="203"/>
                    </a:lnTo>
                    <a:lnTo>
                      <a:pt x="1473" y="203"/>
                    </a:lnTo>
                    <a:lnTo>
                      <a:pt x="1491" y="203"/>
                    </a:lnTo>
                    <a:lnTo>
                      <a:pt x="1505" y="203"/>
                    </a:lnTo>
                    <a:lnTo>
                      <a:pt x="1519" y="203"/>
                    </a:lnTo>
                    <a:lnTo>
                      <a:pt x="1533" y="198"/>
                    </a:lnTo>
                    <a:lnTo>
                      <a:pt x="1551" y="203"/>
                    </a:lnTo>
                    <a:lnTo>
                      <a:pt x="1565" y="208"/>
                    </a:lnTo>
                    <a:lnTo>
                      <a:pt x="1579" y="208"/>
                    </a:lnTo>
                    <a:lnTo>
                      <a:pt x="1593" y="208"/>
                    </a:lnTo>
                    <a:lnTo>
                      <a:pt x="1606" y="222"/>
                    </a:lnTo>
                    <a:lnTo>
                      <a:pt x="1611" y="240"/>
                    </a:lnTo>
                    <a:lnTo>
                      <a:pt x="1620" y="254"/>
                    </a:lnTo>
                    <a:lnTo>
                      <a:pt x="1611" y="268"/>
                    </a:lnTo>
                    <a:lnTo>
                      <a:pt x="1602" y="282"/>
                    </a:lnTo>
                    <a:lnTo>
                      <a:pt x="1597" y="300"/>
                    </a:lnTo>
                    <a:lnTo>
                      <a:pt x="1606" y="314"/>
                    </a:lnTo>
                    <a:lnTo>
                      <a:pt x="1611" y="328"/>
                    </a:lnTo>
                    <a:lnTo>
                      <a:pt x="1625" y="328"/>
                    </a:lnTo>
                    <a:lnTo>
                      <a:pt x="1639" y="323"/>
                    </a:lnTo>
                    <a:lnTo>
                      <a:pt x="1653" y="318"/>
                    </a:lnTo>
                    <a:lnTo>
                      <a:pt x="1671" y="318"/>
                    </a:lnTo>
                    <a:lnTo>
                      <a:pt x="1680" y="332"/>
                    </a:lnTo>
                    <a:lnTo>
                      <a:pt x="1685" y="346"/>
                    </a:lnTo>
                    <a:lnTo>
                      <a:pt x="1689" y="360"/>
                    </a:lnTo>
                    <a:lnTo>
                      <a:pt x="1694" y="374"/>
                    </a:lnTo>
                    <a:lnTo>
                      <a:pt x="1699" y="388"/>
                    </a:lnTo>
                    <a:lnTo>
                      <a:pt x="1699" y="402"/>
                    </a:lnTo>
                    <a:lnTo>
                      <a:pt x="1699" y="420"/>
                    </a:lnTo>
                    <a:lnTo>
                      <a:pt x="1699" y="434"/>
                    </a:lnTo>
                    <a:lnTo>
                      <a:pt x="1699" y="448"/>
                    </a:lnTo>
                    <a:lnTo>
                      <a:pt x="1689" y="462"/>
                    </a:lnTo>
                    <a:lnTo>
                      <a:pt x="1689" y="480"/>
                    </a:lnTo>
                    <a:lnTo>
                      <a:pt x="1689" y="494"/>
                    </a:lnTo>
                    <a:lnTo>
                      <a:pt x="1689" y="508"/>
                    </a:lnTo>
                    <a:lnTo>
                      <a:pt x="1703" y="517"/>
                    </a:lnTo>
                    <a:lnTo>
                      <a:pt x="1717" y="517"/>
                    </a:lnTo>
                    <a:lnTo>
                      <a:pt x="1722" y="503"/>
                    </a:lnTo>
                    <a:lnTo>
                      <a:pt x="1731" y="489"/>
                    </a:lnTo>
                    <a:lnTo>
                      <a:pt x="1745" y="480"/>
                    </a:lnTo>
                    <a:lnTo>
                      <a:pt x="1759" y="485"/>
                    </a:lnTo>
                    <a:lnTo>
                      <a:pt x="1773" y="494"/>
                    </a:lnTo>
                    <a:lnTo>
                      <a:pt x="1777" y="508"/>
                    </a:lnTo>
                    <a:lnTo>
                      <a:pt x="1782" y="522"/>
                    </a:lnTo>
                    <a:lnTo>
                      <a:pt x="1779" y="552"/>
                    </a:lnTo>
                    <a:lnTo>
                      <a:pt x="1800" y="540"/>
                    </a:lnTo>
                    <a:lnTo>
                      <a:pt x="1827" y="552"/>
                    </a:lnTo>
                    <a:lnTo>
                      <a:pt x="1823" y="568"/>
                    </a:lnTo>
                    <a:lnTo>
                      <a:pt x="1828" y="582"/>
                    </a:lnTo>
                    <a:lnTo>
                      <a:pt x="1837" y="600"/>
                    </a:lnTo>
                    <a:lnTo>
                      <a:pt x="1837" y="614"/>
                    </a:lnTo>
                    <a:lnTo>
                      <a:pt x="1837" y="628"/>
                    </a:lnTo>
                    <a:lnTo>
                      <a:pt x="1837" y="642"/>
                    </a:lnTo>
                    <a:lnTo>
                      <a:pt x="1823" y="655"/>
                    </a:lnTo>
                    <a:lnTo>
                      <a:pt x="1814" y="669"/>
                    </a:lnTo>
                    <a:lnTo>
                      <a:pt x="1809" y="683"/>
                    </a:lnTo>
                    <a:lnTo>
                      <a:pt x="1809" y="697"/>
                    </a:lnTo>
                    <a:lnTo>
                      <a:pt x="1805" y="711"/>
                    </a:lnTo>
                    <a:lnTo>
                      <a:pt x="1796" y="725"/>
                    </a:lnTo>
                    <a:lnTo>
                      <a:pt x="1786" y="743"/>
                    </a:lnTo>
                    <a:lnTo>
                      <a:pt x="1777" y="757"/>
                    </a:lnTo>
                    <a:lnTo>
                      <a:pt x="1763" y="766"/>
                    </a:lnTo>
                    <a:lnTo>
                      <a:pt x="1749" y="771"/>
                    </a:lnTo>
                    <a:lnTo>
                      <a:pt x="1745" y="785"/>
                    </a:lnTo>
                    <a:lnTo>
                      <a:pt x="1759" y="785"/>
                    </a:lnTo>
                    <a:lnTo>
                      <a:pt x="1773" y="780"/>
                    </a:lnTo>
                    <a:lnTo>
                      <a:pt x="1791" y="785"/>
                    </a:lnTo>
                    <a:lnTo>
                      <a:pt x="1805" y="785"/>
                    </a:lnTo>
                    <a:lnTo>
                      <a:pt x="1819" y="789"/>
                    </a:lnTo>
                    <a:lnTo>
                      <a:pt x="1833" y="794"/>
                    </a:lnTo>
                    <a:lnTo>
                      <a:pt x="1851" y="803"/>
                    </a:lnTo>
                    <a:lnTo>
                      <a:pt x="1865" y="803"/>
                    </a:lnTo>
                    <a:lnTo>
                      <a:pt x="1879" y="803"/>
                    </a:lnTo>
                    <a:lnTo>
                      <a:pt x="1893" y="803"/>
                    </a:lnTo>
                    <a:lnTo>
                      <a:pt x="1911" y="798"/>
                    </a:lnTo>
                    <a:lnTo>
                      <a:pt x="1920" y="780"/>
                    </a:lnTo>
                    <a:lnTo>
                      <a:pt x="1934" y="766"/>
                    </a:lnTo>
                    <a:lnTo>
                      <a:pt x="1943" y="752"/>
                    </a:lnTo>
                    <a:lnTo>
                      <a:pt x="1953" y="738"/>
                    </a:lnTo>
                    <a:lnTo>
                      <a:pt x="1966" y="720"/>
                    </a:lnTo>
                    <a:lnTo>
                      <a:pt x="1980" y="711"/>
                    </a:lnTo>
                    <a:lnTo>
                      <a:pt x="1994" y="702"/>
                    </a:lnTo>
                    <a:lnTo>
                      <a:pt x="2008" y="697"/>
                    </a:lnTo>
                    <a:lnTo>
                      <a:pt x="2022" y="688"/>
                    </a:lnTo>
                    <a:lnTo>
                      <a:pt x="2036" y="678"/>
                    </a:lnTo>
                    <a:lnTo>
                      <a:pt x="2054" y="669"/>
                    </a:lnTo>
                    <a:lnTo>
                      <a:pt x="2068" y="660"/>
                    </a:lnTo>
                    <a:lnTo>
                      <a:pt x="2082" y="646"/>
                    </a:lnTo>
                    <a:lnTo>
                      <a:pt x="2096" y="632"/>
                    </a:lnTo>
                    <a:lnTo>
                      <a:pt x="2105" y="618"/>
                    </a:lnTo>
                    <a:lnTo>
                      <a:pt x="2114" y="600"/>
                    </a:lnTo>
                    <a:lnTo>
                      <a:pt x="2119" y="586"/>
                    </a:lnTo>
                    <a:lnTo>
                      <a:pt x="2123" y="572"/>
                    </a:lnTo>
                    <a:lnTo>
                      <a:pt x="2128" y="558"/>
                    </a:lnTo>
                    <a:lnTo>
                      <a:pt x="2133" y="540"/>
                    </a:lnTo>
                    <a:lnTo>
                      <a:pt x="2133" y="526"/>
                    </a:lnTo>
                    <a:lnTo>
                      <a:pt x="2133" y="512"/>
                    </a:lnTo>
                    <a:lnTo>
                      <a:pt x="2137" y="498"/>
                    </a:lnTo>
                    <a:lnTo>
                      <a:pt x="2146" y="480"/>
                    </a:lnTo>
                    <a:lnTo>
                      <a:pt x="2160" y="471"/>
                    </a:lnTo>
                    <a:lnTo>
                      <a:pt x="2174" y="466"/>
                    </a:lnTo>
                    <a:lnTo>
                      <a:pt x="2188" y="462"/>
                    </a:lnTo>
                    <a:lnTo>
                      <a:pt x="2202" y="462"/>
                    </a:lnTo>
                    <a:lnTo>
                      <a:pt x="2216" y="457"/>
                    </a:lnTo>
                    <a:lnTo>
                      <a:pt x="2234" y="457"/>
                    </a:lnTo>
                    <a:lnTo>
                      <a:pt x="2248" y="457"/>
                    </a:lnTo>
                    <a:lnTo>
                      <a:pt x="2262" y="452"/>
                    </a:lnTo>
                    <a:lnTo>
                      <a:pt x="2276" y="448"/>
                    </a:lnTo>
                    <a:lnTo>
                      <a:pt x="2294" y="438"/>
                    </a:lnTo>
                    <a:lnTo>
                      <a:pt x="2308" y="434"/>
                    </a:lnTo>
                    <a:lnTo>
                      <a:pt x="2322" y="425"/>
                    </a:lnTo>
                    <a:lnTo>
                      <a:pt x="2336" y="420"/>
                    </a:lnTo>
                    <a:lnTo>
                      <a:pt x="2349" y="406"/>
                    </a:lnTo>
                    <a:lnTo>
                      <a:pt x="2363" y="397"/>
                    </a:lnTo>
                    <a:lnTo>
                      <a:pt x="2363" y="383"/>
                    </a:lnTo>
                    <a:lnTo>
                      <a:pt x="2363" y="369"/>
                    </a:lnTo>
                    <a:lnTo>
                      <a:pt x="2363" y="355"/>
                    </a:lnTo>
                    <a:lnTo>
                      <a:pt x="2349" y="342"/>
                    </a:lnTo>
                    <a:lnTo>
                      <a:pt x="2340" y="328"/>
                    </a:lnTo>
                    <a:lnTo>
                      <a:pt x="2345" y="314"/>
                    </a:lnTo>
                    <a:lnTo>
                      <a:pt x="2354" y="300"/>
                    </a:lnTo>
                    <a:lnTo>
                      <a:pt x="2363" y="286"/>
                    </a:lnTo>
                    <a:lnTo>
                      <a:pt x="2368" y="272"/>
                    </a:lnTo>
                    <a:lnTo>
                      <a:pt x="2368" y="258"/>
                    </a:lnTo>
                    <a:lnTo>
                      <a:pt x="2382" y="245"/>
                    </a:lnTo>
                    <a:lnTo>
                      <a:pt x="2391" y="231"/>
                    </a:lnTo>
                    <a:lnTo>
                      <a:pt x="2405" y="226"/>
                    </a:lnTo>
                    <a:lnTo>
                      <a:pt x="2419" y="217"/>
                    </a:lnTo>
                    <a:lnTo>
                      <a:pt x="2433" y="208"/>
                    </a:lnTo>
                    <a:lnTo>
                      <a:pt x="2451" y="198"/>
                    </a:lnTo>
                    <a:lnTo>
                      <a:pt x="2465" y="198"/>
                    </a:lnTo>
                    <a:lnTo>
                      <a:pt x="2479" y="198"/>
                    </a:lnTo>
                    <a:lnTo>
                      <a:pt x="2493" y="198"/>
                    </a:lnTo>
                    <a:lnTo>
                      <a:pt x="2479" y="198"/>
                    </a:lnTo>
                    <a:lnTo>
                      <a:pt x="2488" y="180"/>
                    </a:lnTo>
                    <a:lnTo>
                      <a:pt x="2493" y="194"/>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23" name="Freeform 83"/>
              <p:cNvSpPr>
                <a:spLocks/>
              </p:cNvSpPr>
              <p:nvPr/>
            </p:nvSpPr>
            <p:spPr bwMode="auto">
              <a:xfrm>
                <a:off x="6096000" y="3048000"/>
                <a:ext cx="1296987" cy="1316038"/>
              </a:xfrm>
              <a:custGeom>
                <a:avLst/>
                <a:gdLst>
                  <a:gd name="T0" fmla="*/ 2147483647 w 817"/>
                  <a:gd name="T1" fmla="*/ 2147483647 h 829"/>
                  <a:gd name="T2" fmla="*/ 2147483647 w 817"/>
                  <a:gd name="T3" fmla="*/ 2147483647 h 829"/>
                  <a:gd name="T4" fmla="*/ 2147483647 w 817"/>
                  <a:gd name="T5" fmla="*/ 2147483647 h 829"/>
                  <a:gd name="T6" fmla="*/ 2147483647 w 817"/>
                  <a:gd name="T7" fmla="*/ 2147483647 h 829"/>
                  <a:gd name="T8" fmla="*/ 2147483647 w 817"/>
                  <a:gd name="T9" fmla="*/ 2147483647 h 829"/>
                  <a:gd name="T10" fmla="*/ 2147483647 w 817"/>
                  <a:gd name="T11" fmla="*/ 2147483647 h 829"/>
                  <a:gd name="T12" fmla="*/ 2147483647 w 817"/>
                  <a:gd name="T13" fmla="*/ 2147483647 h 829"/>
                  <a:gd name="T14" fmla="*/ 2147483647 w 817"/>
                  <a:gd name="T15" fmla="*/ 2147483647 h 829"/>
                  <a:gd name="T16" fmla="*/ 2147483647 w 817"/>
                  <a:gd name="T17" fmla="*/ 2147483647 h 829"/>
                  <a:gd name="T18" fmla="*/ 2147483647 w 817"/>
                  <a:gd name="T19" fmla="*/ 2147483647 h 829"/>
                  <a:gd name="T20" fmla="*/ 2147483647 w 817"/>
                  <a:gd name="T21" fmla="*/ 2147483647 h 829"/>
                  <a:gd name="T22" fmla="*/ 2147483647 w 817"/>
                  <a:gd name="T23" fmla="*/ 2147483647 h 829"/>
                  <a:gd name="T24" fmla="*/ 2147483647 w 817"/>
                  <a:gd name="T25" fmla="*/ 2147483647 h 829"/>
                  <a:gd name="T26" fmla="*/ 2147483647 w 817"/>
                  <a:gd name="T27" fmla="*/ 2147483647 h 829"/>
                  <a:gd name="T28" fmla="*/ 2147483647 w 817"/>
                  <a:gd name="T29" fmla="*/ 2147483647 h 829"/>
                  <a:gd name="T30" fmla="*/ 2147483647 w 817"/>
                  <a:gd name="T31" fmla="*/ 2147483647 h 829"/>
                  <a:gd name="T32" fmla="*/ 2147483647 w 817"/>
                  <a:gd name="T33" fmla="*/ 2147483647 h 829"/>
                  <a:gd name="T34" fmla="*/ 0 w 817"/>
                  <a:gd name="T35" fmla="*/ 2147483647 h 829"/>
                  <a:gd name="T36" fmla="*/ 0 w 817"/>
                  <a:gd name="T37" fmla="*/ 2147483647 h 829"/>
                  <a:gd name="T38" fmla="*/ 2147483647 w 817"/>
                  <a:gd name="T39" fmla="*/ 2147483647 h 829"/>
                  <a:gd name="T40" fmla="*/ 2147483647 w 817"/>
                  <a:gd name="T41" fmla="*/ 2147483647 h 829"/>
                  <a:gd name="T42" fmla="*/ 2147483647 w 817"/>
                  <a:gd name="T43" fmla="*/ 2147483647 h 829"/>
                  <a:gd name="T44" fmla="*/ 2147483647 w 817"/>
                  <a:gd name="T45" fmla="*/ 2147483647 h 829"/>
                  <a:gd name="T46" fmla="*/ 2147483647 w 817"/>
                  <a:gd name="T47" fmla="*/ 2147483647 h 829"/>
                  <a:gd name="T48" fmla="*/ 2147483647 w 817"/>
                  <a:gd name="T49" fmla="*/ 2147483647 h 829"/>
                  <a:gd name="T50" fmla="*/ 2147483647 w 817"/>
                  <a:gd name="T51" fmla="*/ 2147483647 h 829"/>
                  <a:gd name="T52" fmla="*/ 2147483647 w 817"/>
                  <a:gd name="T53" fmla="*/ 2147483647 h 829"/>
                  <a:gd name="T54" fmla="*/ 2147483647 w 817"/>
                  <a:gd name="T55" fmla="*/ 2147483647 h 829"/>
                  <a:gd name="T56" fmla="*/ 2147483647 w 817"/>
                  <a:gd name="T57" fmla="*/ 2147483647 h 829"/>
                  <a:gd name="T58" fmla="*/ 2147483647 w 817"/>
                  <a:gd name="T59" fmla="*/ 2147483647 h 829"/>
                  <a:gd name="T60" fmla="*/ 2147483647 w 817"/>
                  <a:gd name="T61" fmla="*/ 2147483647 h 829"/>
                  <a:gd name="T62" fmla="*/ 2147483647 w 817"/>
                  <a:gd name="T63" fmla="*/ 2147483647 h 829"/>
                  <a:gd name="T64" fmla="*/ 2147483647 w 817"/>
                  <a:gd name="T65" fmla="*/ 2147483647 h 829"/>
                  <a:gd name="T66" fmla="*/ 2147483647 w 817"/>
                  <a:gd name="T67" fmla="*/ 2147483647 h 829"/>
                  <a:gd name="T68" fmla="*/ 2147483647 w 817"/>
                  <a:gd name="T69" fmla="*/ 2147483647 h 829"/>
                  <a:gd name="T70" fmla="*/ 2147483647 w 817"/>
                  <a:gd name="T71" fmla="*/ 2147483647 h 829"/>
                  <a:gd name="T72" fmla="*/ 2147483647 w 817"/>
                  <a:gd name="T73" fmla="*/ 2147483647 h 829"/>
                  <a:gd name="T74" fmla="*/ 2147483647 w 817"/>
                  <a:gd name="T75" fmla="*/ 2147483647 h 829"/>
                  <a:gd name="T76" fmla="*/ 2147483647 w 817"/>
                  <a:gd name="T77" fmla="*/ 2147483647 h 829"/>
                  <a:gd name="T78" fmla="*/ 2147483647 w 817"/>
                  <a:gd name="T79" fmla="*/ 2147483647 h 829"/>
                  <a:gd name="T80" fmla="*/ 2147483647 w 817"/>
                  <a:gd name="T81" fmla="*/ 2147483647 h 829"/>
                  <a:gd name="T82" fmla="*/ 2147483647 w 817"/>
                  <a:gd name="T83" fmla="*/ 2147483647 h 829"/>
                  <a:gd name="T84" fmla="*/ 2147483647 w 817"/>
                  <a:gd name="T85" fmla="*/ 2147483647 h 829"/>
                  <a:gd name="T86" fmla="*/ 2147483647 w 817"/>
                  <a:gd name="T87" fmla="*/ 2147483647 h 829"/>
                  <a:gd name="T88" fmla="*/ 2147483647 w 817"/>
                  <a:gd name="T89" fmla="*/ 2147483647 h 829"/>
                  <a:gd name="T90" fmla="*/ 2147483647 w 817"/>
                  <a:gd name="T91" fmla="*/ 2147483647 h 829"/>
                  <a:gd name="T92" fmla="*/ 2147483647 w 817"/>
                  <a:gd name="T93" fmla="*/ 2147483647 h 829"/>
                  <a:gd name="T94" fmla="*/ 2147483647 w 817"/>
                  <a:gd name="T95" fmla="*/ 2147483647 h 829"/>
                  <a:gd name="T96" fmla="*/ 2147483647 w 817"/>
                  <a:gd name="T97" fmla="*/ 2147483647 h 829"/>
                  <a:gd name="T98" fmla="*/ 2147483647 w 817"/>
                  <a:gd name="T99" fmla="*/ 2147483647 h 829"/>
                  <a:gd name="T100" fmla="*/ 2147483647 w 817"/>
                  <a:gd name="T101" fmla="*/ 2147483647 h 829"/>
                  <a:gd name="T102" fmla="*/ 2147483647 w 817"/>
                  <a:gd name="T103" fmla="*/ 2147483647 h 829"/>
                  <a:gd name="T104" fmla="*/ 2147483647 w 817"/>
                  <a:gd name="T105" fmla="*/ 2147483647 h 8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17"/>
                  <a:gd name="T160" fmla="*/ 0 h 829"/>
                  <a:gd name="T161" fmla="*/ 817 w 817"/>
                  <a:gd name="T162" fmla="*/ 829 h 8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17" h="829">
                    <a:moveTo>
                      <a:pt x="282" y="0"/>
                    </a:moveTo>
                    <a:lnTo>
                      <a:pt x="294" y="18"/>
                    </a:lnTo>
                    <a:lnTo>
                      <a:pt x="288" y="36"/>
                    </a:lnTo>
                    <a:lnTo>
                      <a:pt x="282" y="54"/>
                    </a:lnTo>
                    <a:lnTo>
                      <a:pt x="264" y="60"/>
                    </a:lnTo>
                    <a:lnTo>
                      <a:pt x="252" y="78"/>
                    </a:lnTo>
                    <a:lnTo>
                      <a:pt x="240" y="96"/>
                    </a:lnTo>
                    <a:lnTo>
                      <a:pt x="222" y="102"/>
                    </a:lnTo>
                    <a:lnTo>
                      <a:pt x="210" y="120"/>
                    </a:lnTo>
                    <a:lnTo>
                      <a:pt x="192" y="120"/>
                    </a:lnTo>
                    <a:lnTo>
                      <a:pt x="174" y="132"/>
                    </a:lnTo>
                    <a:lnTo>
                      <a:pt x="156" y="138"/>
                    </a:lnTo>
                    <a:lnTo>
                      <a:pt x="138" y="144"/>
                    </a:lnTo>
                    <a:lnTo>
                      <a:pt x="120" y="150"/>
                    </a:lnTo>
                    <a:lnTo>
                      <a:pt x="102" y="156"/>
                    </a:lnTo>
                    <a:lnTo>
                      <a:pt x="84" y="156"/>
                    </a:lnTo>
                    <a:lnTo>
                      <a:pt x="66" y="162"/>
                    </a:lnTo>
                    <a:lnTo>
                      <a:pt x="48" y="168"/>
                    </a:lnTo>
                    <a:lnTo>
                      <a:pt x="30" y="180"/>
                    </a:lnTo>
                    <a:lnTo>
                      <a:pt x="30" y="198"/>
                    </a:lnTo>
                    <a:lnTo>
                      <a:pt x="30" y="216"/>
                    </a:lnTo>
                    <a:lnTo>
                      <a:pt x="48" y="228"/>
                    </a:lnTo>
                    <a:lnTo>
                      <a:pt x="48" y="246"/>
                    </a:lnTo>
                    <a:lnTo>
                      <a:pt x="54" y="264"/>
                    </a:lnTo>
                    <a:lnTo>
                      <a:pt x="60" y="282"/>
                    </a:lnTo>
                    <a:lnTo>
                      <a:pt x="60" y="300"/>
                    </a:lnTo>
                    <a:lnTo>
                      <a:pt x="60" y="318"/>
                    </a:lnTo>
                    <a:lnTo>
                      <a:pt x="60" y="336"/>
                    </a:lnTo>
                    <a:lnTo>
                      <a:pt x="60" y="354"/>
                    </a:lnTo>
                    <a:lnTo>
                      <a:pt x="42" y="366"/>
                    </a:lnTo>
                    <a:lnTo>
                      <a:pt x="36" y="384"/>
                    </a:lnTo>
                    <a:lnTo>
                      <a:pt x="24" y="402"/>
                    </a:lnTo>
                    <a:lnTo>
                      <a:pt x="24" y="420"/>
                    </a:lnTo>
                    <a:lnTo>
                      <a:pt x="18" y="438"/>
                    </a:lnTo>
                    <a:lnTo>
                      <a:pt x="12" y="456"/>
                    </a:lnTo>
                    <a:lnTo>
                      <a:pt x="0" y="474"/>
                    </a:lnTo>
                    <a:lnTo>
                      <a:pt x="0" y="492"/>
                    </a:lnTo>
                    <a:lnTo>
                      <a:pt x="0" y="510"/>
                    </a:lnTo>
                    <a:lnTo>
                      <a:pt x="0" y="528"/>
                    </a:lnTo>
                    <a:lnTo>
                      <a:pt x="18" y="534"/>
                    </a:lnTo>
                    <a:lnTo>
                      <a:pt x="36" y="546"/>
                    </a:lnTo>
                    <a:lnTo>
                      <a:pt x="42" y="564"/>
                    </a:lnTo>
                    <a:lnTo>
                      <a:pt x="42" y="582"/>
                    </a:lnTo>
                    <a:lnTo>
                      <a:pt x="42" y="600"/>
                    </a:lnTo>
                    <a:lnTo>
                      <a:pt x="54" y="618"/>
                    </a:lnTo>
                    <a:lnTo>
                      <a:pt x="54" y="636"/>
                    </a:lnTo>
                    <a:lnTo>
                      <a:pt x="48" y="654"/>
                    </a:lnTo>
                    <a:lnTo>
                      <a:pt x="48" y="672"/>
                    </a:lnTo>
                    <a:lnTo>
                      <a:pt x="42" y="690"/>
                    </a:lnTo>
                    <a:lnTo>
                      <a:pt x="36" y="708"/>
                    </a:lnTo>
                    <a:lnTo>
                      <a:pt x="30" y="726"/>
                    </a:lnTo>
                    <a:lnTo>
                      <a:pt x="24" y="744"/>
                    </a:lnTo>
                    <a:lnTo>
                      <a:pt x="30" y="762"/>
                    </a:lnTo>
                    <a:lnTo>
                      <a:pt x="30" y="780"/>
                    </a:lnTo>
                    <a:lnTo>
                      <a:pt x="42" y="798"/>
                    </a:lnTo>
                    <a:lnTo>
                      <a:pt x="48" y="816"/>
                    </a:lnTo>
                    <a:lnTo>
                      <a:pt x="66" y="822"/>
                    </a:lnTo>
                    <a:lnTo>
                      <a:pt x="84" y="822"/>
                    </a:lnTo>
                    <a:lnTo>
                      <a:pt x="102" y="822"/>
                    </a:lnTo>
                    <a:lnTo>
                      <a:pt x="120" y="822"/>
                    </a:lnTo>
                    <a:lnTo>
                      <a:pt x="138" y="816"/>
                    </a:lnTo>
                    <a:lnTo>
                      <a:pt x="156" y="816"/>
                    </a:lnTo>
                    <a:lnTo>
                      <a:pt x="174" y="816"/>
                    </a:lnTo>
                    <a:lnTo>
                      <a:pt x="192" y="828"/>
                    </a:lnTo>
                    <a:lnTo>
                      <a:pt x="210" y="828"/>
                    </a:lnTo>
                    <a:lnTo>
                      <a:pt x="228" y="822"/>
                    </a:lnTo>
                    <a:lnTo>
                      <a:pt x="246" y="810"/>
                    </a:lnTo>
                    <a:lnTo>
                      <a:pt x="264" y="810"/>
                    </a:lnTo>
                    <a:lnTo>
                      <a:pt x="282" y="810"/>
                    </a:lnTo>
                    <a:lnTo>
                      <a:pt x="300" y="804"/>
                    </a:lnTo>
                    <a:lnTo>
                      <a:pt x="318" y="792"/>
                    </a:lnTo>
                    <a:lnTo>
                      <a:pt x="336" y="792"/>
                    </a:lnTo>
                    <a:lnTo>
                      <a:pt x="354" y="792"/>
                    </a:lnTo>
                    <a:lnTo>
                      <a:pt x="372" y="780"/>
                    </a:lnTo>
                    <a:lnTo>
                      <a:pt x="390" y="774"/>
                    </a:lnTo>
                    <a:lnTo>
                      <a:pt x="408" y="768"/>
                    </a:lnTo>
                    <a:lnTo>
                      <a:pt x="420" y="750"/>
                    </a:lnTo>
                    <a:lnTo>
                      <a:pt x="432" y="732"/>
                    </a:lnTo>
                    <a:lnTo>
                      <a:pt x="444" y="714"/>
                    </a:lnTo>
                    <a:lnTo>
                      <a:pt x="456" y="696"/>
                    </a:lnTo>
                    <a:lnTo>
                      <a:pt x="474" y="690"/>
                    </a:lnTo>
                    <a:lnTo>
                      <a:pt x="492" y="690"/>
                    </a:lnTo>
                    <a:lnTo>
                      <a:pt x="510" y="690"/>
                    </a:lnTo>
                    <a:lnTo>
                      <a:pt x="528" y="690"/>
                    </a:lnTo>
                    <a:lnTo>
                      <a:pt x="546" y="690"/>
                    </a:lnTo>
                    <a:lnTo>
                      <a:pt x="564" y="678"/>
                    </a:lnTo>
                    <a:lnTo>
                      <a:pt x="582" y="666"/>
                    </a:lnTo>
                    <a:lnTo>
                      <a:pt x="600" y="660"/>
                    </a:lnTo>
                    <a:lnTo>
                      <a:pt x="618" y="660"/>
                    </a:lnTo>
                    <a:lnTo>
                      <a:pt x="630" y="642"/>
                    </a:lnTo>
                    <a:lnTo>
                      <a:pt x="642" y="624"/>
                    </a:lnTo>
                    <a:lnTo>
                      <a:pt x="660" y="612"/>
                    </a:lnTo>
                    <a:lnTo>
                      <a:pt x="678" y="600"/>
                    </a:lnTo>
                    <a:lnTo>
                      <a:pt x="690" y="582"/>
                    </a:lnTo>
                    <a:lnTo>
                      <a:pt x="708" y="564"/>
                    </a:lnTo>
                    <a:lnTo>
                      <a:pt x="714" y="546"/>
                    </a:lnTo>
                    <a:lnTo>
                      <a:pt x="726" y="528"/>
                    </a:lnTo>
                    <a:lnTo>
                      <a:pt x="738" y="510"/>
                    </a:lnTo>
                    <a:lnTo>
                      <a:pt x="744" y="492"/>
                    </a:lnTo>
                    <a:lnTo>
                      <a:pt x="756" y="474"/>
                    </a:lnTo>
                    <a:lnTo>
                      <a:pt x="762" y="456"/>
                    </a:lnTo>
                    <a:lnTo>
                      <a:pt x="768" y="438"/>
                    </a:lnTo>
                    <a:lnTo>
                      <a:pt x="774" y="420"/>
                    </a:lnTo>
                    <a:lnTo>
                      <a:pt x="792" y="408"/>
                    </a:lnTo>
                    <a:lnTo>
                      <a:pt x="810" y="396"/>
                    </a:lnTo>
                    <a:lnTo>
                      <a:pt x="816" y="378"/>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24" name="Freeform 87"/>
              <p:cNvSpPr>
                <a:spLocks/>
              </p:cNvSpPr>
              <p:nvPr/>
            </p:nvSpPr>
            <p:spPr bwMode="auto">
              <a:xfrm>
                <a:off x="7315200" y="1752600"/>
                <a:ext cx="982662" cy="1878013"/>
              </a:xfrm>
              <a:custGeom>
                <a:avLst/>
                <a:gdLst>
                  <a:gd name="T0" fmla="*/ 2147483647 w 619"/>
                  <a:gd name="T1" fmla="*/ 0 h 1183"/>
                  <a:gd name="T2" fmla="*/ 2147483647 w 619"/>
                  <a:gd name="T3" fmla="*/ 2147483647 h 1183"/>
                  <a:gd name="T4" fmla="*/ 2147483647 w 619"/>
                  <a:gd name="T5" fmla="*/ 2147483647 h 1183"/>
                  <a:gd name="T6" fmla="*/ 2147483647 w 619"/>
                  <a:gd name="T7" fmla="*/ 2147483647 h 1183"/>
                  <a:gd name="T8" fmla="*/ 2147483647 w 619"/>
                  <a:gd name="T9" fmla="*/ 2147483647 h 1183"/>
                  <a:gd name="T10" fmla="*/ 2147483647 w 619"/>
                  <a:gd name="T11" fmla="*/ 2147483647 h 1183"/>
                  <a:gd name="T12" fmla="*/ 2147483647 w 619"/>
                  <a:gd name="T13" fmla="*/ 2147483647 h 1183"/>
                  <a:gd name="T14" fmla="*/ 2147483647 w 619"/>
                  <a:gd name="T15" fmla="*/ 2147483647 h 1183"/>
                  <a:gd name="T16" fmla="*/ 2147483647 w 619"/>
                  <a:gd name="T17" fmla="*/ 2147483647 h 1183"/>
                  <a:gd name="T18" fmla="*/ 2147483647 w 619"/>
                  <a:gd name="T19" fmla="*/ 2147483647 h 1183"/>
                  <a:gd name="T20" fmla="*/ 2147483647 w 619"/>
                  <a:gd name="T21" fmla="*/ 2147483647 h 1183"/>
                  <a:gd name="T22" fmla="*/ 2147483647 w 619"/>
                  <a:gd name="T23" fmla="*/ 2147483647 h 1183"/>
                  <a:gd name="T24" fmla="*/ 2147483647 w 619"/>
                  <a:gd name="T25" fmla="*/ 2147483647 h 1183"/>
                  <a:gd name="T26" fmla="*/ 2147483647 w 619"/>
                  <a:gd name="T27" fmla="*/ 2147483647 h 1183"/>
                  <a:gd name="T28" fmla="*/ 2147483647 w 619"/>
                  <a:gd name="T29" fmla="*/ 2147483647 h 1183"/>
                  <a:gd name="T30" fmla="*/ 2147483647 w 619"/>
                  <a:gd name="T31" fmla="*/ 2147483647 h 1183"/>
                  <a:gd name="T32" fmla="*/ 2147483647 w 619"/>
                  <a:gd name="T33" fmla="*/ 2147483647 h 1183"/>
                  <a:gd name="T34" fmla="*/ 2147483647 w 619"/>
                  <a:gd name="T35" fmla="*/ 2147483647 h 1183"/>
                  <a:gd name="T36" fmla="*/ 2147483647 w 619"/>
                  <a:gd name="T37" fmla="*/ 2147483647 h 1183"/>
                  <a:gd name="T38" fmla="*/ 2147483647 w 619"/>
                  <a:gd name="T39" fmla="*/ 2147483647 h 1183"/>
                  <a:gd name="T40" fmla="*/ 2147483647 w 619"/>
                  <a:gd name="T41" fmla="*/ 2147483647 h 1183"/>
                  <a:gd name="T42" fmla="*/ 2147483647 w 619"/>
                  <a:gd name="T43" fmla="*/ 2147483647 h 1183"/>
                  <a:gd name="T44" fmla="*/ 2147483647 w 619"/>
                  <a:gd name="T45" fmla="*/ 2147483647 h 1183"/>
                  <a:gd name="T46" fmla="*/ 2147483647 w 619"/>
                  <a:gd name="T47" fmla="*/ 2147483647 h 1183"/>
                  <a:gd name="T48" fmla="*/ 2147483647 w 619"/>
                  <a:gd name="T49" fmla="*/ 2147483647 h 1183"/>
                  <a:gd name="T50" fmla="*/ 0 w 619"/>
                  <a:gd name="T51" fmla="*/ 2147483647 h 1183"/>
                  <a:gd name="T52" fmla="*/ 0 w 619"/>
                  <a:gd name="T53" fmla="*/ 2147483647 h 1183"/>
                  <a:gd name="T54" fmla="*/ 2147483647 w 619"/>
                  <a:gd name="T55" fmla="*/ 2147483647 h 1183"/>
                  <a:gd name="T56" fmla="*/ 2147483647 w 619"/>
                  <a:gd name="T57" fmla="*/ 2147483647 h 1183"/>
                  <a:gd name="T58" fmla="*/ 2147483647 w 619"/>
                  <a:gd name="T59" fmla="*/ 2147483647 h 1183"/>
                  <a:gd name="T60" fmla="*/ 2147483647 w 619"/>
                  <a:gd name="T61" fmla="*/ 2147483647 h 1183"/>
                  <a:gd name="T62" fmla="*/ 2147483647 w 619"/>
                  <a:gd name="T63" fmla="*/ 2147483647 h 1183"/>
                  <a:gd name="T64" fmla="*/ 2147483647 w 619"/>
                  <a:gd name="T65" fmla="*/ 2147483647 h 1183"/>
                  <a:gd name="T66" fmla="*/ 2147483647 w 619"/>
                  <a:gd name="T67" fmla="*/ 2147483647 h 1183"/>
                  <a:gd name="T68" fmla="*/ 2147483647 w 619"/>
                  <a:gd name="T69" fmla="*/ 2147483647 h 1183"/>
                  <a:gd name="T70" fmla="*/ 2147483647 w 619"/>
                  <a:gd name="T71" fmla="*/ 2147483647 h 1183"/>
                  <a:gd name="T72" fmla="*/ 2147483647 w 619"/>
                  <a:gd name="T73" fmla="*/ 2147483647 h 1183"/>
                  <a:gd name="T74" fmla="*/ 2147483647 w 619"/>
                  <a:gd name="T75" fmla="*/ 2147483647 h 1183"/>
                  <a:gd name="T76" fmla="*/ 2147483647 w 619"/>
                  <a:gd name="T77" fmla="*/ 2147483647 h 1183"/>
                  <a:gd name="T78" fmla="*/ 2147483647 w 619"/>
                  <a:gd name="T79" fmla="*/ 2147483647 h 1183"/>
                  <a:gd name="T80" fmla="*/ 2147483647 w 619"/>
                  <a:gd name="T81" fmla="*/ 2147483647 h 1183"/>
                  <a:gd name="T82" fmla="*/ 2147483647 w 619"/>
                  <a:gd name="T83" fmla="*/ 2147483647 h 1183"/>
                  <a:gd name="T84" fmla="*/ 2147483647 w 619"/>
                  <a:gd name="T85" fmla="*/ 2147483647 h 1183"/>
                  <a:gd name="T86" fmla="*/ 2147483647 w 619"/>
                  <a:gd name="T87" fmla="*/ 2147483647 h 1183"/>
                  <a:gd name="T88" fmla="*/ 2147483647 w 619"/>
                  <a:gd name="T89" fmla="*/ 2147483647 h 1183"/>
                  <a:gd name="T90" fmla="*/ 2147483647 w 619"/>
                  <a:gd name="T91" fmla="*/ 2147483647 h 1183"/>
                  <a:gd name="T92" fmla="*/ 2147483647 w 619"/>
                  <a:gd name="T93" fmla="*/ 2147483647 h 1183"/>
                  <a:gd name="T94" fmla="*/ 2147483647 w 619"/>
                  <a:gd name="T95" fmla="*/ 2147483647 h 1183"/>
                  <a:gd name="T96" fmla="*/ 2147483647 w 619"/>
                  <a:gd name="T97" fmla="*/ 2147483647 h 1183"/>
                  <a:gd name="T98" fmla="*/ 2147483647 w 619"/>
                  <a:gd name="T99" fmla="*/ 2147483647 h 1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19"/>
                  <a:gd name="T151" fmla="*/ 0 h 1183"/>
                  <a:gd name="T152" fmla="*/ 619 w 619"/>
                  <a:gd name="T153" fmla="*/ 1183 h 1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19" h="1183">
                    <a:moveTo>
                      <a:pt x="600" y="12"/>
                    </a:moveTo>
                    <a:lnTo>
                      <a:pt x="570" y="0"/>
                    </a:lnTo>
                    <a:lnTo>
                      <a:pt x="552" y="0"/>
                    </a:lnTo>
                    <a:lnTo>
                      <a:pt x="540" y="18"/>
                    </a:lnTo>
                    <a:lnTo>
                      <a:pt x="522" y="30"/>
                    </a:lnTo>
                    <a:lnTo>
                      <a:pt x="504" y="42"/>
                    </a:lnTo>
                    <a:lnTo>
                      <a:pt x="486" y="48"/>
                    </a:lnTo>
                    <a:lnTo>
                      <a:pt x="468" y="60"/>
                    </a:lnTo>
                    <a:lnTo>
                      <a:pt x="450" y="66"/>
                    </a:lnTo>
                    <a:lnTo>
                      <a:pt x="432" y="78"/>
                    </a:lnTo>
                    <a:lnTo>
                      <a:pt x="414" y="84"/>
                    </a:lnTo>
                    <a:lnTo>
                      <a:pt x="396" y="96"/>
                    </a:lnTo>
                    <a:lnTo>
                      <a:pt x="384" y="114"/>
                    </a:lnTo>
                    <a:lnTo>
                      <a:pt x="384" y="132"/>
                    </a:lnTo>
                    <a:lnTo>
                      <a:pt x="384" y="150"/>
                    </a:lnTo>
                    <a:lnTo>
                      <a:pt x="384" y="168"/>
                    </a:lnTo>
                    <a:lnTo>
                      <a:pt x="384" y="186"/>
                    </a:lnTo>
                    <a:lnTo>
                      <a:pt x="384" y="204"/>
                    </a:lnTo>
                    <a:lnTo>
                      <a:pt x="384" y="222"/>
                    </a:lnTo>
                    <a:lnTo>
                      <a:pt x="384" y="240"/>
                    </a:lnTo>
                    <a:lnTo>
                      <a:pt x="384" y="258"/>
                    </a:lnTo>
                    <a:lnTo>
                      <a:pt x="366" y="270"/>
                    </a:lnTo>
                    <a:lnTo>
                      <a:pt x="360" y="288"/>
                    </a:lnTo>
                    <a:lnTo>
                      <a:pt x="354" y="306"/>
                    </a:lnTo>
                    <a:lnTo>
                      <a:pt x="348" y="324"/>
                    </a:lnTo>
                    <a:lnTo>
                      <a:pt x="330" y="336"/>
                    </a:lnTo>
                    <a:lnTo>
                      <a:pt x="324" y="354"/>
                    </a:lnTo>
                    <a:lnTo>
                      <a:pt x="306" y="366"/>
                    </a:lnTo>
                    <a:lnTo>
                      <a:pt x="300" y="384"/>
                    </a:lnTo>
                    <a:lnTo>
                      <a:pt x="282" y="390"/>
                    </a:lnTo>
                    <a:lnTo>
                      <a:pt x="264" y="396"/>
                    </a:lnTo>
                    <a:lnTo>
                      <a:pt x="246" y="408"/>
                    </a:lnTo>
                    <a:lnTo>
                      <a:pt x="228" y="408"/>
                    </a:lnTo>
                    <a:lnTo>
                      <a:pt x="210" y="408"/>
                    </a:lnTo>
                    <a:lnTo>
                      <a:pt x="192" y="414"/>
                    </a:lnTo>
                    <a:lnTo>
                      <a:pt x="174" y="426"/>
                    </a:lnTo>
                    <a:lnTo>
                      <a:pt x="156" y="432"/>
                    </a:lnTo>
                    <a:lnTo>
                      <a:pt x="138" y="438"/>
                    </a:lnTo>
                    <a:lnTo>
                      <a:pt x="120" y="444"/>
                    </a:lnTo>
                    <a:lnTo>
                      <a:pt x="108" y="462"/>
                    </a:lnTo>
                    <a:lnTo>
                      <a:pt x="96" y="480"/>
                    </a:lnTo>
                    <a:lnTo>
                      <a:pt x="96" y="498"/>
                    </a:lnTo>
                    <a:lnTo>
                      <a:pt x="96" y="516"/>
                    </a:lnTo>
                    <a:lnTo>
                      <a:pt x="102" y="534"/>
                    </a:lnTo>
                    <a:lnTo>
                      <a:pt x="120" y="540"/>
                    </a:lnTo>
                    <a:lnTo>
                      <a:pt x="138" y="546"/>
                    </a:lnTo>
                    <a:lnTo>
                      <a:pt x="144" y="564"/>
                    </a:lnTo>
                    <a:lnTo>
                      <a:pt x="144" y="582"/>
                    </a:lnTo>
                    <a:lnTo>
                      <a:pt x="132" y="600"/>
                    </a:lnTo>
                    <a:lnTo>
                      <a:pt x="120" y="618"/>
                    </a:lnTo>
                    <a:lnTo>
                      <a:pt x="114" y="636"/>
                    </a:lnTo>
                    <a:lnTo>
                      <a:pt x="108" y="654"/>
                    </a:lnTo>
                    <a:lnTo>
                      <a:pt x="96" y="672"/>
                    </a:lnTo>
                    <a:lnTo>
                      <a:pt x="96" y="690"/>
                    </a:lnTo>
                    <a:lnTo>
                      <a:pt x="90" y="708"/>
                    </a:lnTo>
                    <a:lnTo>
                      <a:pt x="90" y="726"/>
                    </a:lnTo>
                    <a:lnTo>
                      <a:pt x="90" y="744"/>
                    </a:lnTo>
                    <a:lnTo>
                      <a:pt x="90" y="762"/>
                    </a:lnTo>
                    <a:lnTo>
                      <a:pt x="90" y="780"/>
                    </a:lnTo>
                    <a:lnTo>
                      <a:pt x="96" y="798"/>
                    </a:lnTo>
                    <a:lnTo>
                      <a:pt x="96" y="816"/>
                    </a:lnTo>
                    <a:lnTo>
                      <a:pt x="96" y="834"/>
                    </a:lnTo>
                    <a:lnTo>
                      <a:pt x="102" y="852"/>
                    </a:lnTo>
                    <a:lnTo>
                      <a:pt x="102" y="870"/>
                    </a:lnTo>
                    <a:lnTo>
                      <a:pt x="102" y="888"/>
                    </a:lnTo>
                    <a:lnTo>
                      <a:pt x="102" y="906"/>
                    </a:lnTo>
                    <a:lnTo>
                      <a:pt x="102" y="924"/>
                    </a:lnTo>
                    <a:lnTo>
                      <a:pt x="96" y="942"/>
                    </a:lnTo>
                    <a:lnTo>
                      <a:pt x="90" y="960"/>
                    </a:lnTo>
                    <a:lnTo>
                      <a:pt x="84" y="978"/>
                    </a:lnTo>
                    <a:lnTo>
                      <a:pt x="78" y="996"/>
                    </a:lnTo>
                    <a:lnTo>
                      <a:pt x="66" y="1014"/>
                    </a:lnTo>
                    <a:lnTo>
                      <a:pt x="48" y="1026"/>
                    </a:lnTo>
                    <a:lnTo>
                      <a:pt x="48" y="1044"/>
                    </a:lnTo>
                    <a:lnTo>
                      <a:pt x="30" y="1056"/>
                    </a:lnTo>
                    <a:lnTo>
                      <a:pt x="24" y="1074"/>
                    </a:lnTo>
                    <a:lnTo>
                      <a:pt x="12" y="1092"/>
                    </a:lnTo>
                    <a:lnTo>
                      <a:pt x="0" y="1110"/>
                    </a:lnTo>
                    <a:lnTo>
                      <a:pt x="0" y="1128"/>
                    </a:lnTo>
                    <a:lnTo>
                      <a:pt x="0" y="1146"/>
                    </a:lnTo>
                    <a:lnTo>
                      <a:pt x="0" y="1164"/>
                    </a:lnTo>
                    <a:lnTo>
                      <a:pt x="18" y="1176"/>
                    </a:lnTo>
                    <a:lnTo>
                      <a:pt x="36" y="1182"/>
                    </a:lnTo>
                    <a:lnTo>
                      <a:pt x="54" y="1182"/>
                    </a:lnTo>
                    <a:lnTo>
                      <a:pt x="72" y="1176"/>
                    </a:lnTo>
                    <a:lnTo>
                      <a:pt x="84" y="1158"/>
                    </a:lnTo>
                    <a:lnTo>
                      <a:pt x="102" y="1152"/>
                    </a:lnTo>
                    <a:lnTo>
                      <a:pt x="114" y="1134"/>
                    </a:lnTo>
                    <a:lnTo>
                      <a:pt x="126" y="1116"/>
                    </a:lnTo>
                    <a:lnTo>
                      <a:pt x="144" y="1110"/>
                    </a:lnTo>
                    <a:lnTo>
                      <a:pt x="162" y="1098"/>
                    </a:lnTo>
                    <a:lnTo>
                      <a:pt x="174" y="1116"/>
                    </a:lnTo>
                    <a:lnTo>
                      <a:pt x="180" y="1134"/>
                    </a:lnTo>
                    <a:lnTo>
                      <a:pt x="186" y="1152"/>
                    </a:lnTo>
                    <a:lnTo>
                      <a:pt x="204" y="1164"/>
                    </a:lnTo>
                    <a:lnTo>
                      <a:pt x="222" y="1170"/>
                    </a:lnTo>
                    <a:lnTo>
                      <a:pt x="240" y="1182"/>
                    </a:lnTo>
                    <a:lnTo>
                      <a:pt x="258" y="1182"/>
                    </a:lnTo>
                    <a:lnTo>
                      <a:pt x="276" y="1182"/>
                    </a:lnTo>
                    <a:lnTo>
                      <a:pt x="294" y="1182"/>
                    </a:lnTo>
                    <a:lnTo>
                      <a:pt x="312" y="1176"/>
                    </a:lnTo>
                    <a:lnTo>
                      <a:pt x="330" y="1170"/>
                    </a:lnTo>
                    <a:lnTo>
                      <a:pt x="348" y="1170"/>
                    </a:lnTo>
                    <a:lnTo>
                      <a:pt x="366" y="1176"/>
                    </a:lnTo>
                    <a:lnTo>
                      <a:pt x="384" y="1182"/>
                    </a:lnTo>
                    <a:lnTo>
                      <a:pt x="402" y="1182"/>
                    </a:lnTo>
                    <a:lnTo>
                      <a:pt x="408" y="1164"/>
                    </a:lnTo>
                    <a:lnTo>
                      <a:pt x="456" y="1164"/>
                    </a:lnTo>
                    <a:lnTo>
                      <a:pt x="474" y="1158"/>
                    </a:lnTo>
                    <a:lnTo>
                      <a:pt x="486" y="1140"/>
                    </a:lnTo>
                    <a:lnTo>
                      <a:pt x="486" y="1122"/>
                    </a:lnTo>
                    <a:lnTo>
                      <a:pt x="486" y="1104"/>
                    </a:lnTo>
                    <a:lnTo>
                      <a:pt x="486" y="1086"/>
                    </a:lnTo>
                    <a:lnTo>
                      <a:pt x="492" y="1068"/>
                    </a:lnTo>
                    <a:lnTo>
                      <a:pt x="492" y="1050"/>
                    </a:lnTo>
                    <a:lnTo>
                      <a:pt x="498" y="1032"/>
                    </a:lnTo>
                    <a:lnTo>
                      <a:pt x="510" y="1014"/>
                    </a:lnTo>
                    <a:lnTo>
                      <a:pt x="516" y="996"/>
                    </a:lnTo>
                    <a:lnTo>
                      <a:pt x="528" y="978"/>
                    </a:lnTo>
                    <a:lnTo>
                      <a:pt x="534" y="960"/>
                    </a:lnTo>
                    <a:lnTo>
                      <a:pt x="540" y="942"/>
                    </a:lnTo>
                    <a:lnTo>
                      <a:pt x="546" y="924"/>
                    </a:lnTo>
                    <a:lnTo>
                      <a:pt x="546" y="906"/>
                    </a:lnTo>
                    <a:lnTo>
                      <a:pt x="528" y="900"/>
                    </a:lnTo>
                    <a:lnTo>
                      <a:pt x="522" y="882"/>
                    </a:lnTo>
                    <a:lnTo>
                      <a:pt x="516" y="864"/>
                    </a:lnTo>
                    <a:lnTo>
                      <a:pt x="504" y="846"/>
                    </a:lnTo>
                    <a:lnTo>
                      <a:pt x="486" y="834"/>
                    </a:lnTo>
                    <a:lnTo>
                      <a:pt x="474" y="816"/>
                    </a:lnTo>
                    <a:lnTo>
                      <a:pt x="468" y="798"/>
                    </a:lnTo>
                    <a:lnTo>
                      <a:pt x="462" y="780"/>
                    </a:lnTo>
                    <a:lnTo>
                      <a:pt x="480" y="768"/>
                    </a:lnTo>
                    <a:lnTo>
                      <a:pt x="492" y="786"/>
                    </a:lnTo>
                    <a:lnTo>
                      <a:pt x="510" y="792"/>
                    </a:lnTo>
                    <a:lnTo>
                      <a:pt x="528" y="798"/>
                    </a:lnTo>
                    <a:lnTo>
                      <a:pt x="540" y="780"/>
                    </a:lnTo>
                    <a:lnTo>
                      <a:pt x="546" y="762"/>
                    </a:lnTo>
                    <a:lnTo>
                      <a:pt x="552" y="744"/>
                    </a:lnTo>
                    <a:lnTo>
                      <a:pt x="552" y="726"/>
                    </a:lnTo>
                    <a:lnTo>
                      <a:pt x="558" y="708"/>
                    </a:lnTo>
                    <a:lnTo>
                      <a:pt x="558" y="690"/>
                    </a:lnTo>
                    <a:lnTo>
                      <a:pt x="558" y="672"/>
                    </a:lnTo>
                    <a:lnTo>
                      <a:pt x="564" y="654"/>
                    </a:lnTo>
                    <a:lnTo>
                      <a:pt x="570" y="636"/>
                    </a:lnTo>
                    <a:lnTo>
                      <a:pt x="570" y="618"/>
                    </a:lnTo>
                    <a:lnTo>
                      <a:pt x="570" y="600"/>
                    </a:lnTo>
                    <a:lnTo>
                      <a:pt x="582" y="582"/>
                    </a:lnTo>
                    <a:lnTo>
                      <a:pt x="588" y="564"/>
                    </a:lnTo>
                    <a:lnTo>
                      <a:pt x="606" y="552"/>
                    </a:lnTo>
                    <a:lnTo>
                      <a:pt x="612" y="534"/>
                    </a:lnTo>
                    <a:lnTo>
                      <a:pt x="618" y="516"/>
                    </a:lnTo>
                    <a:lnTo>
                      <a:pt x="618" y="498"/>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25" name="Freeform 86"/>
              <p:cNvSpPr>
                <a:spLocks/>
              </p:cNvSpPr>
              <p:nvPr/>
            </p:nvSpPr>
            <p:spPr bwMode="auto">
              <a:xfrm>
                <a:off x="8229600" y="1149350"/>
                <a:ext cx="639762" cy="1420813"/>
              </a:xfrm>
              <a:custGeom>
                <a:avLst/>
                <a:gdLst>
                  <a:gd name="T0" fmla="*/ 0 w 403"/>
                  <a:gd name="T1" fmla="*/ 2147483647 h 895"/>
                  <a:gd name="T2" fmla="*/ 2147483647 w 403"/>
                  <a:gd name="T3" fmla="*/ 2147483647 h 895"/>
                  <a:gd name="T4" fmla="*/ 2147483647 w 403"/>
                  <a:gd name="T5" fmla="*/ 2147483647 h 895"/>
                  <a:gd name="T6" fmla="*/ 2147483647 w 403"/>
                  <a:gd name="T7" fmla="*/ 2147483647 h 895"/>
                  <a:gd name="T8" fmla="*/ 2147483647 w 403"/>
                  <a:gd name="T9" fmla="*/ 2147483647 h 895"/>
                  <a:gd name="T10" fmla="*/ 2147483647 w 403"/>
                  <a:gd name="T11" fmla="*/ 2147483647 h 895"/>
                  <a:gd name="T12" fmla="*/ 2147483647 w 403"/>
                  <a:gd name="T13" fmla="*/ 2147483647 h 895"/>
                  <a:gd name="T14" fmla="*/ 2147483647 w 403"/>
                  <a:gd name="T15" fmla="*/ 2147483647 h 895"/>
                  <a:gd name="T16" fmla="*/ 2147483647 w 403"/>
                  <a:gd name="T17" fmla="*/ 2147483647 h 895"/>
                  <a:gd name="T18" fmla="*/ 2147483647 w 403"/>
                  <a:gd name="T19" fmla="*/ 2147483647 h 895"/>
                  <a:gd name="T20" fmla="*/ 2147483647 w 403"/>
                  <a:gd name="T21" fmla="*/ 2147483647 h 895"/>
                  <a:gd name="T22" fmla="*/ 2147483647 w 403"/>
                  <a:gd name="T23" fmla="*/ 2147483647 h 895"/>
                  <a:gd name="T24" fmla="*/ 2147483647 w 403"/>
                  <a:gd name="T25" fmla="*/ 2147483647 h 895"/>
                  <a:gd name="T26" fmla="*/ 2147483647 w 403"/>
                  <a:gd name="T27" fmla="*/ 0 h 895"/>
                  <a:gd name="T28" fmla="*/ 2147483647 w 403"/>
                  <a:gd name="T29" fmla="*/ 2147483647 h 895"/>
                  <a:gd name="T30" fmla="*/ 2147483647 w 403"/>
                  <a:gd name="T31" fmla="*/ 2147483647 h 895"/>
                  <a:gd name="T32" fmla="*/ 2147483647 w 403"/>
                  <a:gd name="T33" fmla="*/ 2147483647 h 895"/>
                  <a:gd name="T34" fmla="*/ 2147483647 w 403"/>
                  <a:gd name="T35" fmla="*/ 2147483647 h 895"/>
                  <a:gd name="T36" fmla="*/ 2147483647 w 403"/>
                  <a:gd name="T37" fmla="*/ 2147483647 h 895"/>
                  <a:gd name="T38" fmla="*/ 2147483647 w 403"/>
                  <a:gd name="T39" fmla="*/ 2147483647 h 895"/>
                  <a:gd name="T40" fmla="*/ 2147483647 w 403"/>
                  <a:gd name="T41" fmla="*/ 2147483647 h 895"/>
                  <a:gd name="T42" fmla="*/ 2147483647 w 403"/>
                  <a:gd name="T43" fmla="*/ 2147483647 h 895"/>
                  <a:gd name="T44" fmla="*/ 2147483647 w 403"/>
                  <a:gd name="T45" fmla="*/ 2147483647 h 895"/>
                  <a:gd name="T46" fmla="*/ 2147483647 w 403"/>
                  <a:gd name="T47" fmla="*/ 2147483647 h 895"/>
                  <a:gd name="T48" fmla="*/ 2147483647 w 403"/>
                  <a:gd name="T49" fmla="*/ 2147483647 h 895"/>
                  <a:gd name="T50" fmla="*/ 2147483647 w 403"/>
                  <a:gd name="T51" fmla="*/ 2147483647 h 895"/>
                  <a:gd name="T52" fmla="*/ 2147483647 w 403"/>
                  <a:gd name="T53" fmla="*/ 2147483647 h 895"/>
                  <a:gd name="T54" fmla="*/ 2147483647 w 403"/>
                  <a:gd name="T55" fmla="*/ 2147483647 h 895"/>
                  <a:gd name="T56" fmla="*/ 2147483647 w 403"/>
                  <a:gd name="T57" fmla="*/ 2147483647 h 895"/>
                  <a:gd name="T58" fmla="*/ 2147483647 w 403"/>
                  <a:gd name="T59" fmla="*/ 2147483647 h 895"/>
                  <a:gd name="T60" fmla="*/ 2147483647 w 403"/>
                  <a:gd name="T61" fmla="*/ 2147483647 h 895"/>
                  <a:gd name="T62" fmla="*/ 2147483647 w 403"/>
                  <a:gd name="T63" fmla="*/ 2147483647 h 895"/>
                  <a:gd name="T64" fmla="*/ 2147483647 w 403"/>
                  <a:gd name="T65" fmla="*/ 2147483647 h 895"/>
                  <a:gd name="T66" fmla="*/ 2147483647 w 403"/>
                  <a:gd name="T67" fmla="*/ 2147483647 h 895"/>
                  <a:gd name="T68" fmla="*/ 2147483647 w 403"/>
                  <a:gd name="T69" fmla="*/ 2147483647 h 895"/>
                  <a:gd name="T70" fmla="*/ 2147483647 w 403"/>
                  <a:gd name="T71" fmla="*/ 2147483647 h 895"/>
                  <a:gd name="T72" fmla="*/ 2147483647 w 403"/>
                  <a:gd name="T73" fmla="*/ 2147483647 h 895"/>
                  <a:gd name="T74" fmla="*/ 2147483647 w 403"/>
                  <a:gd name="T75" fmla="*/ 2147483647 h 895"/>
                  <a:gd name="T76" fmla="*/ 2147483647 w 403"/>
                  <a:gd name="T77" fmla="*/ 2147483647 h 895"/>
                  <a:gd name="T78" fmla="*/ 2147483647 w 403"/>
                  <a:gd name="T79" fmla="*/ 2147483647 h 895"/>
                  <a:gd name="T80" fmla="*/ 2147483647 w 403"/>
                  <a:gd name="T81" fmla="*/ 2147483647 h 895"/>
                  <a:gd name="T82" fmla="*/ 2147483647 w 403"/>
                  <a:gd name="T83" fmla="*/ 2147483647 h 895"/>
                  <a:gd name="T84" fmla="*/ 2147483647 w 403"/>
                  <a:gd name="T85" fmla="*/ 2147483647 h 895"/>
                  <a:gd name="T86" fmla="*/ 2147483647 w 403"/>
                  <a:gd name="T87" fmla="*/ 2147483647 h 895"/>
                  <a:gd name="T88" fmla="*/ 2147483647 w 403"/>
                  <a:gd name="T89" fmla="*/ 2147483647 h 895"/>
                  <a:gd name="T90" fmla="*/ 2147483647 w 403"/>
                  <a:gd name="T91" fmla="*/ 2147483647 h 895"/>
                  <a:gd name="T92" fmla="*/ 2147483647 w 403"/>
                  <a:gd name="T93" fmla="*/ 2147483647 h 8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03"/>
                  <a:gd name="T142" fmla="*/ 0 h 895"/>
                  <a:gd name="T143" fmla="*/ 403 w 403"/>
                  <a:gd name="T144" fmla="*/ 895 h 89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03" h="895">
                    <a:moveTo>
                      <a:pt x="24" y="384"/>
                    </a:moveTo>
                    <a:lnTo>
                      <a:pt x="0" y="360"/>
                    </a:lnTo>
                    <a:lnTo>
                      <a:pt x="18" y="348"/>
                    </a:lnTo>
                    <a:lnTo>
                      <a:pt x="36" y="336"/>
                    </a:lnTo>
                    <a:lnTo>
                      <a:pt x="54" y="324"/>
                    </a:lnTo>
                    <a:lnTo>
                      <a:pt x="60" y="306"/>
                    </a:lnTo>
                    <a:lnTo>
                      <a:pt x="72" y="288"/>
                    </a:lnTo>
                    <a:lnTo>
                      <a:pt x="84" y="270"/>
                    </a:lnTo>
                    <a:lnTo>
                      <a:pt x="96" y="252"/>
                    </a:lnTo>
                    <a:lnTo>
                      <a:pt x="96" y="234"/>
                    </a:lnTo>
                    <a:lnTo>
                      <a:pt x="78" y="222"/>
                    </a:lnTo>
                    <a:lnTo>
                      <a:pt x="66" y="204"/>
                    </a:lnTo>
                    <a:lnTo>
                      <a:pt x="66" y="186"/>
                    </a:lnTo>
                    <a:lnTo>
                      <a:pt x="66" y="168"/>
                    </a:lnTo>
                    <a:lnTo>
                      <a:pt x="72" y="150"/>
                    </a:lnTo>
                    <a:lnTo>
                      <a:pt x="72" y="132"/>
                    </a:lnTo>
                    <a:lnTo>
                      <a:pt x="78" y="114"/>
                    </a:lnTo>
                    <a:lnTo>
                      <a:pt x="78" y="96"/>
                    </a:lnTo>
                    <a:lnTo>
                      <a:pt x="84" y="78"/>
                    </a:lnTo>
                    <a:lnTo>
                      <a:pt x="84" y="60"/>
                    </a:lnTo>
                    <a:lnTo>
                      <a:pt x="90" y="42"/>
                    </a:lnTo>
                    <a:lnTo>
                      <a:pt x="96" y="24"/>
                    </a:lnTo>
                    <a:lnTo>
                      <a:pt x="114" y="12"/>
                    </a:lnTo>
                    <a:lnTo>
                      <a:pt x="132" y="18"/>
                    </a:lnTo>
                    <a:lnTo>
                      <a:pt x="150" y="24"/>
                    </a:lnTo>
                    <a:lnTo>
                      <a:pt x="168" y="12"/>
                    </a:lnTo>
                    <a:lnTo>
                      <a:pt x="186" y="0"/>
                    </a:lnTo>
                    <a:lnTo>
                      <a:pt x="204" y="0"/>
                    </a:lnTo>
                    <a:lnTo>
                      <a:pt x="222" y="12"/>
                    </a:lnTo>
                    <a:lnTo>
                      <a:pt x="228" y="30"/>
                    </a:lnTo>
                    <a:lnTo>
                      <a:pt x="234" y="48"/>
                    </a:lnTo>
                    <a:lnTo>
                      <a:pt x="246" y="66"/>
                    </a:lnTo>
                    <a:lnTo>
                      <a:pt x="252" y="84"/>
                    </a:lnTo>
                    <a:lnTo>
                      <a:pt x="264" y="102"/>
                    </a:lnTo>
                    <a:lnTo>
                      <a:pt x="270" y="120"/>
                    </a:lnTo>
                    <a:lnTo>
                      <a:pt x="276" y="138"/>
                    </a:lnTo>
                    <a:lnTo>
                      <a:pt x="288" y="156"/>
                    </a:lnTo>
                    <a:lnTo>
                      <a:pt x="300" y="174"/>
                    </a:lnTo>
                    <a:lnTo>
                      <a:pt x="306" y="192"/>
                    </a:lnTo>
                    <a:lnTo>
                      <a:pt x="324" y="198"/>
                    </a:lnTo>
                    <a:lnTo>
                      <a:pt x="342" y="216"/>
                    </a:lnTo>
                    <a:lnTo>
                      <a:pt x="360" y="222"/>
                    </a:lnTo>
                    <a:lnTo>
                      <a:pt x="378" y="228"/>
                    </a:lnTo>
                    <a:lnTo>
                      <a:pt x="390" y="246"/>
                    </a:lnTo>
                    <a:lnTo>
                      <a:pt x="402" y="264"/>
                    </a:lnTo>
                    <a:lnTo>
                      <a:pt x="390" y="282"/>
                    </a:lnTo>
                    <a:lnTo>
                      <a:pt x="384" y="300"/>
                    </a:lnTo>
                    <a:lnTo>
                      <a:pt x="366" y="312"/>
                    </a:lnTo>
                    <a:lnTo>
                      <a:pt x="348" y="324"/>
                    </a:lnTo>
                    <a:lnTo>
                      <a:pt x="330" y="324"/>
                    </a:lnTo>
                    <a:lnTo>
                      <a:pt x="312" y="324"/>
                    </a:lnTo>
                    <a:lnTo>
                      <a:pt x="300" y="342"/>
                    </a:lnTo>
                    <a:lnTo>
                      <a:pt x="294" y="360"/>
                    </a:lnTo>
                    <a:lnTo>
                      <a:pt x="282" y="378"/>
                    </a:lnTo>
                    <a:lnTo>
                      <a:pt x="264" y="390"/>
                    </a:lnTo>
                    <a:lnTo>
                      <a:pt x="258" y="408"/>
                    </a:lnTo>
                    <a:lnTo>
                      <a:pt x="240" y="420"/>
                    </a:lnTo>
                    <a:lnTo>
                      <a:pt x="234" y="438"/>
                    </a:lnTo>
                    <a:lnTo>
                      <a:pt x="216" y="450"/>
                    </a:lnTo>
                    <a:lnTo>
                      <a:pt x="204" y="468"/>
                    </a:lnTo>
                    <a:lnTo>
                      <a:pt x="186" y="474"/>
                    </a:lnTo>
                    <a:lnTo>
                      <a:pt x="180" y="492"/>
                    </a:lnTo>
                    <a:lnTo>
                      <a:pt x="174" y="510"/>
                    </a:lnTo>
                    <a:lnTo>
                      <a:pt x="162" y="528"/>
                    </a:lnTo>
                    <a:lnTo>
                      <a:pt x="162" y="546"/>
                    </a:lnTo>
                    <a:lnTo>
                      <a:pt x="156" y="564"/>
                    </a:lnTo>
                    <a:lnTo>
                      <a:pt x="156" y="582"/>
                    </a:lnTo>
                    <a:lnTo>
                      <a:pt x="156" y="600"/>
                    </a:lnTo>
                    <a:lnTo>
                      <a:pt x="156" y="618"/>
                    </a:lnTo>
                    <a:lnTo>
                      <a:pt x="162" y="636"/>
                    </a:lnTo>
                    <a:lnTo>
                      <a:pt x="174" y="654"/>
                    </a:lnTo>
                    <a:lnTo>
                      <a:pt x="180" y="672"/>
                    </a:lnTo>
                    <a:lnTo>
                      <a:pt x="180" y="696"/>
                    </a:lnTo>
                    <a:lnTo>
                      <a:pt x="186" y="714"/>
                    </a:lnTo>
                    <a:lnTo>
                      <a:pt x="204" y="714"/>
                    </a:lnTo>
                    <a:lnTo>
                      <a:pt x="222" y="714"/>
                    </a:lnTo>
                    <a:lnTo>
                      <a:pt x="234" y="696"/>
                    </a:lnTo>
                    <a:lnTo>
                      <a:pt x="252" y="684"/>
                    </a:lnTo>
                    <a:lnTo>
                      <a:pt x="270" y="696"/>
                    </a:lnTo>
                    <a:lnTo>
                      <a:pt x="276" y="714"/>
                    </a:lnTo>
                    <a:lnTo>
                      <a:pt x="258" y="720"/>
                    </a:lnTo>
                    <a:lnTo>
                      <a:pt x="252" y="738"/>
                    </a:lnTo>
                    <a:lnTo>
                      <a:pt x="234" y="750"/>
                    </a:lnTo>
                    <a:lnTo>
                      <a:pt x="216" y="768"/>
                    </a:lnTo>
                    <a:lnTo>
                      <a:pt x="198" y="780"/>
                    </a:lnTo>
                    <a:lnTo>
                      <a:pt x="180" y="792"/>
                    </a:lnTo>
                    <a:lnTo>
                      <a:pt x="162" y="804"/>
                    </a:lnTo>
                    <a:lnTo>
                      <a:pt x="144" y="816"/>
                    </a:lnTo>
                    <a:lnTo>
                      <a:pt x="126" y="828"/>
                    </a:lnTo>
                    <a:lnTo>
                      <a:pt x="114" y="846"/>
                    </a:lnTo>
                    <a:lnTo>
                      <a:pt x="96" y="852"/>
                    </a:lnTo>
                    <a:lnTo>
                      <a:pt x="78" y="858"/>
                    </a:lnTo>
                    <a:lnTo>
                      <a:pt x="60" y="864"/>
                    </a:lnTo>
                    <a:lnTo>
                      <a:pt x="54" y="882"/>
                    </a:lnTo>
                    <a:lnTo>
                      <a:pt x="36" y="894"/>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26" name="Freeform 91"/>
              <p:cNvSpPr>
                <a:spLocks/>
              </p:cNvSpPr>
              <p:nvPr/>
            </p:nvSpPr>
            <p:spPr bwMode="auto">
              <a:xfrm>
                <a:off x="5399088" y="1905000"/>
                <a:ext cx="696912" cy="931863"/>
              </a:xfrm>
              <a:custGeom>
                <a:avLst/>
                <a:gdLst>
                  <a:gd name="T0" fmla="*/ 2147483647 w 439"/>
                  <a:gd name="T1" fmla="*/ 0 h 679"/>
                  <a:gd name="T2" fmla="*/ 2147483647 w 439"/>
                  <a:gd name="T3" fmla="*/ 2147483647 h 679"/>
                  <a:gd name="T4" fmla="*/ 2147483647 w 439"/>
                  <a:gd name="T5" fmla="*/ 2147483647 h 679"/>
                  <a:gd name="T6" fmla="*/ 2147483647 w 439"/>
                  <a:gd name="T7" fmla="*/ 2147483647 h 679"/>
                  <a:gd name="T8" fmla="*/ 2147483647 w 439"/>
                  <a:gd name="T9" fmla="*/ 2147483647 h 679"/>
                  <a:gd name="T10" fmla="*/ 2147483647 w 439"/>
                  <a:gd name="T11" fmla="*/ 2147483647 h 679"/>
                  <a:gd name="T12" fmla="*/ 2147483647 w 439"/>
                  <a:gd name="T13" fmla="*/ 2147483647 h 679"/>
                  <a:gd name="T14" fmla="*/ 2147483647 w 439"/>
                  <a:gd name="T15" fmla="*/ 2147483647 h 679"/>
                  <a:gd name="T16" fmla="*/ 2147483647 w 439"/>
                  <a:gd name="T17" fmla="*/ 2147483647 h 679"/>
                  <a:gd name="T18" fmla="*/ 2147483647 w 439"/>
                  <a:gd name="T19" fmla="*/ 2147483647 h 679"/>
                  <a:gd name="T20" fmla="*/ 2147483647 w 439"/>
                  <a:gd name="T21" fmla="*/ 2147483647 h 679"/>
                  <a:gd name="T22" fmla="*/ 2147483647 w 439"/>
                  <a:gd name="T23" fmla="*/ 2147483647 h 679"/>
                  <a:gd name="T24" fmla="*/ 0 w 439"/>
                  <a:gd name="T25" fmla="*/ 2147483647 h 679"/>
                  <a:gd name="T26" fmla="*/ 0 w 439"/>
                  <a:gd name="T27" fmla="*/ 2147483647 h 679"/>
                  <a:gd name="T28" fmla="*/ 2147483647 w 439"/>
                  <a:gd name="T29" fmla="*/ 2147483647 h 679"/>
                  <a:gd name="T30" fmla="*/ 2147483647 w 439"/>
                  <a:gd name="T31" fmla="*/ 2147483647 h 679"/>
                  <a:gd name="T32" fmla="*/ 2147483647 w 439"/>
                  <a:gd name="T33" fmla="*/ 2147483647 h 679"/>
                  <a:gd name="T34" fmla="*/ 2147483647 w 439"/>
                  <a:gd name="T35" fmla="*/ 2147483647 h 679"/>
                  <a:gd name="T36" fmla="*/ 2147483647 w 439"/>
                  <a:gd name="T37" fmla="*/ 2147483647 h 679"/>
                  <a:gd name="T38" fmla="*/ 2147483647 w 439"/>
                  <a:gd name="T39" fmla="*/ 2147483647 h 679"/>
                  <a:gd name="T40" fmla="*/ 2147483647 w 439"/>
                  <a:gd name="T41" fmla="*/ 2147483647 h 679"/>
                  <a:gd name="T42" fmla="*/ 2147483647 w 439"/>
                  <a:gd name="T43" fmla="*/ 2147483647 h 679"/>
                  <a:gd name="T44" fmla="*/ 2147483647 w 439"/>
                  <a:gd name="T45" fmla="*/ 2147483647 h 679"/>
                  <a:gd name="T46" fmla="*/ 2147483647 w 439"/>
                  <a:gd name="T47" fmla="*/ 2147483647 h 679"/>
                  <a:gd name="T48" fmla="*/ 2147483647 w 439"/>
                  <a:gd name="T49" fmla="*/ 2147483647 h 679"/>
                  <a:gd name="T50" fmla="*/ 2147483647 w 439"/>
                  <a:gd name="T51" fmla="*/ 2147483647 h 679"/>
                  <a:gd name="T52" fmla="*/ 2147483647 w 439"/>
                  <a:gd name="T53" fmla="*/ 2147483647 h 679"/>
                  <a:gd name="T54" fmla="*/ 2147483647 w 439"/>
                  <a:gd name="T55" fmla="*/ 2147483647 h 679"/>
                  <a:gd name="T56" fmla="*/ 2147483647 w 439"/>
                  <a:gd name="T57" fmla="*/ 2147483647 h 679"/>
                  <a:gd name="T58" fmla="*/ 2147483647 w 439"/>
                  <a:gd name="T59" fmla="*/ 2147483647 h 679"/>
                  <a:gd name="T60" fmla="*/ 2147483647 w 439"/>
                  <a:gd name="T61" fmla="*/ 2147483647 h 679"/>
                  <a:gd name="T62" fmla="*/ 2147483647 w 439"/>
                  <a:gd name="T63" fmla="*/ 2147483647 h 679"/>
                  <a:gd name="T64" fmla="*/ 2147483647 w 439"/>
                  <a:gd name="T65" fmla="*/ 2147483647 h 679"/>
                  <a:gd name="T66" fmla="*/ 2147483647 w 439"/>
                  <a:gd name="T67" fmla="*/ 2147483647 h 679"/>
                  <a:gd name="T68" fmla="*/ 2147483647 w 439"/>
                  <a:gd name="T69" fmla="*/ 2147483647 h 679"/>
                  <a:gd name="T70" fmla="*/ 2147483647 w 439"/>
                  <a:gd name="T71" fmla="*/ 2147483647 h 679"/>
                  <a:gd name="T72" fmla="*/ 2147483647 w 439"/>
                  <a:gd name="T73" fmla="*/ 2147483647 h 679"/>
                  <a:gd name="T74" fmla="*/ 2147483647 w 439"/>
                  <a:gd name="T75" fmla="*/ 2147483647 h 679"/>
                  <a:gd name="T76" fmla="*/ 2147483647 w 439"/>
                  <a:gd name="T77" fmla="*/ 2147483647 h 679"/>
                  <a:gd name="T78" fmla="*/ 2147483647 w 439"/>
                  <a:gd name="T79" fmla="*/ 2147483647 h 679"/>
                  <a:gd name="T80" fmla="*/ 2147483647 w 439"/>
                  <a:gd name="T81" fmla="*/ 2147483647 h 679"/>
                  <a:gd name="T82" fmla="*/ 2147483647 w 439"/>
                  <a:gd name="T83" fmla="*/ 2147483647 h 679"/>
                  <a:gd name="T84" fmla="*/ 2147483647 w 439"/>
                  <a:gd name="T85" fmla="*/ 2147483647 h 679"/>
                  <a:gd name="T86" fmla="*/ 2147483647 w 439"/>
                  <a:gd name="T87" fmla="*/ 2147483647 h 679"/>
                  <a:gd name="T88" fmla="*/ 2147483647 w 439"/>
                  <a:gd name="T89" fmla="*/ 2147483647 h 679"/>
                  <a:gd name="T90" fmla="*/ 2147483647 w 439"/>
                  <a:gd name="T91" fmla="*/ 2147483647 h 679"/>
                  <a:gd name="T92" fmla="*/ 2147483647 w 439"/>
                  <a:gd name="T93" fmla="*/ 2147483647 h 679"/>
                  <a:gd name="T94" fmla="*/ 2147483647 w 439"/>
                  <a:gd name="T95" fmla="*/ 2147483647 h 679"/>
                  <a:gd name="T96" fmla="*/ 2147483647 w 439"/>
                  <a:gd name="T97" fmla="*/ 2147483647 h 679"/>
                  <a:gd name="T98" fmla="*/ 2147483647 w 439"/>
                  <a:gd name="T99" fmla="*/ 2147483647 h 679"/>
                  <a:gd name="T100" fmla="*/ 2147483647 w 439"/>
                  <a:gd name="T101" fmla="*/ 2147483647 h 679"/>
                  <a:gd name="T102" fmla="*/ 2147483647 w 439"/>
                  <a:gd name="T103" fmla="*/ 2147483647 h 679"/>
                  <a:gd name="T104" fmla="*/ 2147483647 w 439"/>
                  <a:gd name="T105" fmla="*/ 2147483647 h 679"/>
                  <a:gd name="T106" fmla="*/ 2147483647 w 439"/>
                  <a:gd name="T107" fmla="*/ 2147483647 h 679"/>
                  <a:gd name="T108" fmla="*/ 2147483647 w 439"/>
                  <a:gd name="T109" fmla="*/ 2147483647 h 679"/>
                  <a:gd name="T110" fmla="*/ 2147483647 w 439"/>
                  <a:gd name="T111" fmla="*/ 2147483647 h 679"/>
                  <a:gd name="T112" fmla="*/ 2147483647 w 439"/>
                  <a:gd name="T113" fmla="*/ 2147483647 h 6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9"/>
                  <a:gd name="T172" fmla="*/ 0 h 679"/>
                  <a:gd name="T173" fmla="*/ 439 w 439"/>
                  <a:gd name="T174" fmla="*/ 679 h 6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9" h="679">
                    <a:moveTo>
                      <a:pt x="96" y="0"/>
                    </a:moveTo>
                    <a:lnTo>
                      <a:pt x="96" y="18"/>
                    </a:lnTo>
                    <a:lnTo>
                      <a:pt x="84" y="36"/>
                    </a:lnTo>
                    <a:lnTo>
                      <a:pt x="78" y="54"/>
                    </a:lnTo>
                    <a:lnTo>
                      <a:pt x="66" y="72"/>
                    </a:lnTo>
                    <a:lnTo>
                      <a:pt x="54" y="90"/>
                    </a:lnTo>
                    <a:lnTo>
                      <a:pt x="48" y="108"/>
                    </a:lnTo>
                    <a:lnTo>
                      <a:pt x="42" y="126"/>
                    </a:lnTo>
                    <a:lnTo>
                      <a:pt x="36" y="144"/>
                    </a:lnTo>
                    <a:lnTo>
                      <a:pt x="18" y="156"/>
                    </a:lnTo>
                    <a:lnTo>
                      <a:pt x="12" y="174"/>
                    </a:lnTo>
                    <a:lnTo>
                      <a:pt x="6" y="192"/>
                    </a:lnTo>
                    <a:lnTo>
                      <a:pt x="0" y="210"/>
                    </a:lnTo>
                    <a:lnTo>
                      <a:pt x="0" y="228"/>
                    </a:lnTo>
                    <a:lnTo>
                      <a:pt x="6" y="246"/>
                    </a:lnTo>
                    <a:lnTo>
                      <a:pt x="18" y="264"/>
                    </a:lnTo>
                    <a:lnTo>
                      <a:pt x="36" y="252"/>
                    </a:lnTo>
                    <a:lnTo>
                      <a:pt x="54" y="252"/>
                    </a:lnTo>
                    <a:lnTo>
                      <a:pt x="72" y="252"/>
                    </a:lnTo>
                    <a:lnTo>
                      <a:pt x="90" y="258"/>
                    </a:lnTo>
                    <a:lnTo>
                      <a:pt x="108" y="252"/>
                    </a:lnTo>
                    <a:lnTo>
                      <a:pt x="126" y="246"/>
                    </a:lnTo>
                    <a:lnTo>
                      <a:pt x="144" y="246"/>
                    </a:lnTo>
                    <a:lnTo>
                      <a:pt x="162" y="246"/>
                    </a:lnTo>
                    <a:lnTo>
                      <a:pt x="180" y="246"/>
                    </a:lnTo>
                    <a:lnTo>
                      <a:pt x="198" y="246"/>
                    </a:lnTo>
                    <a:lnTo>
                      <a:pt x="216" y="246"/>
                    </a:lnTo>
                    <a:lnTo>
                      <a:pt x="234" y="246"/>
                    </a:lnTo>
                    <a:lnTo>
                      <a:pt x="252" y="246"/>
                    </a:lnTo>
                    <a:lnTo>
                      <a:pt x="270" y="258"/>
                    </a:lnTo>
                    <a:lnTo>
                      <a:pt x="282" y="276"/>
                    </a:lnTo>
                    <a:lnTo>
                      <a:pt x="294" y="294"/>
                    </a:lnTo>
                    <a:lnTo>
                      <a:pt x="300" y="312"/>
                    </a:lnTo>
                    <a:lnTo>
                      <a:pt x="300" y="330"/>
                    </a:lnTo>
                    <a:lnTo>
                      <a:pt x="306" y="348"/>
                    </a:lnTo>
                    <a:lnTo>
                      <a:pt x="306" y="366"/>
                    </a:lnTo>
                    <a:lnTo>
                      <a:pt x="306" y="384"/>
                    </a:lnTo>
                    <a:lnTo>
                      <a:pt x="300" y="402"/>
                    </a:lnTo>
                    <a:lnTo>
                      <a:pt x="294" y="420"/>
                    </a:lnTo>
                    <a:lnTo>
                      <a:pt x="294" y="438"/>
                    </a:lnTo>
                    <a:lnTo>
                      <a:pt x="294" y="456"/>
                    </a:lnTo>
                    <a:lnTo>
                      <a:pt x="294" y="474"/>
                    </a:lnTo>
                    <a:lnTo>
                      <a:pt x="312" y="492"/>
                    </a:lnTo>
                    <a:lnTo>
                      <a:pt x="330" y="492"/>
                    </a:lnTo>
                    <a:lnTo>
                      <a:pt x="348" y="486"/>
                    </a:lnTo>
                    <a:lnTo>
                      <a:pt x="366" y="498"/>
                    </a:lnTo>
                    <a:lnTo>
                      <a:pt x="384" y="498"/>
                    </a:lnTo>
                    <a:lnTo>
                      <a:pt x="396" y="516"/>
                    </a:lnTo>
                    <a:lnTo>
                      <a:pt x="408" y="534"/>
                    </a:lnTo>
                    <a:lnTo>
                      <a:pt x="420" y="552"/>
                    </a:lnTo>
                    <a:lnTo>
                      <a:pt x="426" y="570"/>
                    </a:lnTo>
                    <a:lnTo>
                      <a:pt x="432" y="588"/>
                    </a:lnTo>
                    <a:lnTo>
                      <a:pt x="432" y="606"/>
                    </a:lnTo>
                    <a:lnTo>
                      <a:pt x="432" y="624"/>
                    </a:lnTo>
                    <a:lnTo>
                      <a:pt x="432" y="642"/>
                    </a:lnTo>
                    <a:lnTo>
                      <a:pt x="432" y="660"/>
                    </a:lnTo>
                    <a:lnTo>
                      <a:pt x="438" y="678"/>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27" name="Freeform 92"/>
              <p:cNvSpPr>
                <a:spLocks/>
              </p:cNvSpPr>
              <p:nvPr/>
            </p:nvSpPr>
            <p:spPr bwMode="auto">
              <a:xfrm>
                <a:off x="6096000" y="2022475"/>
                <a:ext cx="419100" cy="889000"/>
              </a:xfrm>
              <a:custGeom>
                <a:avLst/>
                <a:gdLst>
                  <a:gd name="T0" fmla="*/ 2147483647 w 264"/>
                  <a:gd name="T1" fmla="*/ 2147483647 h 560"/>
                  <a:gd name="T2" fmla="*/ 2147483647 w 264"/>
                  <a:gd name="T3" fmla="*/ 2147483647 h 560"/>
                  <a:gd name="T4" fmla="*/ 2147483647 w 264"/>
                  <a:gd name="T5" fmla="*/ 2147483647 h 560"/>
                  <a:gd name="T6" fmla="*/ 2147483647 w 264"/>
                  <a:gd name="T7" fmla="*/ 2147483647 h 560"/>
                  <a:gd name="T8" fmla="*/ 2147483647 w 264"/>
                  <a:gd name="T9" fmla="*/ 2147483647 h 560"/>
                  <a:gd name="T10" fmla="*/ 2147483647 w 264"/>
                  <a:gd name="T11" fmla="*/ 2147483647 h 560"/>
                  <a:gd name="T12" fmla="*/ 2147483647 w 264"/>
                  <a:gd name="T13" fmla="*/ 2147483647 h 560"/>
                  <a:gd name="T14" fmla="*/ 2147483647 w 264"/>
                  <a:gd name="T15" fmla="*/ 2147483647 h 560"/>
                  <a:gd name="T16" fmla="*/ 2147483647 w 264"/>
                  <a:gd name="T17" fmla="*/ 2147483647 h 560"/>
                  <a:gd name="T18" fmla="*/ 2147483647 w 264"/>
                  <a:gd name="T19" fmla="*/ 2147483647 h 560"/>
                  <a:gd name="T20" fmla="*/ 2147483647 w 264"/>
                  <a:gd name="T21" fmla="*/ 2147483647 h 560"/>
                  <a:gd name="T22" fmla="*/ 2147483647 w 264"/>
                  <a:gd name="T23" fmla="*/ 2147483647 h 560"/>
                  <a:gd name="T24" fmla="*/ 2147483647 w 264"/>
                  <a:gd name="T25" fmla="*/ 2147483647 h 560"/>
                  <a:gd name="T26" fmla="*/ 2147483647 w 264"/>
                  <a:gd name="T27" fmla="*/ 2147483647 h 560"/>
                  <a:gd name="T28" fmla="*/ 2147483647 w 264"/>
                  <a:gd name="T29" fmla="*/ 2147483647 h 560"/>
                  <a:gd name="T30" fmla="*/ 2147483647 w 264"/>
                  <a:gd name="T31" fmla="*/ 2147483647 h 560"/>
                  <a:gd name="T32" fmla="*/ 2147483647 w 264"/>
                  <a:gd name="T33" fmla="*/ 2147483647 h 560"/>
                  <a:gd name="T34" fmla="*/ 2147483647 w 264"/>
                  <a:gd name="T35" fmla="*/ 2147483647 h 560"/>
                  <a:gd name="T36" fmla="*/ 2147483647 w 264"/>
                  <a:gd name="T37" fmla="*/ 2147483647 h 560"/>
                  <a:gd name="T38" fmla="*/ 2147483647 w 264"/>
                  <a:gd name="T39" fmla="*/ 2147483647 h 560"/>
                  <a:gd name="T40" fmla="*/ 2147483647 w 264"/>
                  <a:gd name="T41" fmla="*/ 2147483647 h 560"/>
                  <a:gd name="T42" fmla="*/ 2147483647 w 264"/>
                  <a:gd name="T43" fmla="*/ 2147483647 h 560"/>
                  <a:gd name="T44" fmla="*/ 2147483647 w 264"/>
                  <a:gd name="T45" fmla="*/ 2147483647 h 560"/>
                  <a:gd name="T46" fmla="*/ 2147483647 w 264"/>
                  <a:gd name="T47" fmla="*/ 2147483647 h 560"/>
                  <a:gd name="T48" fmla="*/ 2147483647 w 264"/>
                  <a:gd name="T49" fmla="*/ 2147483647 h 560"/>
                  <a:gd name="T50" fmla="*/ 2147483647 w 264"/>
                  <a:gd name="T51" fmla="*/ 2147483647 h 560"/>
                  <a:gd name="T52" fmla="*/ 2147483647 w 264"/>
                  <a:gd name="T53" fmla="*/ 2147483647 h 560"/>
                  <a:gd name="T54" fmla="*/ 2147483647 w 264"/>
                  <a:gd name="T55" fmla="*/ 2147483647 h 560"/>
                  <a:gd name="T56" fmla="*/ 2147483647 w 264"/>
                  <a:gd name="T57" fmla="*/ 2147483647 h 560"/>
                  <a:gd name="T58" fmla="*/ 2147483647 w 264"/>
                  <a:gd name="T59" fmla="*/ 2147483647 h 560"/>
                  <a:gd name="T60" fmla="*/ 0 w 264"/>
                  <a:gd name="T61" fmla="*/ 2147483647 h 560"/>
                  <a:gd name="T62" fmla="*/ 2147483647 w 264"/>
                  <a:gd name="T63" fmla="*/ 2147483647 h 560"/>
                  <a:gd name="T64" fmla="*/ 2147483647 w 264"/>
                  <a:gd name="T65" fmla="*/ 2147483647 h 560"/>
                  <a:gd name="T66" fmla="*/ 2147483647 w 264"/>
                  <a:gd name="T67" fmla="*/ 2147483647 h 560"/>
                  <a:gd name="T68" fmla="*/ 2147483647 w 264"/>
                  <a:gd name="T69" fmla="*/ 2147483647 h 560"/>
                  <a:gd name="T70" fmla="*/ 2147483647 w 264"/>
                  <a:gd name="T71" fmla="*/ 2147483647 h 560"/>
                  <a:gd name="T72" fmla="*/ 2147483647 w 264"/>
                  <a:gd name="T73" fmla="*/ 2147483647 h 560"/>
                  <a:gd name="T74" fmla="*/ 2147483647 w 264"/>
                  <a:gd name="T75" fmla="*/ 2147483647 h 560"/>
                  <a:gd name="T76" fmla="*/ 2147483647 w 264"/>
                  <a:gd name="T77" fmla="*/ 2147483647 h 560"/>
                  <a:gd name="T78" fmla="*/ 2147483647 w 264"/>
                  <a:gd name="T79" fmla="*/ 2147483647 h 560"/>
                  <a:gd name="T80" fmla="*/ 2147483647 w 264"/>
                  <a:gd name="T81" fmla="*/ 2147483647 h 560"/>
                  <a:gd name="T82" fmla="*/ 2147483647 w 264"/>
                  <a:gd name="T83" fmla="*/ 2147483647 h 560"/>
                  <a:gd name="T84" fmla="*/ 2147483647 w 264"/>
                  <a:gd name="T85" fmla="*/ 2147483647 h 560"/>
                  <a:gd name="T86" fmla="*/ 2147483647 w 264"/>
                  <a:gd name="T87" fmla="*/ 2147483647 h 560"/>
                  <a:gd name="T88" fmla="*/ 2147483647 w 264"/>
                  <a:gd name="T89" fmla="*/ 2147483647 h 560"/>
                  <a:gd name="T90" fmla="*/ 2147483647 w 264"/>
                  <a:gd name="T91" fmla="*/ 2147483647 h 560"/>
                  <a:gd name="T92" fmla="*/ 2147483647 w 264"/>
                  <a:gd name="T93" fmla="*/ 2147483647 h 560"/>
                  <a:gd name="T94" fmla="*/ 2147483647 w 264"/>
                  <a:gd name="T95" fmla="*/ 2147483647 h 560"/>
                  <a:gd name="T96" fmla="*/ 2147483647 w 264"/>
                  <a:gd name="T97" fmla="*/ 2147483647 h 560"/>
                  <a:gd name="T98" fmla="*/ 2147483647 w 264"/>
                  <a:gd name="T99" fmla="*/ 2147483647 h 560"/>
                  <a:gd name="T100" fmla="*/ 2147483647 w 264"/>
                  <a:gd name="T101" fmla="*/ 2147483647 h 560"/>
                  <a:gd name="T102" fmla="*/ 2147483647 w 264"/>
                  <a:gd name="T103" fmla="*/ 2147483647 h 56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64"/>
                  <a:gd name="T157" fmla="*/ 0 h 560"/>
                  <a:gd name="T158" fmla="*/ 264 w 264"/>
                  <a:gd name="T159" fmla="*/ 560 h 56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64" h="560">
                    <a:moveTo>
                      <a:pt x="141" y="554"/>
                    </a:moveTo>
                    <a:lnTo>
                      <a:pt x="152" y="540"/>
                    </a:lnTo>
                    <a:lnTo>
                      <a:pt x="166" y="531"/>
                    </a:lnTo>
                    <a:lnTo>
                      <a:pt x="171" y="517"/>
                    </a:lnTo>
                    <a:lnTo>
                      <a:pt x="180" y="503"/>
                    </a:lnTo>
                    <a:lnTo>
                      <a:pt x="189" y="489"/>
                    </a:lnTo>
                    <a:lnTo>
                      <a:pt x="194" y="471"/>
                    </a:lnTo>
                    <a:lnTo>
                      <a:pt x="194" y="457"/>
                    </a:lnTo>
                    <a:lnTo>
                      <a:pt x="198" y="443"/>
                    </a:lnTo>
                    <a:lnTo>
                      <a:pt x="194" y="429"/>
                    </a:lnTo>
                    <a:lnTo>
                      <a:pt x="189" y="411"/>
                    </a:lnTo>
                    <a:lnTo>
                      <a:pt x="189" y="397"/>
                    </a:lnTo>
                    <a:lnTo>
                      <a:pt x="189" y="383"/>
                    </a:lnTo>
                    <a:lnTo>
                      <a:pt x="180" y="369"/>
                    </a:lnTo>
                    <a:lnTo>
                      <a:pt x="175" y="351"/>
                    </a:lnTo>
                    <a:lnTo>
                      <a:pt x="175" y="337"/>
                    </a:lnTo>
                    <a:lnTo>
                      <a:pt x="166" y="323"/>
                    </a:lnTo>
                    <a:lnTo>
                      <a:pt x="161" y="309"/>
                    </a:lnTo>
                    <a:lnTo>
                      <a:pt x="157" y="291"/>
                    </a:lnTo>
                    <a:lnTo>
                      <a:pt x="152" y="277"/>
                    </a:lnTo>
                    <a:lnTo>
                      <a:pt x="152" y="263"/>
                    </a:lnTo>
                    <a:lnTo>
                      <a:pt x="152" y="249"/>
                    </a:lnTo>
                    <a:lnTo>
                      <a:pt x="147" y="231"/>
                    </a:lnTo>
                    <a:lnTo>
                      <a:pt x="143" y="217"/>
                    </a:lnTo>
                    <a:lnTo>
                      <a:pt x="143" y="203"/>
                    </a:lnTo>
                    <a:lnTo>
                      <a:pt x="143" y="189"/>
                    </a:lnTo>
                    <a:lnTo>
                      <a:pt x="152" y="171"/>
                    </a:lnTo>
                    <a:lnTo>
                      <a:pt x="157" y="157"/>
                    </a:lnTo>
                    <a:lnTo>
                      <a:pt x="166" y="143"/>
                    </a:lnTo>
                    <a:lnTo>
                      <a:pt x="171" y="129"/>
                    </a:lnTo>
                    <a:lnTo>
                      <a:pt x="184" y="111"/>
                    </a:lnTo>
                    <a:lnTo>
                      <a:pt x="198" y="120"/>
                    </a:lnTo>
                    <a:lnTo>
                      <a:pt x="212" y="129"/>
                    </a:lnTo>
                    <a:lnTo>
                      <a:pt x="212" y="111"/>
                    </a:lnTo>
                    <a:lnTo>
                      <a:pt x="221" y="97"/>
                    </a:lnTo>
                    <a:lnTo>
                      <a:pt x="231" y="83"/>
                    </a:lnTo>
                    <a:lnTo>
                      <a:pt x="231" y="69"/>
                    </a:lnTo>
                    <a:lnTo>
                      <a:pt x="240" y="51"/>
                    </a:lnTo>
                    <a:lnTo>
                      <a:pt x="249" y="37"/>
                    </a:lnTo>
                    <a:lnTo>
                      <a:pt x="249" y="23"/>
                    </a:lnTo>
                    <a:lnTo>
                      <a:pt x="263" y="14"/>
                    </a:lnTo>
                    <a:lnTo>
                      <a:pt x="249" y="9"/>
                    </a:lnTo>
                    <a:lnTo>
                      <a:pt x="235" y="9"/>
                    </a:lnTo>
                    <a:lnTo>
                      <a:pt x="221" y="9"/>
                    </a:lnTo>
                    <a:lnTo>
                      <a:pt x="207" y="0"/>
                    </a:lnTo>
                    <a:lnTo>
                      <a:pt x="189" y="5"/>
                    </a:lnTo>
                    <a:lnTo>
                      <a:pt x="175" y="9"/>
                    </a:lnTo>
                    <a:lnTo>
                      <a:pt x="161" y="19"/>
                    </a:lnTo>
                    <a:lnTo>
                      <a:pt x="147" y="28"/>
                    </a:lnTo>
                    <a:lnTo>
                      <a:pt x="129" y="37"/>
                    </a:lnTo>
                    <a:lnTo>
                      <a:pt x="111" y="46"/>
                    </a:lnTo>
                    <a:lnTo>
                      <a:pt x="97" y="46"/>
                    </a:lnTo>
                    <a:lnTo>
                      <a:pt x="83" y="46"/>
                    </a:lnTo>
                    <a:lnTo>
                      <a:pt x="69" y="56"/>
                    </a:lnTo>
                    <a:lnTo>
                      <a:pt x="51" y="65"/>
                    </a:lnTo>
                    <a:lnTo>
                      <a:pt x="41" y="79"/>
                    </a:lnTo>
                    <a:lnTo>
                      <a:pt x="32" y="97"/>
                    </a:lnTo>
                    <a:lnTo>
                      <a:pt x="27" y="111"/>
                    </a:lnTo>
                    <a:lnTo>
                      <a:pt x="18" y="125"/>
                    </a:lnTo>
                    <a:lnTo>
                      <a:pt x="14" y="139"/>
                    </a:lnTo>
                    <a:lnTo>
                      <a:pt x="0" y="157"/>
                    </a:lnTo>
                    <a:lnTo>
                      <a:pt x="0" y="171"/>
                    </a:lnTo>
                    <a:lnTo>
                      <a:pt x="14" y="176"/>
                    </a:lnTo>
                    <a:lnTo>
                      <a:pt x="32" y="166"/>
                    </a:lnTo>
                    <a:lnTo>
                      <a:pt x="37" y="152"/>
                    </a:lnTo>
                    <a:lnTo>
                      <a:pt x="51" y="139"/>
                    </a:lnTo>
                    <a:lnTo>
                      <a:pt x="55" y="125"/>
                    </a:lnTo>
                    <a:lnTo>
                      <a:pt x="69" y="125"/>
                    </a:lnTo>
                    <a:lnTo>
                      <a:pt x="83" y="134"/>
                    </a:lnTo>
                    <a:lnTo>
                      <a:pt x="83" y="148"/>
                    </a:lnTo>
                    <a:lnTo>
                      <a:pt x="83" y="162"/>
                    </a:lnTo>
                    <a:lnTo>
                      <a:pt x="74" y="176"/>
                    </a:lnTo>
                    <a:lnTo>
                      <a:pt x="64" y="194"/>
                    </a:lnTo>
                    <a:lnTo>
                      <a:pt x="55" y="208"/>
                    </a:lnTo>
                    <a:lnTo>
                      <a:pt x="55" y="222"/>
                    </a:lnTo>
                    <a:lnTo>
                      <a:pt x="51" y="236"/>
                    </a:lnTo>
                    <a:lnTo>
                      <a:pt x="46" y="254"/>
                    </a:lnTo>
                    <a:lnTo>
                      <a:pt x="37" y="268"/>
                    </a:lnTo>
                    <a:lnTo>
                      <a:pt x="37" y="282"/>
                    </a:lnTo>
                    <a:lnTo>
                      <a:pt x="32" y="296"/>
                    </a:lnTo>
                    <a:lnTo>
                      <a:pt x="32" y="314"/>
                    </a:lnTo>
                    <a:lnTo>
                      <a:pt x="23" y="328"/>
                    </a:lnTo>
                    <a:lnTo>
                      <a:pt x="23" y="342"/>
                    </a:lnTo>
                    <a:lnTo>
                      <a:pt x="27" y="356"/>
                    </a:lnTo>
                    <a:lnTo>
                      <a:pt x="27" y="374"/>
                    </a:lnTo>
                    <a:lnTo>
                      <a:pt x="37" y="388"/>
                    </a:lnTo>
                    <a:lnTo>
                      <a:pt x="41" y="402"/>
                    </a:lnTo>
                    <a:lnTo>
                      <a:pt x="46" y="416"/>
                    </a:lnTo>
                    <a:lnTo>
                      <a:pt x="51" y="434"/>
                    </a:lnTo>
                    <a:lnTo>
                      <a:pt x="55" y="448"/>
                    </a:lnTo>
                    <a:lnTo>
                      <a:pt x="60" y="462"/>
                    </a:lnTo>
                    <a:lnTo>
                      <a:pt x="60" y="476"/>
                    </a:lnTo>
                    <a:lnTo>
                      <a:pt x="55" y="494"/>
                    </a:lnTo>
                    <a:lnTo>
                      <a:pt x="55" y="508"/>
                    </a:lnTo>
                    <a:lnTo>
                      <a:pt x="69" y="517"/>
                    </a:lnTo>
                    <a:lnTo>
                      <a:pt x="78" y="531"/>
                    </a:lnTo>
                    <a:lnTo>
                      <a:pt x="92" y="536"/>
                    </a:lnTo>
                    <a:lnTo>
                      <a:pt x="106" y="545"/>
                    </a:lnTo>
                    <a:lnTo>
                      <a:pt x="115" y="559"/>
                    </a:lnTo>
                    <a:lnTo>
                      <a:pt x="129" y="559"/>
                    </a:lnTo>
                    <a:lnTo>
                      <a:pt x="143" y="559"/>
                    </a:lnTo>
                    <a:lnTo>
                      <a:pt x="157" y="549"/>
                    </a:lnTo>
                    <a:lnTo>
                      <a:pt x="171" y="536"/>
                    </a:lnTo>
                    <a:lnTo>
                      <a:pt x="171" y="522"/>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28" name="Freeform 99"/>
              <p:cNvSpPr>
                <a:spLocks/>
              </p:cNvSpPr>
              <p:nvPr/>
            </p:nvSpPr>
            <p:spPr bwMode="auto">
              <a:xfrm>
                <a:off x="6094413" y="2825750"/>
                <a:ext cx="458787" cy="282575"/>
              </a:xfrm>
              <a:custGeom>
                <a:avLst/>
                <a:gdLst>
                  <a:gd name="T0" fmla="*/ 0 w 289"/>
                  <a:gd name="T1" fmla="*/ 0 h 178"/>
                  <a:gd name="T2" fmla="*/ 2147483647 w 289"/>
                  <a:gd name="T3" fmla="*/ 2147483647 h 178"/>
                  <a:gd name="T4" fmla="*/ 2147483647 w 289"/>
                  <a:gd name="T5" fmla="*/ 2147483647 h 178"/>
                  <a:gd name="T6" fmla="*/ 2147483647 w 289"/>
                  <a:gd name="T7" fmla="*/ 2147483647 h 178"/>
                  <a:gd name="T8" fmla="*/ 2147483647 w 289"/>
                  <a:gd name="T9" fmla="*/ 2147483647 h 178"/>
                  <a:gd name="T10" fmla="*/ 2147483647 w 289"/>
                  <a:gd name="T11" fmla="*/ 2147483647 h 178"/>
                  <a:gd name="T12" fmla="*/ 2147483647 w 289"/>
                  <a:gd name="T13" fmla="*/ 2147483647 h 178"/>
                  <a:gd name="T14" fmla="*/ 2147483647 w 289"/>
                  <a:gd name="T15" fmla="*/ 2147483647 h 178"/>
                  <a:gd name="T16" fmla="*/ 2147483647 w 289"/>
                  <a:gd name="T17" fmla="*/ 2147483647 h 178"/>
                  <a:gd name="T18" fmla="*/ 2147483647 w 289"/>
                  <a:gd name="T19" fmla="*/ 2147483647 h 178"/>
                  <a:gd name="T20" fmla="*/ 2147483647 w 289"/>
                  <a:gd name="T21" fmla="*/ 2147483647 h 178"/>
                  <a:gd name="T22" fmla="*/ 2147483647 w 289"/>
                  <a:gd name="T23" fmla="*/ 2147483647 h 178"/>
                  <a:gd name="T24" fmla="*/ 2147483647 w 289"/>
                  <a:gd name="T25" fmla="*/ 2147483647 h 178"/>
                  <a:gd name="T26" fmla="*/ 2147483647 w 289"/>
                  <a:gd name="T27" fmla="*/ 2147483647 h 178"/>
                  <a:gd name="T28" fmla="*/ 2147483647 w 289"/>
                  <a:gd name="T29" fmla="*/ 2147483647 h 178"/>
                  <a:gd name="T30" fmla="*/ 2147483647 w 289"/>
                  <a:gd name="T31" fmla="*/ 2147483647 h 178"/>
                  <a:gd name="T32" fmla="*/ 2147483647 w 289"/>
                  <a:gd name="T33" fmla="*/ 2147483647 h 178"/>
                  <a:gd name="T34" fmla="*/ 2147483647 w 289"/>
                  <a:gd name="T35" fmla="*/ 2147483647 h 178"/>
                  <a:gd name="T36" fmla="*/ 2147483647 w 289"/>
                  <a:gd name="T37" fmla="*/ 2147483647 h 178"/>
                  <a:gd name="T38" fmla="*/ 2147483647 w 289"/>
                  <a:gd name="T39" fmla="*/ 2147483647 h 178"/>
                  <a:gd name="T40" fmla="*/ 2147483647 w 289"/>
                  <a:gd name="T41" fmla="*/ 2147483647 h 178"/>
                  <a:gd name="T42" fmla="*/ 2147483647 w 289"/>
                  <a:gd name="T43" fmla="*/ 2147483647 h 178"/>
                  <a:gd name="T44" fmla="*/ 2147483647 w 289"/>
                  <a:gd name="T45" fmla="*/ 2147483647 h 178"/>
                  <a:gd name="T46" fmla="*/ 2147483647 w 289"/>
                  <a:gd name="T47" fmla="*/ 2147483647 h 178"/>
                  <a:gd name="T48" fmla="*/ 2147483647 w 289"/>
                  <a:gd name="T49" fmla="*/ 2147483647 h 178"/>
                  <a:gd name="T50" fmla="*/ 2147483647 w 289"/>
                  <a:gd name="T51" fmla="*/ 2147483647 h 178"/>
                  <a:gd name="T52" fmla="*/ 2147483647 w 289"/>
                  <a:gd name="T53" fmla="*/ 2147483647 h 178"/>
                  <a:gd name="T54" fmla="*/ 2147483647 w 289"/>
                  <a:gd name="T55" fmla="*/ 2147483647 h 178"/>
                  <a:gd name="T56" fmla="*/ 2147483647 w 289"/>
                  <a:gd name="T57" fmla="*/ 2147483647 h 178"/>
                  <a:gd name="T58" fmla="*/ 2147483647 w 289"/>
                  <a:gd name="T59" fmla="*/ 2147483647 h 178"/>
                  <a:gd name="T60" fmla="*/ 2147483647 w 289"/>
                  <a:gd name="T61" fmla="*/ 2147483647 h 178"/>
                  <a:gd name="T62" fmla="*/ 2147483647 w 289"/>
                  <a:gd name="T63" fmla="*/ 2147483647 h 178"/>
                  <a:gd name="T64" fmla="*/ 2147483647 w 289"/>
                  <a:gd name="T65" fmla="*/ 2147483647 h 178"/>
                  <a:gd name="T66" fmla="*/ 2147483647 w 289"/>
                  <a:gd name="T67" fmla="*/ 2147483647 h 178"/>
                  <a:gd name="T68" fmla="*/ 2147483647 w 289"/>
                  <a:gd name="T69" fmla="*/ 2147483647 h 178"/>
                  <a:gd name="T70" fmla="*/ 2147483647 w 289"/>
                  <a:gd name="T71" fmla="*/ 2147483647 h 178"/>
                  <a:gd name="T72" fmla="*/ 2147483647 w 289"/>
                  <a:gd name="T73" fmla="*/ 2147483647 h 178"/>
                  <a:gd name="T74" fmla="*/ 2147483647 w 289"/>
                  <a:gd name="T75" fmla="*/ 2147483647 h 178"/>
                  <a:gd name="T76" fmla="*/ 2147483647 w 289"/>
                  <a:gd name="T77" fmla="*/ 2147483647 h 178"/>
                  <a:gd name="T78" fmla="*/ 2147483647 w 289"/>
                  <a:gd name="T79" fmla="*/ 2147483647 h 178"/>
                  <a:gd name="T80" fmla="*/ 2147483647 w 289"/>
                  <a:gd name="T81" fmla="*/ 2147483647 h 178"/>
                  <a:gd name="T82" fmla="*/ 2147483647 w 289"/>
                  <a:gd name="T83" fmla="*/ 2147483647 h 178"/>
                  <a:gd name="T84" fmla="*/ 2147483647 w 289"/>
                  <a:gd name="T85" fmla="*/ 2147483647 h 178"/>
                  <a:gd name="T86" fmla="*/ 2147483647 w 289"/>
                  <a:gd name="T87" fmla="*/ 2147483647 h 178"/>
                  <a:gd name="T88" fmla="*/ 2147483647 w 289"/>
                  <a:gd name="T89" fmla="*/ 2147483647 h 178"/>
                  <a:gd name="T90" fmla="*/ 2147483647 w 289"/>
                  <a:gd name="T91" fmla="*/ 2147483647 h 17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89"/>
                  <a:gd name="T139" fmla="*/ 0 h 178"/>
                  <a:gd name="T140" fmla="*/ 289 w 289"/>
                  <a:gd name="T141" fmla="*/ 178 h 17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89" h="178">
                    <a:moveTo>
                      <a:pt x="0" y="0"/>
                    </a:moveTo>
                    <a:lnTo>
                      <a:pt x="12" y="18"/>
                    </a:lnTo>
                    <a:lnTo>
                      <a:pt x="21" y="21"/>
                    </a:lnTo>
                    <a:lnTo>
                      <a:pt x="21" y="30"/>
                    </a:lnTo>
                    <a:lnTo>
                      <a:pt x="15" y="21"/>
                    </a:lnTo>
                    <a:lnTo>
                      <a:pt x="6" y="24"/>
                    </a:lnTo>
                    <a:lnTo>
                      <a:pt x="6" y="33"/>
                    </a:lnTo>
                    <a:lnTo>
                      <a:pt x="6" y="42"/>
                    </a:lnTo>
                    <a:lnTo>
                      <a:pt x="6" y="51"/>
                    </a:lnTo>
                    <a:lnTo>
                      <a:pt x="6" y="60"/>
                    </a:lnTo>
                    <a:lnTo>
                      <a:pt x="6" y="69"/>
                    </a:lnTo>
                    <a:lnTo>
                      <a:pt x="6" y="78"/>
                    </a:lnTo>
                    <a:lnTo>
                      <a:pt x="6" y="87"/>
                    </a:lnTo>
                    <a:lnTo>
                      <a:pt x="9" y="96"/>
                    </a:lnTo>
                    <a:lnTo>
                      <a:pt x="15" y="105"/>
                    </a:lnTo>
                    <a:lnTo>
                      <a:pt x="24" y="111"/>
                    </a:lnTo>
                    <a:lnTo>
                      <a:pt x="30" y="120"/>
                    </a:lnTo>
                    <a:lnTo>
                      <a:pt x="39" y="126"/>
                    </a:lnTo>
                    <a:lnTo>
                      <a:pt x="42" y="135"/>
                    </a:lnTo>
                    <a:lnTo>
                      <a:pt x="51" y="141"/>
                    </a:lnTo>
                    <a:lnTo>
                      <a:pt x="60" y="147"/>
                    </a:lnTo>
                    <a:lnTo>
                      <a:pt x="69" y="153"/>
                    </a:lnTo>
                    <a:lnTo>
                      <a:pt x="78" y="156"/>
                    </a:lnTo>
                    <a:lnTo>
                      <a:pt x="87" y="162"/>
                    </a:lnTo>
                    <a:lnTo>
                      <a:pt x="96" y="165"/>
                    </a:lnTo>
                    <a:lnTo>
                      <a:pt x="105" y="171"/>
                    </a:lnTo>
                    <a:lnTo>
                      <a:pt x="123" y="171"/>
                    </a:lnTo>
                    <a:lnTo>
                      <a:pt x="132" y="171"/>
                    </a:lnTo>
                    <a:lnTo>
                      <a:pt x="141" y="174"/>
                    </a:lnTo>
                    <a:lnTo>
                      <a:pt x="150" y="174"/>
                    </a:lnTo>
                    <a:lnTo>
                      <a:pt x="159" y="177"/>
                    </a:lnTo>
                    <a:lnTo>
                      <a:pt x="168" y="177"/>
                    </a:lnTo>
                    <a:lnTo>
                      <a:pt x="177" y="174"/>
                    </a:lnTo>
                    <a:lnTo>
                      <a:pt x="186" y="171"/>
                    </a:lnTo>
                    <a:lnTo>
                      <a:pt x="195" y="171"/>
                    </a:lnTo>
                    <a:lnTo>
                      <a:pt x="204" y="171"/>
                    </a:lnTo>
                    <a:lnTo>
                      <a:pt x="213" y="171"/>
                    </a:lnTo>
                    <a:lnTo>
                      <a:pt x="222" y="168"/>
                    </a:lnTo>
                    <a:lnTo>
                      <a:pt x="231" y="165"/>
                    </a:lnTo>
                    <a:lnTo>
                      <a:pt x="240" y="159"/>
                    </a:lnTo>
                    <a:lnTo>
                      <a:pt x="249" y="153"/>
                    </a:lnTo>
                    <a:lnTo>
                      <a:pt x="258" y="150"/>
                    </a:lnTo>
                    <a:lnTo>
                      <a:pt x="267" y="147"/>
                    </a:lnTo>
                    <a:lnTo>
                      <a:pt x="276" y="141"/>
                    </a:lnTo>
                    <a:lnTo>
                      <a:pt x="285" y="135"/>
                    </a:lnTo>
                    <a:lnTo>
                      <a:pt x="288" y="126"/>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30" name="Freeform 82"/>
              <p:cNvSpPr>
                <a:spLocks/>
              </p:cNvSpPr>
              <p:nvPr/>
            </p:nvSpPr>
            <p:spPr bwMode="auto">
              <a:xfrm>
                <a:off x="846138" y="2444750"/>
                <a:ext cx="2125662" cy="2535238"/>
              </a:xfrm>
              <a:custGeom>
                <a:avLst/>
                <a:gdLst>
                  <a:gd name="T0" fmla="*/ 2147483647 w 1339"/>
                  <a:gd name="T1" fmla="*/ 2147483647 h 1597"/>
                  <a:gd name="T2" fmla="*/ 2147483647 w 1339"/>
                  <a:gd name="T3" fmla="*/ 2147483647 h 1597"/>
                  <a:gd name="T4" fmla="*/ 2147483647 w 1339"/>
                  <a:gd name="T5" fmla="*/ 2147483647 h 1597"/>
                  <a:gd name="T6" fmla="*/ 2147483647 w 1339"/>
                  <a:gd name="T7" fmla="*/ 2147483647 h 1597"/>
                  <a:gd name="T8" fmla="*/ 2147483647 w 1339"/>
                  <a:gd name="T9" fmla="*/ 2147483647 h 1597"/>
                  <a:gd name="T10" fmla="*/ 2147483647 w 1339"/>
                  <a:gd name="T11" fmla="*/ 2147483647 h 1597"/>
                  <a:gd name="T12" fmla="*/ 2147483647 w 1339"/>
                  <a:gd name="T13" fmla="*/ 2147483647 h 1597"/>
                  <a:gd name="T14" fmla="*/ 2147483647 w 1339"/>
                  <a:gd name="T15" fmla="*/ 2147483647 h 1597"/>
                  <a:gd name="T16" fmla="*/ 2147483647 w 1339"/>
                  <a:gd name="T17" fmla="*/ 2147483647 h 1597"/>
                  <a:gd name="T18" fmla="*/ 2147483647 w 1339"/>
                  <a:gd name="T19" fmla="*/ 2147483647 h 1597"/>
                  <a:gd name="T20" fmla="*/ 2147483647 w 1339"/>
                  <a:gd name="T21" fmla="*/ 2147483647 h 1597"/>
                  <a:gd name="T22" fmla="*/ 2147483647 w 1339"/>
                  <a:gd name="T23" fmla="*/ 2147483647 h 1597"/>
                  <a:gd name="T24" fmla="*/ 2147483647 w 1339"/>
                  <a:gd name="T25" fmla="*/ 2147483647 h 1597"/>
                  <a:gd name="T26" fmla="*/ 2147483647 w 1339"/>
                  <a:gd name="T27" fmla="*/ 2147483647 h 1597"/>
                  <a:gd name="T28" fmla="*/ 2147483647 w 1339"/>
                  <a:gd name="T29" fmla="*/ 2147483647 h 1597"/>
                  <a:gd name="T30" fmla="*/ 2147483647 w 1339"/>
                  <a:gd name="T31" fmla="*/ 2147483647 h 1597"/>
                  <a:gd name="T32" fmla="*/ 2147483647 w 1339"/>
                  <a:gd name="T33" fmla="*/ 2147483647 h 1597"/>
                  <a:gd name="T34" fmla="*/ 2147483647 w 1339"/>
                  <a:gd name="T35" fmla="*/ 2147483647 h 1597"/>
                  <a:gd name="T36" fmla="*/ 2147483647 w 1339"/>
                  <a:gd name="T37" fmla="*/ 2147483647 h 1597"/>
                  <a:gd name="T38" fmla="*/ 2147483647 w 1339"/>
                  <a:gd name="T39" fmla="*/ 2147483647 h 1597"/>
                  <a:gd name="T40" fmla="*/ 2147483647 w 1339"/>
                  <a:gd name="T41" fmla="*/ 2147483647 h 1597"/>
                  <a:gd name="T42" fmla="*/ 2147483647 w 1339"/>
                  <a:gd name="T43" fmla="*/ 2147483647 h 1597"/>
                  <a:gd name="T44" fmla="*/ 2147483647 w 1339"/>
                  <a:gd name="T45" fmla="*/ 2147483647 h 1597"/>
                  <a:gd name="T46" fmla="*/ 2147483647 w 1339"/>
                  <a:gd name="T47" fmla="*/ 2147483647 h 1597"/>
                  <a:gd name="T48" fmla="*/ 2147483647 w 1339"/>
                  <a:gd name="T49" fmla="*/ 2147483647 h 1597"/>
                  <a:gd name="T50" fmla="*/ 2147483647 w 1339"/>
                  <a:gd name="T51" fmla="*/ 2147483647 h 1597"/>
                  <a:gd name="T52" fmla="*/ 2147483647 w 1339"/>
                  <a:gd name="T53" fmla="*/ 2147483647 h 1597"/>
                  <a:gd name="T54" fmla="*/ 2147483647 w 1339"/>
                  <a:gd name="T55" fmla="*/ 2147483647 h 1597"/>
                  <a:gd name="T56" fmla="*/ 2147483647 w 1339"/>
                  <a:gd name="T57" fmla="*/ 2147483647 h 1597"/>
                  <a:gd name="T58" fmla="*/ 2147483647 w 1339"/>
                  <a:gd name="T59" fmla="*/ 2147483647 h 1597"/>
                  <a:gd name="T60" fmla="*/ 2147483647 w 1339"/>
                  <a:gd name="T61" fmla="*/ 2147483647 h 1597"/>
                  <a:gd name="T62" fmla="*/ 2147483647 w 1339"/>
                  <a:gd name="T63" fmla="*/ 2147483647 h 1597"/>
                  <a:gd name="T64" fmla="*/ 2147483647 w 1339"/>
                  <a:gd name="T65" fmla="*/ 2147483647 h 1597"/>
                  <a:gd name="T66" fmla="*/ 2147483647 w 1339"/>
                  <a:gd name="T67" fmla="*/ 2147483647 h 1597"/>
                  <a:gd name="T68" fmla="*/ 2147483647 w 1339"/>
                  <a:gd name="T69" fmla="*/ 2147483647 h 1597"/>
                  <a:gd name="T70" fmla="*/ 2147483647 w 1339"/>
                  <a:gd name="T71" fmla="*/ 2147483647 h 1597"/>
                  <a:gd name="T72" fmla="*/ 2147483647 w 1339"/>
                  <a:gd name="T73" fmla="*/ 2147483647 h 1597"/>
                  <a:gd name="T74" fmla="*/ 2147483647 w 1339"/>
                  <a:gd name="T75" fmla="*/ 2147483647 h 1597"/>
                  <a:gd name="T76" fmla="*/ 2147483647 w 1339"/>
                  <a:gd name="T77" fmla="*/ 2147483647 h 1597"/>
                  <a:gd name="T78" fmla="*/ 2147483647 w 1339"/>
                  <a:gd name="T79" fmla="*/ 2147483647 h 1597"/>
                  <a:gd name="T80" fmla="*/ 2147483647 w 1339"/>
                  <a:gd name="T81" fmla="*/ 2147483647 h 1597"/>
                  <a:gd name="T82" fmla="*/ 2147483647 w 1339"/>
                  <a:gd name="T83" fmla="*/ 2147483647 h 1597"/>
                  <a:gd name="T84" fmla="*/ 2147483647 w 1339"/>
                  <a:gd name="T85" fmla="*/ 2147483647 h 1597"/>
                  <a:gd name="T86" fmla="*/ 2147483647 w 1339"/>
                  <a:gd name="T87" fmla="*/ 2147483647 h 1597"/>
                  <a:gd name="T88" fmla="*/ 2147483647 w 1339"/>
                  <a:gd name="T89" fmla="*/ 2147483647 h 1597"/>
                  <a:gd name="T90" fmla="*/ 2147483647 w 1339"/>
                  <a:gd name="T91" fmla="*/ 2147483647 h 1597"/>
                  <a:gd name="T92" fmla="*/ 2147483647 w 1339"/>
                  <a:gd name="T93" fmla="*/ 2147483647 h 159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339"/>
                  <a:gd name="T142" fmla="*/ 0 h 1597"/>
                  <a:gd name="T143" fmla="*/ 1339 w 1339"/>
                  <a:gd name="T144" fmla="*/ 1597 h 159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339" h="1597">
                    <a:moveTo>
                      <a:pt x="72" y="0"/>
                    </a:moveTo>
                    <a:lnTo>
                      <a:pt x="54" y="18"/>
                    </a:lnTo>
                    <a:lnTo>
                      <a:pt x="54" y="36"/>
                    </a:lnTo>
                    <a:lnTo>
                      <a:pt x="60" y="54"/>
                    </a:lnTo>
                    <a:lnTo>
                      <a:pt x="72" y="72"/>
                    </a:lnTo>
                    <a:lnTo>
                      <a:pt x="72" y="90"/>
                    </a:lnTo>
                    <a:lnTo>
                      <a:pt x="66" y="108"/>
                    </a:lnTo>
                    <a:lnTo>
                      <a:pt x="60" y="126"/>
                    </a:lnTo>
                    <a:lnTo>
                      <a:pt x="60" y="144"/>
                    </a:lnTo>
                    <a:lnTo>
                      <a:pt x="54" y="162"/>
                    </a:lnTo>
                    <a:lnTo>
                      <a:pt x="42" y="180"/>
                    </a:lnTo>
                    <a:lnTo>
                      <a:pt x="36" y="198"/>
                    </a:lnTo>
                    <a:lnTo>
                      <a:pt x="18" y="204"/>
                    </a:lnTo>
                    <a:lnTo>
                      <a:pt x="6" y="222"/>
                    </a:lnTo>
                    <a:lnTo>
                      <a:pt x="0" y="240"/>
                    </a:lnTo>
                    <a:lnTo>
                      <a:pt x="6" y="258"/>
                    </a:lnTo>
                    <a:lnTo>
                      <a:pt x="24" y="264"/>
                    </a:lnTo>
                    <a:lnTo>
                      <a:pt x="36" y="282"/>
                    </a:lnTo>
                    <a:lnTo>
                      <a:pt x="36" y="300"/>
                    </a:lnTo>
                    <a:lnTo>
                      <a:pt x="42" y="318"/>
                    </a:lnTo>
                    <a:lnTo>
                      <a:pt x="48" y="336"/>
                    </a:lnTo>
                    <a:lnTo>
                      <a:pt x="48" y="354"/>
                    </a:lnTo>
                    <a:lnTo>
                      <a:pt x="48" y="372"/>
                    </a:lnTo>
                    <a:lnTo>
                      <a:pt x="48" y="390"/>
                    </a:lnTo>
                    <a:lnTo>
                      <a:pt x="48" y="408"/>
                    </a:lnTo>
                    <a:lnTo>
                      <a:pt x="48" y="426"/>
                    </a:lnTo>
                    <a:lnTo>
                      <a:pt x="48" y="444"/>
                    </a:lnTo>
                    <a:lnTo>
                      <a:pt x="48" y="462"/>
                    </a:lnTo>
                    <a:lnTo>
                      <a:pt x="48" y="480"/>
                    </a:lnTo>
                    <a:lnTo>
                      <a:pt x="42" y="498"/>
                    </a:lnTo>
                    <a:lnTo>
                      <a:pt x="54" y="516"/>
                    </a:lnTo>
                    <a:lnTo>
                      <a:pt x="54" y="534"/>
                    </a:lnTo>
                    <a:lnTo>
                      <a:pt x="60" y="552"/>
                    </a:lnTo>
                    <a:lnTo>
                      <a:pt x="66" y="570"/>
                    </a:lnTo>
                    <a:lnTo>
                      <a:pt x="78" y="588"/>
                    </a:lnTo>
                    <a:lnTo>
                      <a:pt x="84" y="606"/>
                    </a:lnTo>
                    <a:lnTo>
                      <a:pt x="90" y="624"/>
                    </a:lnTo>
                    <a:lnTo>
                      <a:pt x="96" y="642"/>
                    </a:lnTo>
                    <a:lnTo>
                      <a:pt x="108" y="660"/>
                    </a:lnTo>
                    <a:lnTo>
                      <a:pt x="120" y="678"/>
                    </a:lnTo>
                    <a:lnTo>
                      <a:pt x="132" y="696"/>
                    </a:lnTo>
                    <a:lnTo>
                      <a:pt x="132" y="714"/>
                    </a:lnTo>
                    <a:lnTo>
                      <a:pt x="132" y="732"/>
                    </a:lnTo>
                    <a:lnTo>
                      <a:pt x="126" y="750"/>
                    </a:lnTo>
                    <a:lnTo>
                      <a:pt x="120" y="768"/>
                    </a:lnTo>
                    <a:lnTo>
                      <a:pt x="120" y="786"/>
                    </a:lnTo>
                    <a:lnTo>
                      <a:pt x="126" y="804"/>
                    </a:lnTo>
                    <a:lnTo>
                      <a:pt x="144" y="816"/>
                    </a:lnTo>
                    <a:lnTo>
                      <a:pt x="156" y="834"/>
                    </a:lnTo>
                    <a:lnTo>
                      <a:pt x="162" y="852"/>
                    </a:lnTo>
                    <a:lnTo>
                      <a:pt x="162" y="870"/>
                    </a:lnTo>
                    <a:lnTo>
                      <a:pt x="168" y="888"/>
                    </a:lnTo>
                    <a:lnTo>
                      <a:pt x="174" y="906"/>
                    </a:lnTo>
                    <a:lnTo>
                      <a:pt x="180" y="924"/>
                    </a:lnTo>
                    <a:lnTo>
                      <a:pt x="192" y="942"/>
                    </a:lnTo>
                    <a:lnTo>
                      <a:pt x="198" y="960"/>
                    </a:lnTo>
                    <a:lnTo>
                      <a:pt x="192" y="978"/>
                    </a:lnTo>
                    <a:lnTo>
                      <a:pt x="198" y="996"/>
                    </a:lnTo>
                    <a:lnTo>
                      <a:pt x="216" y="1008"/>
                    </a:lnTo>
                    <a:lnTo>
                      <a:pt x="234" y="1014"/>
                    </a:lnTo>
                    <a:lnTo>
                      <a:pt x="252" y="1026"/>
                    </a:lnTo>
                    <a:lnTo>
                      <a:pt x="264" y="1044"/>
                    </a:lnTo>
                    <a:lnTo>
                      <a:pt x="312" y="1056"/>
                    </a:lnTo>
                    <a:lnTo>
                      <a:pt x="330" y="1068"/>
                    </a:lnTo>
                    <a:lnTo>
                      <a:pt x="336" y="1086"/>
                    </a:lnTo>
                    <a:lnTo>
                      <a:pt x="348" y="1104"/>
                    </a:lnTo>
                    <a:lnTo>
                      <a:pt x="366" y="1116"/>
                    </a:lnTo>
                    <a:lnTo>
                      <a:pt x="372" y="1134"/>
                    </a:lnTo>
                    <a:lnTo>
                      <a:pt x="390" y="1146"/>
                    </a:lnTo>
                    <a:lnTo>
                      <a:pt x="402" y="1164"/>
                    </a:lnTo>
                    <a:lnTo>
                      <a:pt x="420" y="1176"/>
                    </a:lnTo>
                    <a:lnTo>
                      <a:pt x="432" y="1200"/>
                    </a:lnTo>
                    <a:lnTo>
                      <a:pt x="444" y="1218"/>
                    </a:lnTo>
                    <a:lnTo>
                      <a:pt x="450" y="1236"/>
                    </a:lnTo>
                    <a:lnTo>
                      <a:pt x="468" y="1254"/>
                    </a:lnTo>
                    <a:lnTo>
                      <a:pt x="480" y="1272"/>
                    </a:lnTo>
                    <a:lnTo>
                      <a:pt x="498" y="1284"/>
                    </a:lnTo>
                    <a:lnTo>
                      <a:pt x="510" y="1302"/>
                    </a:lnTo>
                    <a:lnTo>
                      <a:pt x="522" y="1320"/>
                    </a:lnTo>
                    <a:lnTo>
                      <a:pt x="744" y="1344"/>
                    </a:lnTo>
                    <a:lnTo>
                      <a:pt x="750" y="1362"/>
                    </a:lnTo>
                    <a:lnTo>
                      <a:pt x="744" y="1380"/>
                    </a:lnTo>
                    <a:lnTo>
                      <a:pt x="1176" y="1584"/>
                    </a:lnTo>
                    <a:lnTo>
                      <a:pt x="1158" y="1584"/>
                    </a:lnTo>
                    <a:lnTo>
                      <a:pt x="1176" y="1590"/>
                    </a:lnTo>
                    <a:lnTo>
                      <a:pt x="1194" y="1584"/>
                    </a:lnTo>
                    <a:lnTo>
                      <a:pt x="1212" y="1584"/>
                    </a:lnTo>
                    <a:lnTo>
                      <a:pt x="1230" y="1584"/>
                    </a:lnTo>
                    <a:lnTo>
                      <a:pt x="1248" y="1584"/>
                    </a:lnTo>
                    <a:lnTo>
                      <a:pt x="1266" y="1584"/>
                    </a:lnTo>
                    <a:lnTo>
                      <a:pt x="1284" y="1584"/>
                    </a:lnTo>
                    <a:lnTo>
                      <a:pt x="1302" y="1590"/>
                    </a:lnTo>
                    <a:lnTo>
                      <a:pt x="1320" y="1596"/>
                    </a:lnTo>
                    <a:lnTo>
                      <a:pt x="1338" y="1584"/>
                    </a:lnTo>
                    <a:lnTo>
                      <a:pt x="1320" y="1584"/>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31" name="Freeform 66"/>
              <p:cNvSpPr>
                <a:spLocks/>
              </p:cNvSpPr>
              <p:nvPr/>
            </p:nvSpPr>
            <p:spPr bwMode="auto">
              <a:xfrm>
                <a:off x="3952875" y="3676650"/>
                <a:ext cx="295275" cy="1741488"/>
              </a:xfrm>
              <a:custGeom>
                <a:avLst/>
                <a:gdLst>
                  <a:gd name="T0" fmla="*/ 2147483647 w 186"/>
                  <a:gd name="T1" fmla="*/ 2147483647 h 1097"/>
                  <a:gd name="T2" fmla="*/ 2147483647 w 186"/>
                  <a:gd name="T3" fmla="*/ 2147483647 h 1097"/>
                  <a:gd name="T4" fmla="*/ 2147483647 w 186"/>
                  <a:gd name="T5" fmla="*/ 2147483647 h 1097"/>
                  <a:gd name="T6" fmla="*/ 2147483647 w 186"/>
                  <a:gd name="T7" fmla="*/ 2147483647 h 1097"/>
                  <a:gd name="T8" fmla="*/ 2147483647 w 186"/>
                  <a:gd name="T9" fmla="*/ 2147483647 h 1097"/>
                  <a:gd name="T10" fmla="*/ 2147483647 w 186"/>
                  <a:gd name="T11" fmla="*/ 2147483647 h 1097"/>
                  <a:gd name="T12" fmla="*/ 2147483647 w 186"/>
                  <a:gd name="T13" fmla="*/ 2147483647 h 1097"/>
                  <a:gd name="T14" fmla="*/ 2147483647 w 186"/>
                  <a:gd name="T15" fmla="*/ 2147483647 h 1097"/>
                  <a:gd name="T16" fmla="*/ 2147483647 w 186"/>
                  <a:gd name="T17" fmla="*/ 2147483647 h 1097"/>
                  <a:gd name="T18" fmla="*/ 2147483647 w 186"/>
                  <a:gd name="T19" fmla="*/ 2147483647 h 1097"/>
                  <a:gd name="T20" fmla="*/ 2147483647 w 186"/>
                  <a:gd name="T21" fmla="*/ 2147483647 h 1097"/>
                  <a:gd name="T22" fmla="*/ 2147483647 w 186"/>
                  <a:gd name="T23" fmla="*/ 2147483647 h 1097"/>
                  <a:gd name="T24" fmla="*/ 2147483647 w 186"/>
                  <a:gd name="T25" fmla="*/ 2147483647 h 1097"/>
                  <a:gd name="T26" fmla="*/ 2147483647 w 186"/>
                  <a:gd name="T27" fmla="*/ 2147483647 h 1097"/>
                  <a:gd name="T28" fmla="*/ 2147483647 w 186"/>
                  <a:gd name="T29" fmla="*/ 2147483647 h 1097"/>
                  <a:gd name="T30" fmla="*/ 2147483647 w 186"/>
                  <a:gd name="T31" fmla="*/ 2147483647 h 1097"/>
                  <a:gd name="T32" fmla="*/ 2147483647 w 186"/>
                  <a:gd name="T33" fmla="*/ 2147483647 h 1097"/>
                  <a:gd name="T34" fmla="*/ 2147483647 w 186"/>
                  <a:gd name="T35" fmla="*/ 2147483647 h 1097"/>
                  <a:gd name="T36" fmla="*/ 2147483647 w 186"/>
                  <a:gd name="T37" fmla="*/ 2147483647 h 1097"/>
                  <a:gd name="T38" fmla="*/ 2147483647 w 186"/>
                  <a:gd name="T39" fmla="*/ 2147483647 h 1097"/>
                  <a:gd name="T40" fmla="*/ 2147483647 w 186"/>
                  <a:gd name="T41" fmla="*/ 2147483647 h 1097"/>
                  <a:gd name="T42" fmla="*/ 2147483647 w 186"/>
                  <a:gd name="T43" fmla="*/ 2147483647 h 1097"/>
                  <a:gd name="T44" fmla="*/ 2147483647 w 186"/>
                  <a:gd name="T45" fmla="*/ 2147483647 h 1097"/>
                  <a:gd name="T46" fmla="*/ 0 w 186"/>
                  <a:gd name="T47" fmla="*/ 2147483647 h 1097"/>
                  <a:gd name="T48" fmla="*/ 2147483647 w 186"/>
                  <a:gd name="T49" fmla="*/ 2147483647 h 1097"/>
                  <a:gd name="T50" fmla="*/ 2147483647 w 186"/>
                  <a:gd name="T51" fmla="*/ 2147483647 h 1097"/>
                  <a:gd name="T52" fmla="*/ 2147483647 w 186"/>
                  <a:gd name="T53" fmla="*/ 2147483647 h 1097"/>
                  <a:gd name="T54" fmla="*/ 2147483647 w 186"/>
                  <a:gd name="T55" fmla="*/ 2147483647 h 1097"/>
                  <a:gd name="T56" fmla="*/ 2147483647 w 186"/>
                  <a:gd name="T57" fmla="*/ 2147483647 h 1097"/>
                  <a:gd name="T58" fmla="*/ 2147483647 w 186"/>
                  <a:gd name="T59" fmla="*/ 2147483647 h 1097"/>
                  <a:gd name="T60" fmla="*/ 2147483647 w 186"/>
                  <a:gd name="T61" fmla="*/ 2147483647 h 1097"/>
                  <a:gd name="T62" fmla="*/ 2147483647 w 186"/>
                  <a:gd name="T63" fmla="*/ 2147483647 h 1097"/>
                  <a:gd name="T64" fmla="*/ 2147483647 w 186"/>
                  <a:gd name="T65" fmla="*/ 2147483647 h 1097"/>
                  <a:gd name="T66" fmla="*/ 2147483647 w 186"/>
                  <a:gd name="T67" fmla="*/ 2147483647 h 1097"/>
                  <a:gd name="T68" fmla="*/ 2147483647 w 186"/>
                  <a:gd name="T69" fmla="*/ 2147483647 h 1097"/>
                  <a:gd name="T70" fmla="*/ 2147483647 w 186"/>
                  <a:gd name="T71" fmla="*/ 2147483647 h 1097"/>
                  <a:gd name="T72" fmla="*/ 2147483647 w 186"/>
                  <a:gd name="T73" fmla="*/ 2147483647 h 1097"/>
                  <a:gd name="T74" fmla="*/ 2147483647 w 186"/>
                  <a:gd name="T75" fmla="*/ 2147483647 h 1097"/>
                  <a:gd name="T76" fmla="*/ 2147483647 w 186"/>
                  <a:gd name="T77" fmla="*/ 2147483647 h 1097"/>
                  <a:gd name="T78" fmla="*/ 2147483647 w 186"/>
                  <a:gd name="T79" fmla="*/ 2147483647 h 1097"/>
                  <a:gd name="T80" fmla="*/ 2147483647 w 186"/>
                  <a:gd name="T81" fmla="*/ 0 h 10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6"/>
                  <a:gd name="T124" fmla="*/ 0 h 1097"/>
                  <a:gd name="T125" fmla="*/ 186 w 186"/>
                  <a:gd name="T126" fmla="*/ 1097 h 109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6" h="1097">
                    <a:moveTo>
                      <a:pt x="183" y="1096"/>
                    </a:moveTo>
                    <a:lnTo>
                      <a:pt x="169" y="1077"/>
                    </a:lnTo>
                    <a:lnTo>
                      <a:pt x="169" y="1061"/>
                    </a:lnTo>
                    <a:lnTo>
                      <a:pt x="180" y="1045"/>
                    </a:lnTo>
                    <a:lnTo>
                      <a:pt x="180" y="1028"/>
                    </a:lnTo>
                    <a:lnTo>
                      <a:pt x="180" y="1012"/>
                    </a:lnTo>
                    <a:lnTo>
                      <a:pt x="180" y="996"/>
                    </a:lnTo>
                    <a:lnTo>
                      <a:pt x="185" y="979"/>
                    </a:lnTo>
                    <a:lnTo>
                      <a:pt x="185" y="963"/>
                    </a:lnTo>
                    <a:lnTo>
                      <a:pt x="185" y="947"/>
                    </a:lnTo>
                    <a:lnTo>
                      <a:pt x="174" y="930"/>
                    </a:lnTo>
                    <a:lnTo>
                      <a:pt x="158" y="919"/>
                    </a:lnTo>
                    <a:lnTo>
                      <a:pt x="147" y="903"/>
                    </a:lnTo>
                    <a:lnTo>
                      <a:pt x="131" y="903"/>
                    </a:lnTo>
                    <a:lnTo>
                      <a:pt x="114" y="897"/>
                    </a:lnTo>
                    <a:lnTo>
                      <a:pt x="98" y="897"/>
                    </a:lnTo>
                    <a:lnTo>
                      <a:pt x="87" y="881"/>
                    </a:lnTo>
                    <a:lnTo>
                      <a:pt x="71" y="870"/>
                    </a:lnTo>
                    <a:lnTo>
                      <a:pt x="60" y="854"/>
                    </a:lnTo>
                    <a:lnTo>
                      <a:pt x="43" y="843"/>
                    </a:lnTo>
                    <a:lnTo>
                      <a:pt x="32" y="827"/>
                    </a:lnTo>
                    <a:lnTo>
                      <a:pt x="22" y="810"/>
                    </a:lnTo>
                    <a:lnTo>
                      <a:pt x="5" y="799"/>
                    </a:lnTo>
                    <a:lnTo>
                      <a:pt x="0" y="783"/>
                    </a:lnTo>
                    <a:lnTo>
                      <a:pt x="39" y="184"/>
                    </a:lnTo>
                    <a:lnTo>
                      <a:pt x="27" y="167"/>
                    </a:lnTo>
                    <a:lnTo>
                      <a:pt x="43" y="167"/>
                    </a:lnTo>
                    <a:lnTo>
                      <a:pt x="60" y="167"/>
                    </a:lnTo>
                    <a:lnTo>
                      <a:pt x="76" y="172"/>
                    </a:lnTo>
                    <a:lnTo>
                      <a:pt x="92" y="172"/>
                    </a:lnTo>
                    <a:lnTo>
                      <a:pt x="109" y="167"/>
                    </a:lnTo>
                    <a:lnTo>
                      <a:pt x="120" y="150"/>
                    </a:lnTo>
                    <a:lnTo>
                      <a:pt x="120" y="134"/>
                    </a:lnTo>
                    <a:lnTo>
                      <a:pt x="120" y="117"/>
                    </a:lnTo>
                    <a:lnTo>
                      <a:pt x="120" y="101"/>
                    </a:lnTo>
                    <a:lnTo>
                      <a:pt x="131" y="85"/>
                    </a:lnTo>
                    <a:lnTo>
                      <a:pt x="131" y="68"/>
                    </a:lnTo>
                    <a:lnTo>
                      <a:pt x="131" y="52"/>
                    </a:lnTo>
                    <a:lnTo>
                      <a:pt x="131" y="36"/>
                    </a:lnTo>
                    <a:lnTo>
                      <a:pt x="125" y="19"/>
                    </a:lnTo>
                    <a:lnTo>
                      <a:pt x="119" y="0"/>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32" name="Freeform 68"/>
              <p:cNvSpPr>
                <a:spLocks/>
              </p:cNvSpPr>
              <p:nvPr/>
            </p:nvSpPr>
            <p:spPr bwMode="auto">
              <a:xfrm>
                <a:off x="6019800" y="3581400"/>
                <a:ext cx="2173287" cy="2335213"/>
              </a:xfrm>
              <a:custGeom>
                <a:avLst/>
                <a:gdLst>
                  <a:gd name="T0" fmla="*/ 2147483647 w 1369"/>
                  <a:gd name="T1" fmla="*/ 2147483647 h 1471"/>
                  <a:gd name="T2" fmla="*/ 2147483647 w 1369"/>
                  <a:gd name="T3" fmla="*/ 2147483647 h 1471"/>
                  <a:gd name="T4" fmla="*/ 2147483647 w 1369"/>
                  <a:gd name="T5" fmla="*/ 2147483647 h 1471"/>
                  <a:gd name="T6" fmla="*/ 2147483647 w 1369"/>
                  <a:gd name="T7" fmla="*/ 2147483647 h 1471"/>
                  <a:gd name="T8" fmla="*/ 2147483647 w 1369"/>
                  <a:gd name="T9" fmla="*/ 2147483647 h 1471"/>
                  <a:gd name="T10" fmla="*/ 2147483647 w 1369"/>
                  <a:gd name="T11" fmla="*/ 2147483647 h 1471"/>
                  <a:gd name="T12" fmla="*/ 2147483647 w 1369"/>
                  <a:gd name="T13" fmla="*/ 2147483647 h 1471"/>
                  <a:gd name="T14" fmla="*/ 2147483647 w 1369"/>
                  <a:gd name="T15" fmla="*/ 2147483647 h 1471"/>
                  <a:gd name="T16" fmla="*/ 2147483647 w 1369"/>
                  <a:gd name="T17" fmla="*/ 2147483647 h 1471"/>
                  <a:gd name="T18" fmla="*/ 2147483647 w 1369"/>
                  <a:gd name="T19" fmla="*/ 2147483647 h 1471"/>
                  <a:gd name="T20" fmla="*/ 2147483647 w 1369"/>
                  <a:gd name="T21" fmla="*/ 2147483647 h 1471"/>
                  <a:gd name="T22" fmla="*/ 2147483647 w 1369"/>
                  <a:gd name="T23" fmla="*/ 2147483647 h 1471"/>
                  <a:gd name="T24" fmla="*/ 2147483647 w 1369"/>
                  <a:gd name="T25" fmla="*/ 2147483647 h 1471"/>
                  <a:gd name="T26" fmla="*/ 2147483647 w 1369"/>
                  <a:gd name="T27" fmla="*/ 2147483647 h 1471"/>
                  <a:gd name="T28" fmla="*/ 2147483647 w 1369"/>
                  <a:gd name="T29" fmla="*/ 2147483647 h 1471"/>
                  <a:gd name="T30" fmla="*/ 2147483647 w 1369"/>
                  <a:gd name="T31" fmla="*/ 2147483647 h 1471"/>
                  <a:gd name="T32" fmla="*/ 2147483647 w 1369"/>
                  <a:gd name="T33" fmla="*/ 2147483647 h 1471"/>
                  <a:gd name="T34" fmla="*/ 2147483647 w 1369"/>
                  <a:gd name="T35" fmla="*/ 2147483647 h 1471"/>
                  <a:gd name="T36" fmla="*/ 2147483647 w 1369"/>
                  <a:gd name="T37" fmla="*/ 2147483647 h 1471"/>
                  <a:gd name="T38" fmla="*/ 2147483647 w 1369"/>
                  <a:gd name="T39" fmla="*/ 2147483647 h 1471"/>
                  <a:gd name="T40" fmla="*/ 2147483647 w 1369"/>
                  <a:gd name="T41" fmla="*/ 2147483647 h 1471"/>
                  <a:gd name="T42" fmla="*/ 2147483647 w 1369"/>
                  <a:gd name="T43" fmla="*/ 2147483647 h 1471"/>
                  <a:gd name="T44" fmla="*/ 2147483647 w 1369"/>
                  <a:gd name="T45" fmla="*/ 2147483647 h 1471"/>
                  <a:gd name="T46" fmla="*/ 2147483647 w 1369"/>
                  <a:gd name="T47" fmla="*/ 2147483647 h 1471"/>
                  <a:gd name="T48" fmla="*/ 2147483647 w 1369"/>
                  <a:gd name="T49" fmla="*/ 2147483647 h 1471"/>
                  <a:gd name="T50" fmla="*/ 2147483647 w 1369"/>
                  <a:gd name="T51" fmla="*/ 2147483647 h 1471"/>
                  <a:gd name="T52" fmla="*/ 2147483647 w 1369"/>
                  <a:gd name="T53" fmla="*/ 2147483647 h 1471"/>
                  <a:gd name="T54" fmla="*/ 2147483647 w 1369"/>
                  <a:gd name="T55" fmla="*/ 2147483647 h 1471"/>
                  <a:gd name="T56" fmla="*/ 2147483647 w 1369"/>
                  <a:gd name="T57" fmla="*/ 2147483647 h 1471"/>
                  <a:gd name="T58" fmla="*/ 2147483647 w 1369"/>
                  <a:gd name="T59" fmla="*/ 2147483647 h 1471"/>
                  <a:gd name="T60" fmla="*/ 2147483647 w 1369"/>
                  <a:gd name="T61" fmla="*/ 2147483647 h 1471"/>
                  <a:gd name="T62" fmla="*/ 2147483647 w 1369"/>
                  <a:gd name="T63" fmla="*/ 2147483647 h 1471"/>
                  <a:gd name="T64" fmla="*/ 2147483647 w 1369"/>
                  <a:gd name="T65" fmla="*/ 2147483647 h 1471"/>
                  <a:gd name="T66" fmla="*/ 2147483647 w 1369"/>
                  <a:gd name="T67" fmla="*/ 2147483647 h 1471"/>
                  <a:gd name="T68" fmla="*/ 2147483647 w 1369"/>
                  <a:gd name="T69" fmla="*/ 2147483647 h 1471"/>
                  <a:gd name="T70" fmla="*/ 2147483647 w 1369"/>
                  <a:gd name="T71" fmla="*/ 2147483647 h 1471"/>
                  <a:gd name="T72" fmla="*/ 2147483647 w 1369"/>
                  <a:gd name="T73" fmla="*/ 2147483647 h 1471"/>
                  <a:gd name="T74" fmla="*/ 2147483647 w 1369"/>
                  <a:gd name="T75" fmla="*/ 2147483647 h 1471"/>
                  <a:gd name="T76" fmla="*/ 2147483647 w 1369"/>
                  <a:gd name="T77" fmla="*/ 2147483647 h 1471"/>
                  <a:gd name="T78" fmla="*/ 2147483647 w 1369"/>
                  <a:gd name="T79" fmla="*/ 2147483647 h 1471"/>
                  <a:gd name="T80" fmla="*/ 2147483647 w 1369"/>
                  <a:gd name="T81" fmla="*/ 2147483647 h 1471"/>
                  <a:gd name="T82" fmla="*/ 2147483647 w 1369"/>
                  <a:gd name="T83" fmla="*/ 2147483647 h 1471"/>
                  <a:gd name="T84" fmla="*/ 2147483647 w 1369"/>
                  <a:gd name="T85" fmla="*/ 2147483647 h 1471"/>
                  <a:gd name="T86" fmla="*/ 2147483647 w 1369"/>
                  <a:gd name="T87" fmla="*/ 2147483647 h 1471"/>
                  <a:gd name="T88" fmla="*/ 2147483647 w 1369"/>
                  <a:gd name="T89" fmla="*/ 2147483647 h 1471"/>
                  <a:gd name="T90" fmla="*/ 2147483647 w 1369"/>
                  <a:gd name="T91" fmla="*/ 2147483647 h 1471"/>
                  <a:gd name="T92" fmla="*/ 2147483647 w 1369"/>
                  <a:gd name="T93" fmla="*/ 2147483647 h 1471"/>
                  <a:gd name="T94" fmla="*/ 2147483647 w 1369"/>
                  <a:gd name="T95" fmla="*/ 2147483647 h 147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69"/>
                  <a:gd name="T145" fmla="*/ 0 h 1471"/>
                  <a:gd name="T146" fmla="*/ 1369 w 1369"/>
                  <a:gd name="T147" fmla="*/ 1471 h 147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69" h="1471">
                    <a:moveTo>
                      <a:pt x="54" y="468"/>
                    </a:moveTo>
                    <a:lnTo>
                      <a:pt x="48" y="450"/>
                    </a:lnTo>
                    <a:lnTo>
                      <a:pt x="30" y="462"/>
                    </a:lnTo>
                    <a:lnTo>
                      <a:pt x="12" y="474"/>
                    </a:lnTo>
                    <a:lnTo>
                      <a:pt x="0" y="492"/>
                    </a:lnTo>
                    <a:lnTo>
                      <a:pt x="0" y="510"/>
                    </a:lnTo>
                    <a:lnTo>
                      <a:pt x="18" y="516"/>
                    </a:lnTo>
                    <a:lnTo>
                      <a:pt x="30" y="534"/>
                    </a:lnTo>
                    <a:lnTo>
                      <a:pt x="48" y="546"/>
                    </a:lnTo>
                    <a:lnTo>
                      <a:pt x="54" y="564"/>
                    </a:lnTo>
                    <a:lnTo>
                      <a:pt x="72" y="576"/>
                    </a:lnTo>
                    <a:lnTo>
                      <a:pt x="78" y="594"/>
                    </a:lnTo>
                    <a:lnTo>
                      <a:pt x="90" y="612"/>
                    </a:lnTo>
                    <a:lnTo>
                      <a:pt x="102" y="630"/>
                    </a:lnTo>
                    <a:lnTo>
                      <a:pt x="108" y="648"/>
                    </a:lnTo>
                    <a:lnTo>
                      <a:pt x="120" y="666"/>
                    </a:lnTo>
                    <a:lnTo>
                      <a:pt x="120" y="684"/>
                    </a:lnTo>
                    <a:lnTo>
                      <a:pt x="120" y="702"/>
                    </a:lnTo>
                    <a:lnTo>
                      <a:pt x="126" y="720"/>
                    </a:lnTo>
                    <a:lnTo>
                      <a:pt x="126" y="738"/>
                    </a:lnTo>
                    <a:lnTo>
                      <a:pt x="126" y="756"/>
                    </a:lnTo>
                    <a:lnTo>
                      <a:pt x="120" y="774"/>
                    </a:lnTo>
                    <a:lnTo>
                      <a:pt x="114" y="792"/>
                    </a:lnTo>
                    <a:lnTo>
                      <a:pt x="114" y="810"/>
                    </a:lnTo>
                    <a:lnTo>
                      <a:pt x="108" y="828"/>
                    </a:lnTo>
                    <a:lnTo>
                      <a:pt x="108" y="846"/>
                    </a:lnTo>
                    <a:lnTo>
                      <a:pt x="114" y="864"/>
                    </a:lnTo>
                    <a:lnTo>
                      <a:pt x="114" y="882"/>
                    </a:lnTo>
                    <a:lnTo>
                      <a:pt x="120" y="900"/>
                    </a:lnTo>
                    <a:lnTo>
                      <a:pt x="120" y="918"/>
                    </a:lnTo>
                    <a:lnTo>
                      <a:pt x="132" y="936"/>
                    </a:lnTo>
                    <a:lnTo>
                      <a:pt x="132" y="954"/>
                    </a:lnTo>
                    <a:lnTo>
                      <a:pt x="132" y="972"/>
                    </a:lnTo>
                    <a:lnTo>
                      <a:pt x="150" y="978"/>
                    </a:lnTo>
                    <a:lnTo>
                      <a:pt x="168" y="972"/>
                    </a:lnTo>
                    <a:lnTo>
                      <a:pt x="186" y="972"/>
                    </a:lnTo>
                    <a:lnTo>
                      <a:pt x="204" y="972"/>
                    </a:lnTo>
                    <a:lnTo>
                      <a:pt x="222" y="984"/>
                    </a:lnTo>
                    <a:lnTo>
                      <a:pt x="240" y="990"/>
                    </a:lnTo>
                    <a:lnTo>
                      <a:pt x="258" y="984"/>
                    </a:lnTo>
                    <a:lnTo>
                      <a:pt x="276" y="972"/>
                    </a:lnTo>
                    <a:lnTo>
                      <a:pt x="294" y="966"/>
                    </a:lnTo>
                    <a:lnTo>
                      <a:pt x="312" y="960"/>
                    </a:lnTo>
                    <a:lnTo>
                      <a:pt x="330" y="954"/>
                    </a:lnTo>
                    <a:lnTo>
                      <a:pt x="348" y="954"/>
                    </a:lnTo>
                    <a:lnTo>
                      <a:pt x="342" y="948"/>
                    </a:lnTo>
                    <a:lnTo>
                      <a:pt x="360" y="948"/>
                    </a:lnTo>
                    <a:lnTo>
                      <a:pt x="378" y="936"/>
                    </a:lnTo>
                    <a:lnTo>
                      <a:pt x="396" y="936"/>
                    </a:lnTo>
                    <a:lnTo>
                      <a:pt x="414" y="942"/>
                    </a:lnTo>
                    <a:lnTo>
                      <a:pt x="432" y="948"/>
                    </a:lnTo>
                    <a:lnTo>
                      <a:pt x="450" y="954"/>
                    </a:lnTo>
                    <a:lnTo>
                      <a:pt x="468" y="960"/>
                    </a:lnTo>
                    <a:lnTo>
                      <a:pt x="486" y="972"/>
                    </a:lnTo>
                    <a:lnTo>
                      <a:pt x="504" y="972"/>
                    </a:lnTo>
                    <a:lnTo>
                      <a:pt x="516" y="990"/>
                    </a:lnTo>
                    <a:lnTo>
                      <a:pt x="534" y="996"/>
                    </a:lnTo>
                    <a:lnTo>
                      <a:pt x="552" y="1002"/>
                    </a:lnTo>
                    <a:lnTo>
                      <a:pt x="570" y="990"/>
                    </a:lnTo>
                    <a:lnTo>
                      <a:pt x="588" y="978"/>
                    </a:lnTo>
                    <a:lnTo>
                      <a:pt x="594" y="960"/>
                    </a:lnTo>
                    <a:lnTo>
                      <a:pt x="612" y="948"/>
                    </a:lnTo>
                    <a:lnTo>
                      <a:pt x="630" y="948"/>
                    </a:lnTo>
                    <a:lnTo>
                      <a:pt x="648" y="948"/>
                    </a:lnTo>
                    <a:lnTo>
                      <a:pt x="666" y="948"/>
                    </a:lnTo>
                    <a:lnTo>
                      <a:pt x="684" y="954"/>
                    </a:lnTo>
                    <a:lnTo>
                      <a:pt x="702" y="954"/>
                    </a:lnTo>
                    <a:lnTo>
                      <a:pt x="720" y="966"/>
                    </a:lnTo>
                    <a:lnTo>
                      <a:pt x="726" y="984"/>
                    </a:lnTo>
                    <a:lnTo>
                      <a:pt x="744" y="996"/>
                    </a:lnTo>
                    <a:lnTo>
                      <a:pt x="750" y="1014"/>
                    </a:lnTo>
                    <a:lnTo>
                      <a:pt x="768" y="1020"/>
                    </a:lnTo>
                    <a:lnTo>
                      <a:pt x="774" y="1038"/>
                    </a:lnTo>
                    <a:lnTo>
                      <a:pt x="786" y="1056"/>
                    </a:lnTo>
                    <a:lnTo>
                      <a:pt x="792" y="1074"/>
                    </a:lnTo>
                    <a:lnTo>
                      <a:pt x="798" y="1092"/>
                    </a:lnTo>
                    <a:lnTo>
                      <a:pt x="804" y="1110"/>
                    </a:lnTo>
                    <a:lnTo>
                      <a:pt x="816" y="1128"/>
                    </a:lnTo>
                    <a:lnTo>
                      <a:pt x="816" y="1146"/>
                    </a:lnTo>
                    <a:lnTo>
                      <a:pt x="822" y="1164"/>
                    </a:lnTo>
                    <a:lnTo>
                      <a:pt x="822" y="1182"/>
                    </a:lnTo>
                    <a:lnTo>
                      <a:pt x="834" y="1200"/>
                    </a:lnTo>
                    <a:lnTo>
                      <a:pt x="846" y="1218"/>
                    </a:lnTo>
                    <a:lnTo>
                      <a:pt x="858" y="1236"/>
                    </a:lnTo>
                    <a:lnTo>
                      <a:pt x="876" y="1248"/>
                    </a:lnTo>
                    <a:lnTo>
                      <a:pt x="894" y="1260"/>
                    </a:lnTo>
                    <a:lnTo>
                      <a:pt x="900" y="1278"/>
                    </a:lnTo>
                    <a:lnTo>
                      <a:pt x="912" y="1296"/>
                    </a:lnTo>
                    <a:lnTo>
                      <a:pt x="924" y="1314"/>
                    </a:lnTo>
                    <a:lnTo>
                      <a:pt x="936" y="1332"/>
                    </a:lnTo>
                    <a:lnTo>
                      <a:pt x="948" y="1350"/>
                    </a:lnTo>
                    <a:lnTo>
                      <a:pt x="960" y="1368"/>
                    </a:lnTo>
                    <a:lnTo>
                      <a:pt x="972" y="1386"/>
                    </a:lnTo>
                    <a:lnTo>
                      <a:pt x="990" y="1398"/>
                    </a:lnTo>
                    <a:lnTo>
                      <a:pt x="1002" y="1416"/>
                    </a:lnTo>
                    <a:lnTo>
                      <a:pt x="1020" y="1428"/>
                    </a:lnTo>
                    <a:lnTo>
                      <a:pt x="1032" y="1446"/>
                    </a:lnTo>
                    <a:lnTo>
                      <a:pt x="1050" y="1458"/>
                    </a:lnTo>
                    <a:lnTo>
                      <a:pt x="1068" y="1464"/>
                    </a:lnTo>
                    <a:lnTo>
                      <a:pt x="1086" y="1464"/>
                    </a:lnTo>
                    <a:lnTo>
                      <a:pt x="1104" y="1470"/>
                    </a:lnTo>
                    <a:lnTo>
                      <a:pt x="1116" y="1452"/>
                    </a:lnTo>
                    <a:lnTo>
                      <a:pt x="1134" y="1434"/>
                    </a:lnTo>
                    <a:lnTo>
                      <a:pt x="1134" y="1416"/>
                    </a:lnTo>
                    <a:lnTo>
                      <a:pt x="1146" y="1398"/>
                    </a:lnTo>
                    <a:lnTo>
                      <a:pt x="1152" y="1380"/>
                    </a:lnTo>
                    <a:lnTo>
                      <a:pt x="1152" y="1362"/>
                    </a:lnTo>
                    <a:lnTo>
                      <a:pt x="1152" y="1344"/>
                    </a:lnTo>
                    <a:lnTo>
                      <a:pt x="1152" y="1326"/>
                    </a:lnTo>
                    <a:lnTo>
                      <a:pt x="1152" y="1308"/>
                    </a:lnTo>
                    <a:lnTo>
                      <a:pt x="1152" y="1290"/>
                    </a:lnTo>
                    <a:lnTo>
                      <a:pt x="1146" y="1272"/>
                    </a:lnTo>
                    <a:lnTo>
                      <a:pt x="1140" y="1254"/>
                    </a:lnTo>
                    <a:lnTo>
                      <a:pt x="1140" y="1236"/>
                    </a:lnTo>
                    <a:lnTo>
                      <a:pt x="1128" y="1218"/>
                    </a:lnTo>
                    <a:lnTo>
                      <a:pt x="1110" y="1206"/>
                    </a:lnTo>
                    <a:lnTo>
                      <a:pt x="1104" y="1188"/>
                    </a:lnTo>
                    <a:lnTo>
                      <a:pt x="1086" y="1176"/>
                    </a:lnTo>
                    <a:lnTo>
                      <a:pt x="1080" y="1158"/>
                    </a:lnTo>
                    <a:lnTo>
                      <a:pt x="1068" y="1140"/>
                    </a:lnTo>
                    <a:lnTo>
                      <a:pt x="1056" y="1122"/>
                    </a:lnTo>
                    <a:lnTo>
                      <a:pt x="1050" y="1104"/>
                    </a:lnTo>
                    <a:lnTo>
                      <a:pt x="1032" y="1098"/>
                    </a:lnTo>
                    <a:lnTo>
                      <a:pt x="1026" y="1080"/>
                    </a:lnTo>
                    <a:lnTo>
                      <a:pt x="1014" y="1062"/>
                    </a:lnTo>
                    <a:lnTo>
                      <a:pt x="1002" y="1044"/>
                    </a:lnTo>
                    <a:lnTo>
                      <a:pt x="1020" y="1038"/>
                    </a:lnTo>
                    <a:lnTo>
                      <a:pt x="1032" y="1020"/>
                    </a:lnTo>
                    <a:lnTo>
                      <a:pt x="1014" y="1002"/>
                    </a:lnTo>
                    <a:lnTo>
                      <a:pt x="996" y="990"/>
                    </a:lnTo>
                    <a:lnTo>
                      <a:pt x="984" y="972"/>
                    </a:lnTo>
                    <a:lnTo>
                      <a:pt x="972" y="954"/>
                    </a:lnTo>
                    <a:lnTo>
                      <a:pt x="966" y="936"/>
                    </a:lnTo>
                    <a:lnTo>
                      <a:pt x="948" y="924"/>
                    </a:lnTo>
                    <a:lnTo>
                      <a:pt x="942" y="906"/>
                    </a:lnTo>
                    <a:lnTo>
                      <a:pt x="936" y="888"/>
                    </a:lnTo>
                    <a:lnTo>
                      <a:pt x="918" y="876"/>
                    </a:lnTo>
                    <a:lnTo>
                      <a:pt x="918" y="858"/>
                    </a:lnTo>
                    <a:lnTo>
                      <a:pt x="912" y="840"/>
                    </a:lnTo>
                    <a:lnTo>
                      <a:pt x="900" y="822"/>
                    </a:lnTo>
                    <a:lnTo>
                      <a:pt x="888" y="804"/>
                    </a:lnTo>
                    <a:lnTo>
                      <a:pt x="888" y="786"/>
                    </a:lnTo>
                    <a:lnTo>
                      <a:pt x="888" y="768"/>
                    </a:lnTo>
                    <a:lnTo>
                      <a:pt x="894" y="750"/>
                    </a:lnTo>
                    <a:lnTo>
                      <a:pt x="900" y="732"/>
                    </a:lnTo>
                    <a:lnTo>
                      <a:pt x="912" y="714"/>
                    </a:lnTo>
                    <a:lnTo>
                      <a:pt x="918" y="696"/>
                    </a:lnTo>
                    <a:lnTo>
                      <a:pt x="918" y="678"/>
                    </a:lnTo>
                    <a:lnTo>
                      <a:pt x="918" y="660"/>
                    </a:lnTo>
                    <a:lnTo>
                      <a:pt x="924" y="642"/>
                    </a:lnTo>
                    <a:lnTo>
                      <a:pt x="930" y="624"/>
                    </a:lnTo>
                    <a:lnTo>
                      <a:pt x="936" y="606"/>
                    </a:lnTo>
                    <a:lnTo>
                      <a:pt x="954" y="594"/>
                    </a:lnTo>
                    <a:lnTo>
                      <a:pt x="966" y="576"/>
                    </a:lnTo>
                    <a:lnTo>
                      <a:pt x="984" y="570"/>
                    </a:lnTo>
                    <a:lnTo>
                      <a:pt x="1002" y="558"/>
                    </a:lnTo>
                    <a:lnTo>
                      <a:pt x="1014" y="540"/>
                    </a:lnTo>
                    <a:lnTo>
                      <a:pt x="1026" y="522"/>
                    </a:lnTo>
                    <a:lnTo>
                      <a:pt x="1038" y="504"/>
                    </a:lnTo>
                    <a:lnTo>
                      <a:pt x="1056" y="498"/>
                    </a:lnTo>
                    <a:lnTo>
                      <a:pt x="1074" y="480"/>
                    </a:lnTo>
                    <a:lnTo>
                      <a:pt x="1086" y="462"/>
                    </a:lnTo>
                    <a:lnTo>
                      <a:pt x="1092" y="444"/>
                    </a:lnTo>
                    <a:lnTo>
                      <a:pt x="1104" y="426"/>
                    </a:lnTo>
                    <a:lnTo>
                      <a:pt x="1104" y="408"/>
                    </a:lnTo>
                    <a:lnTo>
                      <a:pt x="1110" y="390"/>
                    </a:lnTo>
                    <a:lnTo>
                      <a:pt x="1116" y="372"/>
                    </a:lnTo>
                    <a:lnTo>
                      <a:pt x="1122" y="354"/>
                    </a:lnTo>
                    <a:lnTo>
                      <a:pt x="1140" y="348"/>
                    </a:lnTo>
                    <a:lnTo>
                      <a:pt x="1158" y="342"/>
                    </a:lnTo>
                    <a:lnTo>
                      <a:pt x="1164" y="324"/>
                    </a:lnTo>
                    <a:lnTo>
                      <a:pt x="1170" y="306"/>
                    </a:lnTo>
                    <a:lnTo>
                      <a:pt x="1188" y="294"/>
                    </a:lnTo>
                    <a:lnTo>
                      <a:pt x="1206" y="282"/>
                    </a:lnTo>
                    <a:lnTo>
                      <a:pt x="1218" y="264"/>
                    </a:lnTo>
                    <a:lnTo>
                      <a:pt x="1224" y="246"/>
                    </a:lnTo>
                    <a:lnTo>
                      <a:pt x="1242" y="234"/>
                    </a:lnTo>
                    <a:lnTo>
                      <a:pt x="1248" y="216"/>
                    </a:lnTo>
                    <a:lnTo>
                      <a:pt x="1266" y="204"/>
                    </a:lnTo>
                    <a:lnTo>
                      <a:pt x="1278" y="186"/>
                    </a:lnTo>
                    <a:lnTo>
                      <a:pt x="1296" y="180"/>
                    </a:lnTo>
                    <a:lnTo>
                      <a:pt x="1314" y="168"/>
                    </a:lnTo>
                    <a:lnTo>
                      <a:pt x="1320" y="150"/>
                    </a:lnTo>
                    <a:lnTo>
                      <a:pt x="1332" y="132"/>
                    </a:lnTo>
                    <a:lnTo>
                      <a:pt x="1338" y="114"/>
                    </a:lnTo>
                    <a:lnTo>
                      <a:pt x="1344" y="96"/>
                    </a:lnTo>
                    <a:lnTo>
                      <a:pt x="1362" y="84"/>
                    </a:lnTo>
                    <a:lnTo>
                      <a:pt x="1362" y="66"/>
                    </a:lnTo>
                    <a:lnTo>
                      <a:pt x="1368" y="48"/>
                    </a:lnTo>
                    <a:lnTo>
                      <a:pt x="1368" y="30"/>
                    </a:lnTo>
                    <a:lnTo>
                      <a:pt x="1350" y="30"/>
                    </a:lnTo>
                    <a:lnTo>
                      <a:pt x="1332" y="30"/>
                    </a:lnTo>
                    <a:lnTo>
                      <a:pt x="1314" y="30"/>
                    </a:lnTo>
                    <a:lnTo>
                      <a:pt x="1296" y="18"/>
                    </a:lnTo>
                    <a:lnTo>
                      <a:pt x="1290" y="0"/>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34" name="Freeform 81"/>
              <p:cNvSpPr>
                <a:spLocks/>
              </p:cNvSpPr>
              <p:nvPr/>
            </p:nvSpPr>
            <p:spPr bwMode="auto">
              <a:xfrm>
                <a:off x="5410201" y="3282951"/>
                <a:ext cx="863600" cy="2127250"/>
              </a:xfrm>
              <a:custGeom>
                <a:avLst/>
                <a:gdLst>
                  <a:gd name="T0" fmla="*/ 2147483647 w 529"/>
                  <a:gd name="T1" fmla="*/ 2147483647 h 1387"/>
                  <a:gd name="T2" fmla="*/ 2147483647 w 529"/>
                  <a:gd name="T3" fmla="*/ 2147483647 h 1387"/>
                  <a:gd name="T4" fmla="*/ 2147483647 w 529"/>
                  <a:gd name="T5" fmla="*/ 2147483647 h 1387"/>
                  <a:gd name="T6" fmla="*/ 2147483647 w 529"/>
                  <a:gd name="T7" fmla="*/ 2147483647 h 1387"/>
                  <a:gd name="T8" fmla="*/ 2147483647 w 529"/>
                  <a:gd name="T9" fmla="*/ 2147483647 h 1387"/>
                  <a:gd name="T10" fmla="*/ 2147483647 w 529"/>
                  <a:gd name="T11" fmla="*/ 2147483647 h 1387"/>
                  <a:gd name="T12" fmla="*/ 2147483647 w 529"/>
                  <a:gd name="T13" fmla="*/ 2147483647 h 1387"/>
                  <a:gd name="T14" fmla="*/ 2147483647 w 529"/>
                  <a:gd name="T15" fmla="*/ 2147483647 h 1387"/>
                  <a:gd name="T16" fmla="*/ 2147483647 w 529"/>
                  <a:gd name="T17" fmla="*/ 2147483647 h 1387"/>
                  <a:gd name="T18" fmla="*/ 2147483647 w 529"/>
                  <a:gd name="T19" fmla="*/ 2147483647 h 1387"/>
                  <a:gd name="T20" fmla="*/ 2147483647 w 529"/>
                  <a:gd name="T21" fmla="*/ 2147483647 h 1387"/>
                  <a:gd name="T22" fmla="*/ 2147483647 w 529"/>
                  <a:gd name="T23" fmla="*/ 2147483647 h 1387"/>
                  <a:gd name="T24" fmla="*/ 2147483647 w 529"/>
                  <a:gd name="T25" fmla="*/ 2147483647 h 1387"/>
                  <a:gd name="T26" fmla="*/ 2147483647 w 529"/>
                  <a:gd name="T27" fmla="*/ 2147483647 h 1387"/>
                  <a:gd name="T28" fmla="*/ 2147483647 w 529"/>
                  <a:gd name="T29" fmla="*/ 2147483647 h 1387"/>
                  <a:gd name="T30" fmla="*/ 2147483647 w 529"/>
                  <a:gd name="T31" fmla="*/ 2147483647 h 1387"/>
                  <a:gd name="T32" fmla="*/ 2147483647 w 529"/>
                  <a:gd name="T33" fmla="*/ 2147483647 h 1387"/>
                  <a:gd name="T34" fmla="*/ 2147483647 w 529"/>
                  <a:gd name="T35" fmla="*/ 2147483647 h 1387"/>
                  <a:gd name="T36" fmla="*/ 2147483647 w 529"/>
                  <a:gd name="T37" fmla="*/ 2147483647 h 1387"/>
                  <a:gd name="T38" fmla="*/ 2147483647 w 529"/>
                  <a:gd name="T39" fmla="*/ 2147483647 h 1387"/>
                  <a:gd name="T40" fmla="*/ 2147483647 w 529"/>
                  <a:gd name="T41" fmla="*/ 2147483647 h 1387"/>
                  <a:gd name="T42" fmla="*/ 2147483647 w 529"/>
                  <a:gd name="T43" fmla="*/ 2147483647 h 1387"/>
                  <a:gd name="T44" fmla="*/ 2147483647 w 529"/>
                  <a:gd name="T45" fmla="*/ 2147483647 h 1387"/>
                  <a:gd name="T46" fmla="*/ 0 w 529"/>
                  <a:gd name="T47" fmla="*/ 2147483647 h 1387"/>
                  <a:gd name="T48" fmla="*/ 0 w 529"/>
                  <a:gd name="T49" fmla="*/ 2147483647 h 1387"/>
                  <a:gd name="T50" fmla="*/ 2147483647 w 529"/>
                  <a:gd name="T51" fmla="*/ 2147483647 h 1387"/>
                  <a:gd name="T52" fmla="*/ 2147483647 w 529"/>
                  <a:gd name="T53" fmla="*/ 2147483647 h 1387"/>
                  <a:gd name="T54" fmla="*/ 2147483647 w 529"/>
                  <a:gd name="T55" fmla="*/ 2147483647 h 1387"/>
                  <a:gd name="T56" fmla="*/ 2147483647 w 529"/>
                  <a:gd name="T57" fmla="*/ 2147483647 h 1387"/>
                  <a:gd name="T58" fmla="*/ 2147483647 w 529"/>
                  <a:gd name="T59" fmla="*/ 2147483647 h 1387"/>
                  <a:gd name="T60" fmla="*/ 2147483647 w 529"/>
                  <a:gd name="T61" fmla="*/ 2147483647 h 1387"/>
                  <a:gd name="T62" fmla="*/ 2147483647 w 529"/>
                  <a:gd name="T63" fmla="*/ 2147483647 h 1387"/>
                  <a:gd name="T64" fmla="*/ 2147483647 w 529"/>
                  <a:gd name="T65" fmla="*/ 2147483647 h 1387"/>
                  <a:gd name="T66" fmla="*/ 2147483647 w 529"/>
                  <a:gd name="T67" fmla="*/ 2147483647 h 1387"/>
                  <a:gd name="T68" fmla="*/ 2147483647 w 529"/>
                  <a:gd name="T69" fmla="*/ 2147483647 h 1387"/>
                  <a:gd name="T70" fmla="*/ 2147483647 w 529"/>
                  <a:gd name="T71" fmla="*/ 2147483647 h 1387"/>
                  <a:gd name="T72" fmla="*/ 2147483647 w 529"/>
                  <a:gd name="T73" fmla="*/ 2147483647 h 1387"/>
                  <a:gd name="T74" fmla="*/ 2147483647 w 529"/>
                  <a:gd name="T75" fmla="*/ 2147483647 h 1387"/>
                  <a:gd name="T76" fmla="*/ 2147483647 w 529"/>
                  <a:gd name="T77" fmla="*/ 2147483647 h 1387"/>
                  <a:gd name="T78" fmla="*/ 2147483647 w 529"/>
                  <a:gd name="T79" fmla="*/ 2147483647 h 1387"/>
                  <a:gd name="T80" fmla="*/ 2147483647 w 529"/>
                  <a:gd name="T81" fmla="*/ 2147483647 h 1387"/>
                  <a:gd name="T82" fmla="*/ 2147483647 w 529"/>
                  <a:gd name="T83" fmla="*/ 2147483647 h 1387"/>
                  <a:gd name="T84" fmla="*/ 2147483647 w 529"/>
                  <a:gd name="T85" fmla="*/ 2147483647 h 1387"/>
                  <a:gd name="T86" fmla="*/ 2147483647 w 529"/>
                  <a:gd name="T87" fmla="*/ 2147483647 h 13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9"/>
                  <a:gd name="T133" fmla="*/ 0 h 1387"/>
                  <a:gd name="T134" fmla="*/ 529 w 529"/>
                  <a:gd name="T135" fmla="*/ 1387 h 138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9" h="1387">
                    <a:moveTo>
                      <a:pt x="114" y="0"/>
                    </a:moveTo>
                    <a:lnTo>
                      <a:pt x="126" y="24"/>
                    </a:lnTo>
                    <a:lnTo>
                      <a:pt x="132" y="42"/>
                    </a:lnTo>
                    <a:lnTo>
                      <a:pt x="132" y="60"/>
                    </a:lnTo>
                    <a:lnTo>
                      <a:pt x="132" y="78"/>
                    </a:lnTo>
                    <a:lnTo>
                      <a:pt x="144" y="96"/>
                    </a:lnTo>
                    <a:lnTo>
                      <a:pt x="162" y="96"/>
                    </a:lnTo>
                    <a:lnTo>
                      <a:pt x="180" y="108"/>
                    </a:lnTo>
                    <a:lnTo>
                      <a:pt x="192" y="126"/>
                    </a:lnTo>
                    <a:lnTo>
                      <a:pt x="210" y="138"/>
                    </a:lnTo>
                    <a:lnTo>
                      <a:pt x="216" y="156"/>
                    </a:lnTo>
                    <a:lnTo>
                      <a:pt x="216" y="174"/>
                    </a:lnTo>
                    <a:lnTo>
                      <a:pt x="210" y="192"/>
                    </a:lnTo>
                    <a:lnTo>
                      <a:pt x="192" y="204"/>
                    </a:lnTo>
                    <a:lnTo>
                      <a:pt x="174" y="216"/>
                    </a:lnTo>
                    <a:lnTo>
                      <a:pt x="168" y="234"/>
                    </a:lnTo>
                    <a:lnTo>
                      <a:pt x="156" y="252"/>
                    </a:lnTo>
                    <a:lnTo>
                      <a:pt x="150" y="270"/>
                    </a:lnTo>
                    <a:lnTo>
                      <a:pt x="150" y="288"/>
                    </a:lnTo>
                    <a:lnTo>
                      <a:pt x="150" y="306"/>
                    </a:lnTo>
                    <a:lnTo>
                      <a:pt x="150" y="324"/>
                    </a:lnTo>
                    <a:lnTo>
                      <a:pt x="168" y="324"/>
                    </a:lnTo>
                    <a:lnTo>
                      <a:pt x="186" y="318"/>
                    </a:lnTo>
                    <a:lnTo>
                      <a:pt x="204" y="318"/>
                    </a:lnTo>
                    <a:lnTo>
                      <a:pt x="222" y="330"/>
                    </a:lnTo>
                    <a:lnTo>
                      <a:pt x="240" y="336"/>
                    </a:lnTo>
                    <a:lnTo>
                      <a:pt x="258" y="342"/>
                    </a:lnTo>
                    <a:lnTo>
                      <a:pt x="258" y="360"/>
                    </a:lnTo>
                    <a:lnTo>
                      <a:pt x="264" y="378"/>
                    </a:lnTo>
                    <a:lnTo>
                      <a:pt x="270" y="396"/>
                    </a:lnTo>
                    <a:lnTo>
                      <a:pt x="276" y="414"/>
                    </a:lnTo>
                    <a:lnTo>
                      <a:pt x="276" y="432"/>
                    </a:lnTo>
                    <a:lnTo>
                      <a:pt x="276" y="450"/>
                    </a:lnTo>
                    <a:lnTo>
                      <a:pt x="270" y="468"/>
                    </a:lnTo>
                    <a:lnTo>
                      <a:pt x="264" y="486"/>
                    </a:lnTo>
                    <a:lnTo>
                      <a:pt x="264" y="504"/>
                    </a:lnTo>
                    <a:lnTo>
                      <a:pt x="264" y="522"/>
                    </a:lnTo>
                    <a:lnTo>
                      <a:pt x="264" y="540"/>
                    </a:lnTo>
                    <a:lnTo>
                      <a:pt x="264" y="558"/>
                    </a:lnTo>
                    <a:lnTo>
                      <a:pt x="258" y="576"/>
                    </a:lnTo>
                    <a:lnTo>
                      <a:pt x="252" y="594"/>
                    </a:lnTo>
                    <a:lnTo>
                      <a:pt x="246" y="612"/>
                    </a:lnTo>
                    <a:lnTo>
                      <a:pt x="246" y="630"/>
                    </a:lnTo>
                    <a:lnTo>
                      <a:pt x="240" y="648"/>
                    </a:lnTo>
                    <a:lnTo>
                      <a:pt x="228" y="666"/>
                    </a:lnTo>
                    <a:lnTo>
                      <a:pt x="222" y="684"/>
                    </a:lnTo>
                    <a:lnTo>
                      <a:pt x="204" y="696"/>
                    </a:lnTo>
                    <a:lnTo>
                      <a:pt x="186" y="690"/>
                    </a:lnTo>
                    <a:lnTo>
                      <a:pt x="168" y="684"/>
                    </a:lnTo>
                    <a:lnTo>
                      <a:pt x="156" y="666"/>
                    </a:lnTo>
                    <a:lnTo>
                      <a:pt x="144" y="648"/>
                    </a:lnTo>
                    <a:lnTo>
                      <a:pt x="126" y="642"/>
                    </a:lnTo>
                    <a:lnTo>
                      <a:pt x="108" y="642"/>
                    </a:lnTo>
                    <a:lnTo>
                      <a:pt x="90" y="642"/>
                    </a:lnTo>
                    <a:lnTo>
                      <a:pt x="72" y="642"/>
                    </a:lnTo>
                    <a:lnTo>
                      <a:pt x="54" y="648"/>
                    </a:lnTo>
                    <a:lnTo>
                      <a:pt x="36" y="660"/>
                    </a:lnTo>
                    <a:lnTo>
                      <a:pt x="36" y="678"/>
                    </a:lnTo>
                    <a:lnTo>
                      <a:pt x="42" y="696"/>
                    </a:lnTo>
                    <a:lnTo>
                      <a:pt x="42" y="714"/>
                    </a:lnTo>
                    <a:lnTo>
                      <a:pt x="42" y="732"/>
                    </a:lnTo>
                    <a:lnTo>
                      <a:pt x="54" y="750"/>
                    </a:lnTo>
                    <a:lnTo>
                      <a:pt x="60" y="768"/>
                    </a:lnTo>
                    <a:lnTo>
                      <a:pt x="60" y="786"/>
                    </a:lnTo>
                    <a:lnTo>
                      <a:pt x="42" y="804"/>
                    </a:lnTo>
                    <a:lnTo>
                      <a:pt x="36" y="822"/>
                    </a:lnTo>
                    <a:lnTo>
                      <a:pt x="24" y="840"/>
                    </a:lnTo>
                    <a:lnTo>
                      <a:pt x="24" y="858"/>
                    </a:lnTo>
                    <a:lnTo>
                      <a:pt x="12" y="876"/>
                    </a:lnTo>
                    <a:lnTo>
                      <a:pt x="6" y="894"/>
                    </a:lnTo>
                    <a:lnTo>
                      <a:pt x="0" y="912"/>
                    </a:lnTo>
                    <a:lnTo>
                      <a:pt x="0" y="930"/>
                    </a:lnTo>
                    <a:lnTo>
                      <a:pt x="0" y="948"/>
                    </a:lnTo>
                    <a:lnTo>
                      <a:pt x="0" y="966"/>
                    </a:lnTo>
                    <a:lnTo>
                      <a:pt x="0" y="984"/>
                    </a:lnTo>
                    <a:lnTo>
                      <a:pt x="6" y="1002"/>
                    </a:lnTo>
                    <a:lnTo>
                      <a:pt x="12" y="1020"/>
                    </a:lnTo>
                    <a:lnTo>
                      <a:pt x="18" y="1038"/>
                    </a:lnTo>
                    <a:lnTo>
                      <a:pt x="18" y="1056"/>
                    </a:lnTo>
                    <a:lnTo>
                      <a:pt x="24" y="1074"/>
                    </a:lnTo>
                    <a:lnTo>
                      <a:pt x="30" y="1092"/>
                    </a:lnTo>
                    <a:lnTo>
                      <a:pt x="30" y="1110"/>
                    </a:lnTo>
                    <a:lnTo>
                      <a:pt x="36" y="1128"/>
                    </a:lnTo>
                    <a:lnTo>
                      <a:pt x="42" y="1146"/>
                    </a:lnTo>
                    <a:lnTo>
                      <a:pt x="48" y="1164"/>
                    </a:lnTo>
                    <a:lnTo>
                      <a:pt x="60" y="1182"/>
                    </a:lnTo>
                    <a:lnTo>
                      <a:pt x="66" y="1200"/>
                    </a:lnTo>
                    <a:lnTo>
                      <a:pt x="72" y="1218"/>
                    </a:lnTo>
                    <a:lnTo>
                      <a:pt x="72" y="1236"/>
                    </a:lnTo>
                    <a:lnTo>
                      <a:pt x="72" y="1254"/>
                    </a:lnTo>
                    <a:lnTo>
                      <a:pt x="72" y="1272"/>
                    </a:lnTo>
                    <a:lnTo>
                      <a:pt x="72" y="1290"/>
                    </a:lnTo>
                    <a:lnTo>
                      <a:pt x="72" y="1308"/>
                    </a:lnTo>
                    <a:lnTo>
                      <a:pt x="90" y="1320"/>
                    </a:lnTo>
                    <a:lnTo>
                      <a:pt x="108" y="1332"/>
                    </a:lnTo>
                    <a:lnTo>
                      <a:pt x="126" y="1332"/>
                    </a:lnTo>
                    <a:lnTo>
                      <a:pt x="144" y="1326"/>
                    </a:lnTo>
                    <a:lnTo>
                      <a:pt x="162" y="1320"/>
                    </a:lnTo>
                    <a:lnTo>
                      <a:pt x="180" y="1320"/>
                    </a:lnTo>
                    <a:lnTo>
                      <a:pt x="198" y="1308"/>
                    </a:lnTo>
                    <a:lnTo>
                      <a:pt x="216" y="1296"/>
                    </a:lnTo>
                    <a:lnTo>
                      <a:pt x="234" y="1284"/>
                    </a:lnTo>
                    <a:lnTo>
                      <a:pt x="252" y="1296"/>
                    </a:lnTo>
                    <a:lnTo>
                      <a:pt x="270" y="1296"/>
                    </a:lnTo>
                    <a:lnTo>
                      <a:pt x="288" y="1308"/>
                    </a:lnTo>
                    <a:lnTo>
                      <a:pt x="288" y="1326"/>
                    </a:lnTo>
                    <a:lnTo>
                      <a:pt x="300" y="1344"/>
                    </a:lnTo>
                    <a:lnTo>
                      <a:pt x="318" y="1350"/>
                    </a:lnTo>
                    <a:lnTo>
                      <a:pt x="336" y="1350"/>
                    </a:lnTo>
                    <a:lnTo>
                      <a:pt x="354" y="1350"/>
                    </a:lnTo>
                    <a:lnTo>
                      <a:pt x="372" y="1350"/>
                    </a:lnTo>
                    <a:lnTo>
                      <a:pt x="390" y="1350"/>
                    </a:lnTo>
                    <a:lnTo>
                      <a:pt x="408" y="1356"/>
                    </a:lnTo>
                    <a:lnTo>
                      <a:pt x="426" y="1344"/>
                    </a:lnTo>
                    <a:lnTo>
                      <a:pt x="432" y="1326"/>
                    </a:lnTo>
                    <a:lnTo>
                      <a:pt x="450" y="1326"/>
                    </a:lnTo>
                    <a:lnTo>
                      <a:pt x="468" y="1332"/>
                    </a:lnTo>
                    <a:lnTo>
                      <a:pt x="486" y="1350"/>
                    </a:lnTo>
                    <a:lnTo>
                      <a:pt x="492" y="1368"/>
                    </a:lnTo>
                    <a:lnTo>
                      <a:pt x="498" y="1386"/>
                    </a:lnTo>
                    <a:lnTo>
                      <a:pt x="516" y="1374"/>
                    </a:lnTo>
                    <a:lnTo>
                      <a:pt x="522" y="1356"/>
                    </a:lnTo>
                    <a:lnTo>
                      <a:pt x="528" y="1338"/>
                    </a:lnTo>
                    <a:lnTo>
                      <a:pt x="528" y="1320"/>
                    </a:lnTo>
                    <a:lnTo>
                      <a:pt x="516" y="1302"/>
                    </a:lnTo>
                    <a:lnTo>
                      <a:pt x="498" y="1296"/>
                    </a:lnTo>
                    <a:lnTo>
                      <a:pt x="480" y="1284"/>
                    </a:lnTo>
                    <a:lnTo>
                      <a:pt x="462" y="1272"/>
                    </a:lnTo>
                    <a:lnTo>
                      <a:pt x="456" y="1254"/>
                    </a:lnTo>
                    <a:lnTo>
                      <a:pt x="462" y="1236"/>
                    </a:lnTo>
                    <a:lnTo>
                      <a:pt x="480" y="1236"/>
                    </a:lnTo>
                    <a:lnTo>
                      <a:pt x="492" y="1218"/>
                    </a:lnTo>
                    <a:lnTo>
                      <a:pt x="504" y="1200"/>
                    </a:lnTo>
                    <a:lnTo>
                      <a:pt x="522" y="1188"/>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35" name="Freeform 63"/>
              <p:cNvSpPr>
                <a:spLocks/>
              </p:cNvSpPr>
              <p:nvPr/>
            </p:nvSpPr>
            <p:spPr bwMode="auto">
              <a:xfrm>
                <a:off x="2987675" y="4876800"/>
                <a:ext cx="2574925" cy="1231900"/>
              </a:xfrm>
              <a:custGeom>
                <a:avLst/>
                <a:gdLst>
                  <a:gd name="T0" fmla="*/ 2147483647 w 1622"/>
                  <a:gd name="T1" fmla="*/ 2147483647 h 776"/>
                  <a:gd name="T2" fmla="*/ 2147483647 w 1622"/>
                  <a:gd name="T3" fmla="*/ 2147483647 h 776"/>
                  <a:gd name="T4" fmla="*/ 2147483647 w 1622"/>
                  <a:gd name="T5" fmla="*/ 2147483647 h 776"/>
                  <a:gd name="T6" fmla="*/ 2147483647 w 1622"/>
                  <a:gd name="T7" fmla="*/ 2147483647 h 776"/>
                  <a:gd name="T8" fmla="*/ 2147483647 w 1622"/>
                  <a:gd name="T9" fmla="*/ 2147483647 h 776"/>
                  <a:gd name="T10" fmla="*/ 2147483647 w 1622"/>
                  <a:gd name="T11" fmla="*/ 2147483647 h 776"/>
                  <a:gd name="T12" fmla="*/ 2147483647 w 1622"/>
                  <a:gd name="T13" fmla="*/ 2147483647 h 776"/>
                  <a:gd name="T14" fmla="*/ 2147483647 w 1622"/>
                  <a:gd name="T15" fmla="*/ 2147483647 h 776"/>
                  <a:gd name="T16" fmla="*/ 2147483647 w 1622"/>
                  <a:gd name="T17" fmla="*/ 2147483647 h 776"/>
                  <a:gd name="T18" fmla="*/ 2147483647 w 1622"/>
                  <a:gd name="T19" fmla="*/ 2147483647 h 776"/>
                  <a:gd name="T20" fmla="*/ 2147483647 w 1622"/>
                  <a:gd name="T21" fmla="*/ 2147483647 h 776"/>
                  <a:gd name="T22" fmla="*/ 2147483647 w 1622"/>
                  <a:gd name="T23" fmla="*/ 2147483647 h 776"/>
                  <a:gd name="T24" fmla="*/ 2147483647 w 1622"/>
                  <a:gd name="T25" fmla="*/ 2147483647 h 776"/>
                  <a:gd name="T26" fmla="*/ 2147483647 w 1622"/>
                  <a:gd name="T27" fmla="*/ 2147483647 h 776"/>
                  <a:gd name="T28" fmla="*/ 2147483647 w 1622"/>
                  <a:gd name="T29" fmla="*/ 2147483647 h 776"/>
                  <a:gd name="T30" fmla="*/ 2147483647 w 1622"/>
                  <a:gd name="T31" fmla="*/ 2147483647 h 776"/>
                  <a:gd name="T32" fmla="*/ 2147483647 w 1622"/>
                  <a:gd name="T33" fmla="*/ 2147483647 h 776"/>
                  <a:gd name="T34" fmla="*/ 2147483647 w 1622"/>
                  <a:gd name="T35" fmla="*/ 2147483647 h 776"/>
                  <a:gd name="T36" fmla="*/ 2147483647 w 1622"/>
                  <a:gd name="T37" fmla="*/ 2147483647 h 776"/>
                  <a:gd name="T38" fmla="*/ 2147483647 w 1622"/>
                  <a:gd name="T39" fmla="*/ 2147483647 h 776"/>
                  <a:gd name="T40" fmla="*/ 2147483647 w 1622"/>
                  <a:gd name="T41" fmla="*/ 2147483647 h 776"/>
                  <a:gd name="T42" fmla="*/ 2147483647 w 1622"/>
                  <a:gd name="T43" fmla="*/ 2147483647 h 776"/>
                  <a:gd name="T44" fmla="*/ 2147483647 w 1622"/>
                  <a:gd name="T45" fmla="*/ 2147483647 h 776"/>
                  <a:gd name="T46" fmla="*/ 2147483647 w 1622"/>
                  <a:gd name="T47" fmla="*/ 2147483647 h 776"/>
                  <a:gd name="T48" fmla="*/ 2147483647 w 1622"/>
                  <a:gd name="T49" fmla="*/ 2147483647 h 776"/>
                  <a:gd name="T50" fmla="*/ 2147483647 w 1622"/>
                  <a:gd name="T51" fmla="*/ 2147483647 h 776"/>
                  <a:gd name="T52" fmla="*/ 2147483647 w 1622"/>
                  <a:gd name="T53" fmla="*/ 2147483647 h 776"/>
                  <a:gd name="T54" fmla="*/ 2147483647 w 1622"/>
                  <a:gd name="T55" fmla="*/ 2147483647 h 776"/>
                  <a:gd name="T56" fmla="*/ 2147483647 w 1622"/>
                  <a:gd name="T57" fmla="*/ 2147483647 h 776"/>
                  <a:gd name="T58" fmla="*/ 2147483647 w 1622"/>
                  <a:gd name="T59" fmla="*/ 2147483647 h 776"/>
                  <a:gd name="T60" fmla="*/ 2147483647 w 1622"/>
                  <a:gd name="T61" fmla="*/ 2147483647 h 776"/>
                  <a:gd name="T62" fmla="*/ 2147483647 w 1622"/>
                  <a:gd name="T63" fmla="*/ 2147483647 h 776"/>
                  <a:gd name="T64" fmla="*/ 2147483647 w 1622"/>
                  <a:gd name="T65" fmla="*/ 2147483647 h 776"/>
                  <a:gd name="T66" fmla="*/ 2147483647 w 1622"/>
                  <a:gd name="T67" fmla="*/ 2147483647 h 776"/>
                  <a:gd name="T68" fmla="*/ 2147483647 w 1622"/>
                  <a:gd name="T69" fmla="*/ 2147483647 h 776"/>
                  <a:gd name="T70" fmla="*/ 2147483647 w 1622"/>
                  <a:gd name="T71" fmla="*/ 2147483647 h 776"/>
                  <a:gd name="T72" fmla="*/ 2147483647 w 1622"/>
                  <a:gd name="T73" fmla="*/ 2147483647 h 776"/>
                  <a:gd name="T74" fmla="*/ 2147483647 w 1622"/>
                  <a:gd name="T75" fmla="*/ 2147483647 h 776"/>
                  <a:gd name="T76" fmla="*/ 2147483647 w 1622"/>
                  <a:gd name="T77" fmla="*/ 2147483647 h 776"/>
                  <a:gd name="T78" fmla="*/ 2147483647 w 1622"/>
                  <a:gd name="T79" fmla="*/ 2147483647 h 776"/>
                  <a:gd name="T80" fmla="*/ 2147483647 w 1622"/>
                  <a:gd name="T81" fmla="*/ 0 h 776"/>
                  <a:gd name="T82" fmla="*/ 2147483647 w 1622"/>
                  <a:gd name="T83" fmla="*/ 0 h 776"/>
                  <a:gd name="T84" fmla="*/ 2147483647 w 1622"/>
                  <a:gd name="T85" fmla="*/ 2147483647 h 776"/>
                  <a:gd name="T86" fmla="*/ 2147483647 w 1622"/>
                  <a:gd name="T87" fmla="*/ 2147483647 h 776"/>
                  <a:gd name="T88" fmla="*/ 2147483647 w 1622"/>
                  <a:gd name="T89" fmla="*/ 2147483647 h 776"/>
                  <a:gd name="T90" fmla="*/ 0 w 1622"/>
                  <a:gd name="T91" fmla="*/ 2147483647 h 7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2"/>
                  <a:gd name="T139" fmla="*/ 0 h 776"/>
                  <a:gd name="T140" fmla="*/ 1622 w 1622"/>
                  <a:gd name="T141" fmla="*/ 776 h 7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2" h="776">
                    <a:moveTo>
                      <a:pt x="1621" y="287"/>
                    </a:moveTo>
                    <a:lnTo>
                      <a:pt x="1604" y="295"/>
                    </a:lnTo>
                    <a:lnTo>
                      <a:pt x="1598" y="311"/>
                    </a:lnTo>
                    <a:lnTo>
                      <a:pt x="1593" y="327"/>
                    </a:lnTo>
                    <a:lnTo>
                      <a:pt x="1587" y="344"/>
                    </a:lnTo>
                    <a:lnTo>
                      <a:pt x="1571" y="349"/>
                    </a:lnTo>
                    <a:lnTo>
                      <a:pt x="1554" y="355"/>
                    </a:lnTo>
                    <a:lnTo>
                      <a:pt x="1538" y="360"/>
                    </a:lnTo>
                    <a:lnTo>
                      <a:pt x="1522" y="371"/>
                    </a:lnTo>
                    <a:lnTo>
                      <a:pt x="1505" y="376"/>
                    </a:lnTo>
                    <a:lnTo>
                      <a:pt x="1489" y="376"/>
                    </a:lnTo>
                    <a:lnTo>
                      <a:pt x="1473" y="376"/>
                    </a:lnTo>
                    <a:lnTo>
                      <a:pt x="1456" y="387"/>
                    </a:lnTo>
                    <a:lnTo>
                      <a:pt x="1440" y="398"/>
                    </a:lnTo>
                    <a:lnTo>
                      <a:pt x="1424" y="409"/>
                    </a:lnTo>
                    <a:lnTo>
                      <a:pt x="1413" y="426"/>
                    </a:lnTo>
                    <a:lnTo>
                      <a:pt x="1396" y="431"/>
                    </a:lnTo>
                    <a:lnTo>
                      <a:pt x="1380" y="442"/>
                    </a:lnTo>
                    <a:lnTo>
                      <a:pt x="1364" y="447"/>
                    </a:lnTo>
                    <a:lnTo>
                      <a:pt x="1347" y="453"/>
                    </a:lnTo>
                    <a:lnTo>
                      <a:pt x="1331" y="464"/>
                    </a:lnTo>
                    <a:lnTo>
                      <a:pt x="1314" y="469"/>
                    </a:lnTo>
                    <a:lnTo>
                      <a:pt x="1298" y="480"/>
                    </a:lnTo>
                    <a:lnTo>
                      <a:pt x="1287" y="496"/>
                    </a:lnTo>
                    <a:lnTo>
                      <a:pt x="1271" y="507"/>
                    </a:lnTo>
                    <a:lnTo>
                      <a:pt x="1254" y="524"/>
                    </a:lnTo>
                    <a:lnTo>
                      <a:pt x="1244" y="540"/>
                    </a:lnTo>
                    <a:lnTo>
                      <a:pt x="1244" y="556"/>
                    </a:lnTo>
                    <a:lnTo>
                      <a:pt x="1244" y="573"/>
                    </a:lnTo>
                    <a:lnTo>
                      <a:pt x="1238" y="589"/>
                    </a:lnTo>
                    <a:lnTo>
                      <a:pt x="1238" y="606"/>
                    </a:lnTo>
                    <a:lnTo>
                      <a:pt x="1233" y="622"/>
                    </a:lnTo>
                    <a:lnTo>
                      <a:pt x="1233" y="638"/>
                    </a:lnTo>
                    <a:lnTo>
                      <a:pt x="1227" y="655"/>
                    </a:lnTo>
                    <a:lnTo>
                      <a:pt x="1227" y="671"/>
                    </a:lnTo>
                    <a:lnTo>
                      <a:pt x="1227" y="687"/>
                    </a:lnTo>
                    <a:lnTo>
                      <a:pt x="1227" y="709"/>
                    </a:lnTo>
                    <a:lnTo>
                      <a:pt x="1227" y="726"/>
                    </a:lnTo>
                    <a:lnTo>
                      <a:pt x="1227" y="742"/>
                    </a:lnTo>
                    <a:lnTo>
                      <a:pt x="1227" y="758"/>
                    </a:lnTo>
                    <a:lnTo>
                      <a:pt x="1227" y="775"/>
                    </a:lnTo>
                    <a:lnTo>
                      <a:pt x="1211" y="775"/>
                    </a:lnTo>
                    <a:lnTo>
                      <a:pt x="1194" y="775"/>
                    </a:lnTo>
                    <a:lnTo>
                      <a:pt x="1178" y="775"/>
                    </a:lnTo>
                    <a:lnTo>
                      <a:pt x="1162" y="775"/>
                    </a:lnTo>
                    <a:lnTo>
                      <a:pt x="1145" y="764"/>
                    </a:lnTo>
                    <a:lnTo>
                      <a:pt x="1129" y="758"/>
                    </a:lnTo>
                    <a:lnTo>
                      <a:pt x="1113" y="753"/>
                    </a:lnTo>
                    <a:lnTo>
                      <a:pt x="1096" y="742"/>
                    </a:lnTo>
                    <a:lnTo>
                      <a:pt x="1080" y="736"/>
                    </a:lnTo>
                    <a:lnTo>
                      <a:pt x="1064" y="736"/>
                    </a:lnTo>
                    <a:lnTo>
                      <a:pt x="1047" y="736"/>
                    </a:lnTo>
                    <a:lnTo>
                      <a:pt x="1036" y="720"/>
                    </a:lnTo>
                    <a:lnTo>
                      <a:pt x="1020" y="709"/>
                    </a:lnTo>
                    <a:lnTo>
                      <a:pt x="1009" y="693"/>
                    </a:lnTo>
                    <a:lnTo>
                      <a:pt x="993" y="682"/>
                    </a:lnTo>
                    <a:lnTo>
                      <a:pt x="982" y="666"/>
                    </a:lnTo>
                    <a:lnTo>
                      <a:pt x="971" y="649"/>
                    </a:lnTo>
                    <a:lnTo>
                      <a:pt x="982" y="633"/>
                    </a:lnTo>
                    <a:lnTo>
                      <a:pt x="987" y="616"/>
                    </a:lnTo>
                    <a:lnTo>
                      <a:pt x="993" y="600"/>
                    </a:lnTo>
                    <a:lnTo>
                      <a:pt x="982" y="584"/>
                    </a:lnTo>
                    <a:lnTo>
                      <a:pt x="965" y="567"/>
                    </a:lnTo>
                    <a:lnTo>
                      <a:pt x="960" y="551"/>
                    </a:lnTo>
                    <a:lnTo>
                      <a:pt x="944" y="540"/>
                    </a:lnTo>
                    <a:lnTo>
                      <a:pt x="927" y="524"/>
                    </a:lnTo>
                    <a:lnTo>
                      <a:pt x="916" y="507"/>
                    </a:lnTo>
                    <a:lnTo>
                      <a:pt x="905" y="491"/>
                    </a:lnTo>
                    <a:lnTo>
                      <a:pt x="900" y="475"/>
                    </a:lnTo>
                    <a:lnTo>
                      <a:pt x="894" y="458"/>
                    </a:lnTo>
                    <a:lnTo>
                      <a:pt x="884" y="442"/>
                    </a:lnTo>
                    <a:lnTo>
                      <a:pt x="878" y="426"/>
                    </a:lnTo>
                    <a:lnTo>
                      <a:pt x="873" y="409"/>
                    </a:lnTo>
                    <a:lnTo>
                      <a:pt x="867" y="393"/>
                    </a:lnTo>
                    <a:lnTo>
                      <a:pt x="856" y="376"/>
                    </a:lnTo>
                    <a:lnTo>
                      <a:pt x="840" y="366"/>
                    </a:lnTo>
                    <a:lnTo>
                      <a:pt x="824" y="355"/>
                    </a:lnTo>
                    <a:lnTo>
                      <a:pt x="813" y="338"/>
                    </a:lnTo>
                    <a:lnTo>
                      <a:pt x="796" y="333"/>
                    </a:lnTo>
                    <a:lnTo>
                      <a:pt x="780" y="322"/>
                    </a:lnTo>
                    <a:lnTo>
                      <a:pt x="764" y="322"/>
                    </a:lnTo>
                    <a:lnTo>
                      <a:pt x="747" y="327"/>
                    </a:lnTo>
                    <a:lnTo>
                      <a:pt x="731" y="327"/>
                    </a:lnTo>
                    <a:lnTo>
                      <a:pt x="714" y="316"/>
                    </a:lnTo>
                    <a:lnTo>
                      <a:pt x="698" y="311"/>
                    </a:lnTo>
                    <a:lnTo>
                      <a:pt x="682" y="316"/>
                    </a:lnTo>
                    <a:lnTo>
                      <a:pt x="665" y="327"/>
                    </a:lnTo>
                    <a:lnTo>
                      <a:pt x="654" y="344"/>
                    </a:lnTo>
                    <a:lnTo>
                      <a:pt x="644" y="360"/>
                    </a:lnTo>
                    <a:lnTo>
                      <a:pt x="633" y="376"/>
                    </a:lnTo>
                    <a:lnTo>
                      <a:pt x="622" y="393"/>
                    </a:lnTo>
                    <a:lnTo>
                      <a:pt x="605" y="398"/>
                    </a:lnTo>
                    <a:lnTo>
                      <a:pt x="589" y="398"/>
                    </a:lnTo>
                    <a:lnTo>
                      <a:pt x="573" y="393"/>
                    </a:lnTo>
                    <a:lnTo>
                      <a:pt x="556" y="387"/>
                    </a:lnTo>
                    <a:lnTo>
                      <a:pt x="540" y="371"/>
                    </a:lnTo>
                    <a:lnTo>
                      <a:pt x="524" y="366"/>
                    </a:lnTo>
                    <a:lnTo>
                      <a:pt x="507" y="355"/>
                    </a:lnTo>
                    <a:lnTo>
                      <a:pt x="491" y="349"/>
                    </a:lnTo>
                    <a:lnTo>
                      <a:pt x="474" y="338"/>
                    </a:lnTo>
                    <a:lnTo>
                      <a:pt x="464" y="322"/>
                    </a:lnTo>
                    <a:lnTo>
                      <a:pt x="453" y="306"/>
                    </a:lnTo>
                    <a:lnTo>
                      <a:pt x="442" y="289"/>
                    </a:lnTo>
                    <a:lnTo>
                      <a:pt x="431" y="273"/>
                    </a:lnTo>
                    <a:lnTo>
                      <a:pt x="425" y="256"/>
                    </a:lnTo>
                    <a:lnTo>
                      <a:pt x="414" y="240"/>
                    </a:lnTo>
                    <a:lnTo>
                      <a:pt x="398" y="229"/>
                    </a:lnTo>
                    <a:lnTo>
                      <a:pt x="387" y="213"/>
                    </a:lnTo>
                    <a:lnTo>
                      <a:pt x="376" y="196"/>
                    </a:lnTo>
                    <a:lnTo>
                      <a:pt x="371" y="180"/>
                    </a:lnTo>
                    <a:lnTo>
                      <a:pt x="365" y="164"/>
                    </a:lnTo>
                    <a:lnTo>
                      <a:pt x="360" y="147"/>
                    </a:lnTo>
                    <a:lnTo>
                      <a:pt x="344" y="142"/>
                    </a:lnTo>
                    <a:lnTo>
                      <a:pt x="327" y="131"/>
                    </a:lnTo>
                    <a:lnTo>
                      <a:pt x="311" y="120"/>
                    </a:lnTo>
                    <a:lnTo>
                      <a:pt x="300" y="104"/>
                    </a:lnTo>
                    <a:lnTo>
                      <a:pt x="294" y="87"/>
                    </a:lnTo>
                    <a:lnTo>
                      <a:pt x="289" y="71"/>
                    </a:lnTo>
                    <a:lnTo>
                      <a:pt x="284" y="55"/>
                    </a:lnTo>
                    <a:lnTo>
                      <a:pt x="278" y="38"/>
                    </a:lnTo>
                    <a:lnTo>
                      <a:pt x="267" y="22"/>
                    </a:lnTo>
                    <a:lnTo>
                      <a:pt x="251" y="11"/>
                    </a:lnTo>
                    <a:lnTo>
                      <a:pt x="234" y="0"/>
                    </a:lnTo>
                    <a:lnTo>
                      <a:pt x="218" y="0"/>
                    </a:lnTo>
                    <a:lnTo>
                      <a:pt x="202" y="0"/>
                    </a:lnTo>
                    <a:lnTo>
                      <a:pt x="185" y="0"/>
                    </a:lnTo>
                    <a:lnTo>
                      <a:pt x="169" y="6"/>
                    </a:lnTo>
                    <a:lnTo>
                      <a:pt x="153" y="16"/>
                    </a:lnTo>
                    <a:lnTo>
                      <a:pt x="136" y="16"/>
                    </a:lnTo>
                    <a:lnTo>
                      <a:pt x="120" y="27"/>
                    </a:lnTo>
                    <a:lnTo>
                      <a:pt x="104" y="38"/>
                    </a:lnTo>
                    <a:lnTo>
                      <a:pt x="87" y="49"/>
                    </a:lnTo>
                    <a:lnTo>
                      <a:pt x="76" y="66"/>
                    </a:lnTo>
                    <a:lnTo>
                      <a:pt x="65" y="82"/>
                    </a:lnTo>
                    <a:lnTo>
                      <a:pt x="49" y="76"/>
                    </a:lnTo>
                    <a:lnTo>
                      <a:pt x="33" y="66"/>
                    </a:lnTo>
                    <a:lnTo>
                      <a:pt x="16" y="55"/>
                    </a:lnTo>
                    <a:lnTo>
                      <a:pt x="0" y="49"/>
                    </a:lnTo>
                  </a:path>
                </a:pathLst>
              </a:custGeom>
              <a:noFill/>
              <a:ln w="50800" cap="rnd" cmpd="sng">
                <a:solidFill>
                  <a:schemeClr val="tx1"/>
                </a:solidFill>
                <a:prstDash val="solid"/>
                <a:round/>
                <a:headEnd type="none" w="sm" len="sm"/>
                <a:tailEnd type="none" w="sm" len="sm"/>
              </a:ln>
            </p:spPr>
            <p:txBody>
              <a:bodyPr/>
              <a:lstStyle/>
              <a:p>
                <a:endParaRPr lang="en-US"/>
              </a:p>
            </p:txBody>
          </p:sp>
        </p:grpSp>
      </p:grpSp>
      <p:sp>
        <p:nvSpPr>
          <p:cNvPr id="118" name="AutoShape 257"/>
          <p:cNvSpPr>
            <a:spLocks noChangeArrowheads="1"/>
          </p:cNvSpPr>
          <p:nvPr/>
        </p:nvSpPr>
        <p:spPr bwMode="auto">
          <a:xfrm>
            <a:off x="5867400" y="5257800"/>
            <a:ext cx="1524000" cy="304800"/>
          </a:xfrm>
          <a:prstGeom prst="wedgeRectCallout">
            <a:avLst>
              <a:gd name="adj1" fmla="val -39880"/>
              <a:gd name="adj2" fmla="val -225714"/>
            </a:avLst>
          </a:prstGeom>
          <a:solidFill>
            <a:srgbClr val="FFFF99"/>
          </a:solidFill>
          <a:ln w="9525">
            <a:solidFill>
              <a:schemeClr val="tx1"/>
            </a:solidFill>
            <a:miter lim="800000"/>
            <a:headEnd/>
            <a:tailEnd/>
          </a:ln>
        </p:spPr>
        <p:txBody>
          <a:bodyPr anchor="ctr"/>
          <a:lstStyle/>
          <a:p>
            <a:pPr algn="ctr"/>
            <a:r>
              <a:rPr lang="en-US" sz="1400" b="1">
                <a:latin typeface="Times New Roman" pitchFamily="18" charset="0"/>
              </a:rPr>
              <a:t>Debris Removal</a:t>
            </a:r>
          </a:p>
        </p:txBody>
      </p:sp>
      <p:sp>
        <p:nvSpPr>
          <p:cNvPr id="114" name="AutoShape 251"/>
          <p:cNvSpPr>
            <a:spLocks noChangeArrowheads="1"/>
          </p:cNvSpPr>
          <p:nvPr/>
        </p:nvSpPr>
        <p:spPr bwMode="auto">
          <a:xfrm>
            <a:off x="2819400" y="4038600"/>
            <a:ext cx="1457325" cy="336550"/>
          </a:xfrm>
          <a:prstGeom prst="wedgeRectCallout">
            <a:avLst>
              <a:gd name="adj1" fmla="val 83192"/>
              <a:gd name="adj2" fmla="val 204557"/>
            </a:avLst>
          </a:prstGeom>
          <a:solidFill>
            <a:srgbClr val="FFFF99"/>
          </a:solidFill>
          <a:ln w="9525">
            <a:solidFill>
              <a:schemeClr val="tx1"/>
            </a:solidFill>
            <a:miter lim="800000"/>
            <a:headEnd/>
            <a:tailEnd/>
          </a:ln>
        </p:spPr>
        <p:txBody>
          <a:bodyPr anchor="ctr"/>
          <a:lstStyle/>
          <a:p>
            <a:pPr algn="ctr" eaLnBrk="0" hangingPunct="0"/>
            <a:r>
              <a:rPr lang="en-US" sz="1400" b="1">
                <a:latin typeface="Times New Roman" pitchFamily="18" charset="0"/>
              </a:rPr>
              <a:t>Commodities</a:t>
            </a:r>
          </a:p>
        </p:txBody>
      </p:sp>
      <p:sp>
        <p:nvSpPr>
          <p:cNvPr id="8415" name="Rectangle 254"/>
          <p:cNvSpPr>
            <a:spLocks noChangeArrowheads="1"/>
          </p:cNvSpPr>
          <p:nvPr/>
        </p:nvSpPr>
        <p:spPr bwMode="auto">
          <a:xfrm rot="19037518">
            <a:off x="3947887" y="4293871"/>
            <a:ext cx="1828799" cy="308419"/>
          </a:xfrm>
          <a:prstGeom prst="rect">
            <a:avLst/>
          </a:prstGeom>
          <a:noFill/>
          <a:ln w="12700">
            <a:noFill/>
            <a:miter lim="800000"/>
            <a:headEnd/>
            <a:tailEnd/>
          </a:ln>
        </p:spPr>
        <p:txBody>
          <a:bodyPr wrap="square" lIns="92075" tIns="46038" rIns="92075" bIns="46038">
            <a:spAutoFit/>
          </a:bodyPr>
          <a:lstStyle/>
          <a:p>
            <a:pPr eaLnBrk="0" hangingPunct="0"/>
            <a:r>
              <a:rPr lang="en-US" sz="1400" b="1" i="1" dirty="0" smtClean="0">
                <a:solidFill>
                  <a:schemeClr val="tx2"/>
                </a:solidFill>
              </a:rPr>
              <a:t>Southwestern  </a:t>
            </a:r>
            <a:r>
              <a:rPr lang="en-US" sz="1400" b="1" i="1" dirty="0">
                <a:solidFill>
                  <a:schemeClr val="tx2"/>
                </a:solidFill>
              </a:rPr>
              <a:t>Div</a:t>
            </a:r>
            <a:endParaRPr lang="en-US" sz="1400" b="1" i="1" dirty="0">
              <a:solidFill>
                <a:schemeClr val="accent2"/>
              </a:solidFill>
            </a:endParaRPr>
          </a:p>
        </p:txBody>
      </p:sp>
      <p:sp>
        <p:nvSpPr>
          <p:cNvPr id="120" name="AutoShape 255"/>
          <p:cNvSpPr>
            <a:spLocks noChangeArrowheads="1"/>
          </p:cNvSpPr>
          <p:nvPr/>
        </p:nvSpPr>
        <p:spPr bwMode="auto">
          <a:xfrm>
            <a:off x="6934200" y="838200"/>
            <a:ext cx="1371600" cy="555625"/>
          </a:xfrm>
          <a:prstGeom prst="wedgeRectCallout">
            <a:avLst>
              <a:gd name="adj1" fmla="val 37331"/>
              <a:gd name="adj2" fmla="val 263842"/>
            </a:avLst>
          </a:prstGeom>
          <a:solidFill>
            <a:srgbClr val="FFFF99"/>
          </a:solidFill>
          <a:ln w="9525">
            <a:solidFill>
              <a:schemeClr val="tx1"/>
            </a:solidFill>
            <a:miter lim="800000"/>
            <a:headEnd/>
            <a:tailEnd/>
          </a:ln>
        </p:spPr>
        <p:txBody>
          <a:bodyPr anchor="ctr"/>
          <a:lstStyle/>
          <a:p>
            <a:pPr algn="ctr" eaLnBrk="0" hangingPunct="0"/>
            <a:r>
              <a:rPr lang="en-US" sz="1400" b="1" dirty="0">
                <a:latin typeface="Times New Roman" pitchFamily="18" charset="0"/>
              </a:rPr>
              <a:t>National </a:t>
            </a:r>
            <a:r>
              <a:rPr lang="en-US" sz="1400" b="1" dirty="0" smtClean="0">
                <a:latin typeface="Times New Roman" pitchFamily="18" charset="0"/>
              </a:rPr>
              <a:t>Water </a:t>
            </a:r>
            <a:endParaRPr lang="en-US" sz="1400" b="1" dirty="0">
              <a:latin typeface="Times New Roman" pitchFamily="18" charset="0"/>
            </a:endParaRPr>
          </a:p>
        </p:txBody>
      </p:sp>
      <p:sp>
        <p:nvSpPr>
          <p:cNvPr id="116" name="AutoShape 255"/>
          <p:cNvSpPr>
            <a:spLocks noChangeArrowheads="1"/>
          </p:cNvSpPr>
          <p:nvPr/>
        </p:nvSpPr>
        <p:spPr bwMode="auto">
          <a:xfrm>
            <a:off x="7620000" y="4876800"/>
            <a:ext cx="1447800" cy="555625"/>
          </a:xfrm>
          <a:prstGeom prst="wedgeRectCallout">
            <a:avLst>
              <a:gd name="adj1" fmla="val -88166"/>
              <a:gd name="adj2" fmla="val -147987"/>
            </a:avLst>
          </a:prstGeom>
          <a:solidFill>
            <a:srgbClr val="FFFF99"/>
          </a:solidFill>
          <a:ln w="9525">
            <a:solidFill>
              <a:schemeClr val="tx1"/>
            </a:solidFill>
            <a:miter lim="800000"/>
            <a:headEnd/>
            <a:tailEnd/>
          </a:ln>
        </p:spPr>
        <p:txBody>
          <a:bodyPr anchor="ctr"/>
          <a:lstStyle/>
          <a:p>
            <a:pPr algn="ctr" eaLnBrk="0" hangingPunct="0"/>
            <a:r>
              <a:rPr lang="en-US" sz="1400" b="1">
                <a:latin typeface="Times New Roman" pitchFamily="18" charset="0"/>
              </a:rPr>
              <a:t>National Ice Temp Housing</a:t>
            </a:r>
          </a:p>
        </p:txBody>
      </p:sp>
      <p:sp>
        <p:nvSpPr>
          <p:cNvPr id="117" name="AutoShape 256"/>
          <p:cNvSpPr>
            <a:spLocks noChangeArrowheads="1"/>
          </p:cNvSpPr>
          <p:nvPr/>
        </p:nvSpPr>
        <p:spPr bwMode="auto">
          <a:xfrm>
            <a:off x="4419600" y="1219200"/>
            <a:ext cx="1752600" cy="427038"/>
          </a:xfrm>
          <a:prstGeom prst="wedgeRectCallout">
            <a:avLst>
              <a:gd name="adj1" fmla="val 89762"/>
              <a:gd name="adj2" fmla="val 424387"/>
            </a:avLst>
          </a:prstGeom>
          <a:solidFill>
            <a:srgbClr val="FFFF99"/>
          </a:solidFill>
          <a:ln w="9525">
            <a:solidFill>
              <a:schemeClr val="tx1"/>
            </a:solidFill>
            <a:miter lim="800000"/>
            <a:headEnd/>
            <a:tailEnd/>
          </a:ln>
        </p:spPr>
        <p:txBody>
          <a:bodyPr anchor="ctr"/>
          <a:lstStyle/>
          <a:p>
            <a:pPr algn="ctr" eaLnBrk="0" hangingPunct="0"/>
            <a:r>
              <a:rPr lang="en-US" sz="1400" b="1">
                <a:latin typeface="Times New Roman" pitchFamily="18" charset="0"/>
              </a:rPr>
              <a:t>Emergency Power</a:t>
            </a:r>
          </a:p>
        </p:txBody>
      </p:sp>
      <p:sp>
        <p:nvSpPr>
          <p:cNvPr id="8227" name="Rectangle 47"/>
          <p:cNvSpPr>
            <a:spLocks noChangeArrowheads="1"/>
          </p:cNvSpPr>
          <p:nvPr/>
        </p:nvSpPr>
        <p:spPr bwMode="auto">
          <a:xfrm rot="18084701">
            <a:off x="7271025" y="2170939"/>
            <a:ext cx="1689100" cy="308419"/>
          </a:xfrm>
          <a:prstGeom prst="rect">
            <a:avLst/>
          </a:prstGeom>
          <a:noFill/>
          <a:ln w="9525">
            <a:noFill/>
            <a:miter lim="800000"/>
            <a:headEnd/>
            <a:tailEnd/>
          </a:ln>
        </p:spPr>
        <p:txBody>
          <a:bodyPr wrap="square" lIns="92075" tIns="46038" rIns="92075" bIns="46038">
            <a:spAutoFit/>
          </a:bodyPr>
          <a:lstStyle/>
          <a:p>
            <a:pPr eaLnBrk="0" hangingPunct="0"/>
            <a:r>
              <a:rPr lang="en-US" sz="1400" b="1" i="1" dirty="0" smtClean="0">
                <a:solidFill>
                  <a:schemeClr val="tx2"/>
                </a:solidFill>
              </a:rPr>
              <a:t>North Atlantic </a:t>
            </a:r>
            <a:r>
              <a:rPr lang="en-US" sz="1400" b="1" i="1" dirty="0">
                <a:solidFill>
                  <a:schemeClr val="tx2"/>
                </a:solidFill>
              </a:rPr>
              <a:t>Div</a:t>
            </a:r>
          </a:p>
        </p:txBody>
      </p:sp>
      <p:sp>
        <p:nvSpPr>
          <p:cNvPr id="8215" name="Rectangle 30"/>
          <p:cNvSpPr>
            <a:spLocks noChangeArrowheads="1"/>
          </p:cNvSpPr>
          <p:nvPr/>
        </p:nvSpPr>
        <p:spPr bwMode="auto">
          <a:xfrm rot="18880986">
            <a:off x="6788618" y="3918412"/>
            <a:ext cx="1719766" cy="308419"/>
          </a:xfrm>
          <a:prstGeom prst="rect">
            <a:avLst/>
          </a:prstGeom>
          <a:noFill/>
          <a:ln w="9525">
            <a:noFill/>
            <a:miter lim="800000"/>
            <a:headEnd/>
            <a:tailEnd/>
          </a:ln>
        </p:spPr>
        <p:txBody>
          <a:bodyPr wrap="none" lIns="92075" tIns="46038" rIns="92075" bIns="46038">
            <a:spAutoFit/>
          </a:bodyPr>
          <a:lstStyle/>
          <a:p>
            <a:pPr eaLnBrk="0" hangingPunct="0"/>
            <a:r>
              <a:rPr lang="en-US" sz="1400" b="1" i="1" dirty="0">
                <a:solidFill>
                  <a:schemeClr val="tx2"/>
                </a:solidFill>
              </a:rPr>
              <a:t>South Atlantic Div</a:t>
            </a:r>
          </a:p>
        </p:txBody>
      </p:sp>
      <p:sp>
        <p:nvSpPr>
          <p:cNvPr id="115" name="AutoShape 254"/>
          <p:cNvSpPr>
            <a:spLocks noChangeArrowheads="1"/>
          </p:cNvSpPr>
          <p:nvPr/>
        </p:nvSpPr>
        <p:spPr bwMode="auto">
          <a:xfrm>
            <a:off x="1447800" y="3124200"/>
            <a:ext cx="1371600" cy="466725"/>
          </a:xfrm>
          <a:prstGeom prst="wedgeRectCallout">
            <a:avLst>
              <a:gd name="adj1" fmla="val -75805"/>
              <a:gd name="adj2" fmla="val 12368"/>
            </a:avLst>
          </a:prstGeom>
          <a:solidFill>
            <a:srgbClr val="FFFF99"/>
          </a:solidFill>
          <a:ln w="9525">
            <a:solidFill>
              <a:schemeClr val="tx1"/>
            </a:solidFill>
            <a:miter lim="800000"/>
            <a:headEnd/>
            <a:tailEnd/>
          </a:ln>
        </p:spPr>
        <p:txBody>
          <a:bodyPr anchor="ctr"/>
          <a:lstStyle/>
          <a:p>
            <a:pPr algn="ctr"/>
            <a:r>
              <a:rPr lang="en-US" sz="1400" b="1">
                <a:latin typeface="Times New Roman" pitchFamily="18" charset="0"/>
              </a:rPr>
              <a:t>Infrastructure Assessment</a:t>
            </a:r>
          </a:p>
        </p:txBody>
      </p:sp>
      <p:sp>
        <p:nvSpPr>
          <p:cNvPr id="8324" name="Oval 163"/>
          <p:cNvSpPr>
            <a:spLocks noChangeArrowheads="1"/>
          </p:cNvSpPr>
          <p:nvPr/>
        </p:nvSpPr>
        <p:spPr bwMode="auto">
          <a:xfrm>
            <a:off x="927100" y="32893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223" name="Rectangle 43"/>
          <p:cNvSpPr>
            <a:spLocks noChangeArrowheads="1"/>
          </p:cNvSpPr>
          <p:nvPr/>
        </p:nvSpPr>
        <p:spPr bwMode="auto">
          <a:xfrm rot="3169216">
            <a:off x="4425152" y="2541548"/>
            <a:ext cx="2133600" cy="308419"/>
          </a:xfrm>
          <a:prstGeom prst="rect">
            <a:avLst/>
          </a:prstGeom>
          <a:noFill/>
          <a:ln w="9525">
            <a:noFill/>
            <a:miter lim="800000"/>
            <a:headEnd/>
            <a:tailEnd/>
          </a:ln>
        </p:spPr>
        <p:txBody>
          <a:bodyPr wrap="square" lIns="92075" tIns="46038" rIns="92075" bIns="46038">
            <a:spAutoFit/>
          </a:bodyPr>
          <a:lstStyle/>
          <a:p>
            <a:pPr eaLnBrk="0" hangingPunct="0"/>
            <a:r>
              <a:rPr lang="en-US" sz="1400" b="1" i="1" dirty="0" smtClean="0">
                <a:solidFill>
                  <a:schemeClr val="tx2"/>
                </a:solidFill>
              </a:rPr>
              <a:t>Mississippi Valley Div</a:t>
            </a:r>
            <a:endParaRPr lang="en-US" sz="1400" b="1" i="1" dirty="0">
              <a:solidFill>
                <a:schemeClr val="tx2"/>
              </a:solidFill>
            </a:endParaRPr>
          </a:p>
        </p:txBody>
      </p:sp>
      <p:sp>
        <p:nvSpPr>
          <p:cNvPr id="119" name="AutoShape 261"/>
          <p:cNvSpPr>
            <a:spLocks noChangeArrowheads="1"/>
          </p:cNvSpPr>
          <p:nvPr/>
        </p:nvSpPr>
        <p:spPr bwMode="auto">
          <a:xfrm flipH="1">
            <a:off x="1828800" y="1219200"/>
            <a:ext cx="1905000" cy="273050"/>
          </a:xfrm>
          <a:prstGeom prst="wedgeRectCallout">
            <a:avLst>
              <a:gd name="adj1" fmla="val 71603"/>
              <a:gd name="adj2" fmla="val 199288"/>
            </a:avLst>
          </a:prstGeom>
          <a:solidFill>
            <a:srgbClr val="FFFF99"/>
          </a:solidFill>
          <a:ln w="9525">
            <a:solidFill>
              <a:schemeClr val="tx1"/>
            </a:solidFill>
            <a:miter lim="800000"/>
            <a:headEnd/>
            <a:tailEnd/>
          </a:ln>
        </p:spPr>
        <p:txBody>
          <a:bodyPr anchor="ctr"/>
          <a:lstStyle/>
          <a:p>
            <a:pPr algn="ctr" eaLnBrk="0" hangingPunct="0"/>
            <a:r>
              <a:rPr lang="en-US" sz="1400" b="1" dirty="0" smtClean="0">
                <a:latin typeface="Times New Roman" pitchFamily="18" charset="0"/>
              </a:rPr>
              <a:t>Temporary </a:t>
            </a:r>
            <a:r>
              <a:rPr lang="en-US" sz="1400" b="1" dirty="0">
                <a:latin typeface="Times New Roman" pitchFamily="18" charset="0"/>
              </a:rPr>
              <a:t>Roofing</a:t>
            </a:r>
          </a:p>
        </p:txBody>
      </p:sp>
      <p:sp>
        <p:nvSpPr>
          <p:cNvPr id="129"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27</a:t>
            </a:r>
            <a:endParaRPr lang="en-US" sz="1200" dirty="0"/>
          </a:p>
        </p:txBody>
      </p:sp>
      <p:sp>
        <p:nvSpPr>
          <p:cNvPr id="136" name="Rectangle 135"/>
          <p:cNvSpPr/>
          <p:nvPr/>
        </p:nvSpPr>
        <p:spPr>
          <a:xfrm>
            <a:off x="3810000" y="5529590"/>
            <a:ext cx="3429000" cy="261610"/>
          </a:xfrm>
          <a:prstGeom prst="rect">
            <a:avLst/>
          </a:prstGeom>
          <a:solidFill>
            <a:schemeClr val="bg1"/>
          </a:solidFill>
          <a:ln>
            <a:solidFill>
              <a:schemeClr val="tx1"/>
            </a:solidFill>
          </a:ln>
        </p:spPr>
        <p:txBody>
          <a:bodyPr wrap="square">
            <a:spAutoFit/>
          </a:bodyPr>
          <a:lstStyle/>
          <a:p>
            <a:r>
              <a:rPr lang="en-US" sz="1100" b="1" dirty="0" smtClean="0"/>
              <a:t>Debris POC: Jim Garner, MVD, 601-634-7970</a:t>
            </a:r>
            <a:endParaRPr lang="en-US" sz="1100" b="1" dirty="0"/>
          </a:p>
        </p:txBody>
      </p:sp>
      <p:sp>
        <p:nvSpPr>
          <p:cNvPr id="137" name="Rectangle 136"/>
          <p:cNvSpPr/>
          <p:nvPr/>
        </p:nvSpPr>
        <p:spPr>
          <a:xfrm>
            <a:off x="152400" y="990600"/>
            <a:ext cx="3429000" cy="261610"/>
          </a:xfrm>
          <a:prstGeom prst="rect">
            <a:avLst/>
          </a:prstGeom>
          <a:solidFill>
            <a:schemeClr val="bg1"/>
          </a:solidFill>
          <a:ln>
            <a:solidFill>
              <a:schemeClr val="tx1"/>
            </a:solidFill>
          </a:ln>
        </p:spPr>
        <p:txBody>
          <a:bodyPr wrap="square">
            <a:spAutoFit/>
          </a:bodyPr>
          <a:lstStyle/>
          <a:p>
            <a:r>
              <a:rPr lang="en-US" sz="1100" b="1" dirty="0" smtClean="0"/>
              <a:t>Roofing POC: Tom Murrell, NWD, 314-331-8787</a:t>
            </a:r>
            <a:endParaRPr lang="en-US" sz="1100" b="1" dirty="0"/>
          </a:p>
        </p:txBody>
      </p:sp>
      <p:sp>
        <p:nvSpPr>
          <p:cNvPr id="138" name="Rectangle 137"/>
          <p:cNvSpPr/>
          <p:nvPr/>
        </p:nvSpPr>
        <p:spPr>
          <a:xfrm>
            <a:off x="4953000" y="652790"/>
            <a:ext cx="3657600" cy="261610"/>
          </a:xfrm>
          <a:prstGeom prst="rect">
            <a:avLst/>
          </a:prstGeom>
          <a:solidFill>
            <a:schemeClr val="bg1"/>
          </a:solidFill>
          <a:ln>
            <a:solidFill>
              <a:schemeClr val="tx1"/>
            </a:solidFill>
          </a:ln>
        </p:spPr>
        <p:txBody>
          <a:bodyPr wrap="square">
            <a:spAutoFit/>
          </a:bodyPr>
          <a:lstStyle/>
          <a:p>
            <a:r>
              <a:rPr lang="en-US" sz="1100" b="1" dirty="0" smtClean="0"/>
              <a:t>Ice/Water POC: Duban Montoya, NAD, 978-318-8086</a:t>
            </a:r>
            <a:endParaRPr lang="en-US" sz="1100" b="1" dirty="0"/>
          </a:p>
        </p:txBody>
      </p:sp>
      <p:sp>
        <p:nvSpPr>
          <p:cNvPr id="139" name="Rectangle 138"/>
          <p:cNvSpPr/>
          <p:nvPr/>
        </p:nvSpPr>
        <p:spPr>
          <a:xfrm>
            <a:off x="3733800" y="1600200"/>
            <a:ext cx="3429000" cy="261610"/>
          </a:xfrm>
          <a:prstGeom prst="rect">
            <a:avLst/>
          </a:prstGeom>
          <a:solidFill>
            <a:schemeClr val="bg1"/>
          </a:solidFill>
          <a:ln>
            <a:solidFill>
              <a:schemeClr val="tx1"/>
            </a:solidFill>
          </a:ln>
        </p:spPr>
        <p:txBody>
          <a:bodyPr wrap="square">
            <a:spAutoFit/>
          </a:bodyPr>
          <a:lstStyle/>
          <a:p>
            <a:r>
              <a:rPr lang="en-US" sz="1100" b="1" dirty="0" smtClean="0"/>
              <a:t>Power POC: Dave Bishop, LRD, 724-459-4709</a:t>
            </a:r>
            <a:endParaRPr lang="en-US" sz="1100" b="1" dirty="0"/>
          </a:p>
        </p:txBody>
      </p:sp>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52400"/>
            <a:ext cx="9144000" cy="838200"/>
          </a:xfrm>
          <a:prstGeom prst="rect">
            <a:avLst/>
          </a:prstGeom>
        </p:spPr>
        <p:txBody>
          <a:bodyPr/>
          <a:lstStyle/>
          <a:p>
            <a:pPr algn="ctr">
              <a:lnSpc>
                <a:spcPct val="80000"/>
              </a:lnSpc>
              <a:buFontTx/>
              <a:buNone/>
            </a:pPr>
            <a:r>
              <a:rPr lang="en-US" dirty="0" smtClean="0">
                <a:hlinkClick r:id="rId2"/>
              </a:rPr>
              <a:t>https://eportal.usace.army.mil/sites/ENGLink/default.aspx</a:t>
            </a:r>
            <a:endParaRPr lang="en-US" dirty="0" smtClean="0"/>
          </a:p>
        </p:txBody>
      </p:sp>
      <p:pic>
        <p:nvPicPr>
          <p:cNvPr id="1027" name="Picture 3"/>
          <p:cNvPicPr>
            <a:picLocks noChangeAspect="1" noChangeArrowheads="1"/>
          </p:cNvPicPr>
          <p:nvPr/>
        </p:nvPicPr>
        <p:blipFill>
          <a:blip r:embed="rId3" cstate="print"/>
          <a:srcRect/>
          <a:stretch>
            <a:fillRect/>
          </a:stretch>
        </p:blipFill>
        <p:spPr bwMode="auto">
          <a:xfrm>
            <a:off x="152400" y="685800"/>
            <a:ext cx="5596555" cy="4800600"/>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3772643" y="1143000"/>
            <a:ext cx="5371357" cy="4481428"/>
          </a:xfrm>
          <a:prstGeom prst="rect">
            <a:avLst/>
          </a:prstGeom>
          <a:noFill/>
          <a:ln w="9525">
            <a:noFill/>
            <a:miter lim="800000"/>
            <a:headEnd/>
            <a:tailEnd/>
          </a:ln>
        </p:spPr>
      </p:pic>
      <p:sp>
        <p:nvSpPr>
          <p:cNvPr id="5" name="Oval 4"/>
          <p:cNvSpPr/>
          <p:nvPr/>
        </p:nvSpPr>
        <p:spPr>
          <a:xfrm>
            <a:off x="76200" y="3581400"/>
            <a:ext cx="762000" cy="3810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876800" y="3048000"/>
            <a:ext cx="914400" cy="381000"/>
          </a:xfrm>
          <a:prstGeom prst="ellipse">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28</a:t>
            </a:r>
            <a:endParaRPr lang="en-US" sz="1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cstate="print"/>
          <a:srcRect b="19922"/>
          <a:stretch>
            <a:fillRect/>
          </a:stretch>
        </p:blipFill>
        <p:spPr bwMode="auto">
          <a:xfrm>
            <a:off x="3657600" y="2640013"/>
            <a:ext cx="5176838" cy="3095625"/>
          </a:xfrm>
          <a:prstGeom prst="rect">
            <a:avLst/>
          </a:prstGeom>
          <a:noFill/>
          <a:ln w="9525">
            <a:noFill/>
            <a:miter lim="800000"/>
            <a:headEnd/>
            <a:tailEnd/>
          </a:ln>
        </p:spPr>
      </p:pic>
      <p:sp>
        <p:nvSpPr>
          <p:cNvPr id="3" name="Rectangle 2"/>
          <p:cNvSpPr txBox="1">
            <a:spLocks noChangeArrowheads="1"/>
          </p:cNvSpPr>
          <p:nvPr/>
        </p:nvSpPr>
        <p:spPr bwMode="auto">
          <a:xfrm>
            <a:off x="0" y="76200"/>
            <a:ext cx="9144000" cy="9017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smtClean="0">
                <a:ln>
                  <a:noFill/>
                </a:ln>
                <a:solidFill>
                  <a:schemeClr val="tx1"/>
                </a:solidFill>
                <a:effectLst/>
                <a:uLnTx/>
                <a:uFillTx/>
                <a:latin typeface="+mj-lt"/>
                <a:ea typeface="+mj-ea"/>
                <a:cs typeface="Arial" charset="0"/>
              </a:rPr>
              <a:t>Debris Advance Contracting Initiative </a:t>
            </a:r>
          </a:p>
        </p:txBody>
      </p:sp>
      <p:sp>
        <p:nvSpPr>
          <p:cNvPr id="4" name="Rectangle 4"/>
          <p:cNvSpPr>
            <a:spLocks noChangeArrowheads="1"/>
          </p:cNvSpPr>
          <p:nvPr/>
        </p:nvSpPr>
        <p:spPr bwMode="auto">
          <a:xfrm>
            <a:off x="41275" y="1676400"/>
            <a:ext cx="4225925" cy="4191000"/>
          </a:xfrm>
          <a:prstGeom prst="rect">
            <a:avLst/>
          </a:prstGeom>
          <a:noFill/>
          <a:ln w="9525">
            <a:noFill/>
            <a:miter lim="800000"/>
            <a:headEnd/>
            <a:tailEnd/>
          </a:ln>
        </p:spPr>
        <p:txBody>
          <a:bodyPr lIns="91436" tIns="45718" rIns="91436" bIns="45718"/>
          <a:lstStyle/>
          <a:p>
            <a:pPr marL="342900" indent="-342900" algn="l" eaLnBrk="0" hangingPunct="0">
              <a:lnSpc>
                <a:spcPct val="80000"/>
              </a:lnSpc>
              <a:spcBef>
                <a:spcPct val="40000"/>
              </a:spcBef>
              <a:buClr>
                <a:schemeClr val="tx2"/>
              </a:buClr>
            </a:pPr>
            <a:endParaRPr lang="en-US" sz="2200" b="0" dirty="0">
              <a:solidFill>
                <a:schemeClr val="tx1"/>
              </a:solidFill>
            </a:endParaRPr>
          </a:p>
          <a:p>
            <a:pPr marL="742950" lvl="1" indent="-285750" algn="l" eaLnBrk="0" hangingPunct="0">
              <a:lnSpc>
                <a:spcPct val="80000"/>
              </a:lnSpc>
              <a:spcBef>
                <a:spcPct val="40000"/>
              </a:spcBef>
              <a:buClr>
                <a:srgbClr val="FF0000"/>
              </a:buClr>
              <a:buFont typeface="Wingdings" pitchFamily="2" charset="2"/>
              <a:buChar char="Ø"/>
            </a:pPr>
            <a:r>
              <a:rPr lang="en-US" sz="2200" b="0" dirty="0">
                <a:solidFill>
                  <a:schemeClr val="tx1"/>
                </a:solidFill>
              </a:rPr>
              <a:t>Immediate response</a:t>
            </a:r>
          </a:p>
          <a:p>
            <a:pPr marL="742950" lvl="1" indent="-285750" algn="l" eaLnBrk="0" hangingPunct="0">
              <a:lnSpc>
                <a:spcPct val="80000"/>
              </a:lnSpc>
              <a:spcBef>
                <a:spcPct val="40000"/>
              </a:spcBef>
              <a:buClr>
                <a:srgbClr val="FF0000"/>
              </a:buClr>
              <a:buFont typeface="Wingdings" pitchFamily="2" charset="2"/>
              <a:buChar char="Ø"/>
            </a:pPr>
            <a:r>
              <a:rPr lang="en-US" sz="2200" b="0" dirty="0">
                <a:solidFill>
                  <a:schemeClr val="tx1"/>
                </a:solidFill>
              </a:rPr>
              <a:t>Maximum local hiring and subcontracting</a:t>
            </a:r>
          </a:p>
          <a:p>
            <a:pPr marL="742950" lvl="1" indent="-285750" algn="l" eaLnBrk="0" hangingPunct="0">
              <a:lnSpc>
                <a:spcPct val="80000"/>
              </a:lnSpc>
              <a:spcBef>
                <a:spcPct val="40000"/>
              </a:spcBef>
              <a:buClr>
                <a:srgbClr val="FF0000"/>
              </a:buClr>
              <a:buFont typeface="Wingdings" pitchFamily="2" charset="2"/>
              <a:buChar char="Ø"/>
            </a:pPr>
            <a:r>
              <a:rPr lang="en-US" sz="2200" b="0" dirty="0">
                <a:solidFill>
                  <a:schemeClr val="tx1"/>
                </a:solidFill>
              </a:rPr>
              <a:t>Pricing (known &amp; stable)</a:t>
            </a:r>
          </a:p>
          <a:p>
            <a:pPr marL="742950" lvl="1" indent="-285750" algn="l" eaLnBrk="0" hangingPunct="0">
              <a:lnSpc>
                <a:spcPct val="80000"/>
              </a:lnSpc>
              <a:spcBef>
                <a:spcPct val="40000"/>
              </a:spcBef>
              <a:buClr>
                <a:srgbClr val="FF0000"/>
              </a:buClr>
              <a:buFont typeface="Wingdings" pitchFamily="2" charset="2"/>
              <a:buChar char="Ø"/>
            </a:pPr>
            <a:r>
              <a:rPr lang="en-US" sz="2200" b="0" dirty="0">
                <a:solidFill>
                  <a:schemeClr val="tx1"/>
                </a:solidFill>
              </a:rPr>
              <a:t>Costs reduced</a:t>
            </a:r>
          </a:p>
          <a:p>
            <a:pPr marL="742950" lvl="1" indent="-285750" algn="l" eaLnBrk="0" hangingPunct="0">
              <a:lnSpc>
                <a:spcPct val="80000"/>
              </a:lnSpc>
              <a:spcBef>
                <a:spcPct val="40000"/>
              </a:spcBef>
              <a:buClr>
                <a:srgbClr val="FF0000"/>
              </a:buClr>
              <a:buFont typeface="Wingdings" pitchFamily="2" charset="2"/>
              <a:buChar char="Ø"/>
            </a:pPr>
            <a:r>
              <a:rPr lang="en-US" sz="2200" b="0" dirty="0">
                <a:solidFill>
                  <a:schemeClr val="tx1"/>
                </a:solidFill>
              </a:rPr>
              <a:t>Partners with Private Sector</a:t>
            </a:r>
          </a:p>
          <a:p>
            <a:pPr marL="742950" lvl="1" indent="-285750" algn="l" eaLnBrk="0" hangingPunct="0">
              <a:lnSpc>
                <a:spcPct val="80000"/>
              </a:lnSpc>
              <a:spcBef>
                <a:spcPct val="40000"/>
              </a:spcBef>
              <a:buClr>
                <a:srgbClr val="FF0000"/>
              </a:buClr>
              <a:buFont typeface="Wingdings" pitchFamily="2" charset="2"/>
              <a:buChar char="Ø"/>
            </a:pPr>
            <a:r>
              <a:rPr lang="en-US" sz="2200" b="0" dirty="0">
                <a:solidFill>
                  <a:schemeClr val="tx1"/>
                </a:solidFill>
              </a:rPr>
              <a:t>Improves performance</a:t>
            </a:r>
          </a:p>
          <a:p>
            <a:pPr marL="742950" lvl="1" indent="-285750" algn="l" eaLnBrk="0" hangingPunct="0">
              <a:lnSpc>
                <a:spcPct val="80000"/>
              </a:lnSpc>
              <a:spcBef>
                <a:spcPct val="40000"/>
              </a:spcBef>
              <a:buClr>
                <a:srgbClr val="FF0000"/>
              </a:buClr>
              <a:buFont typeface="Wingdings" pitchFamily="2" charset="2"/>
              <a:buChar char="Ø"/>
            </a:pPr>
            <a:r>
              <a:rPr lang="en-US" sz="2200" b="0" dirty="0">
                <a:solidFill>
                  <a:schemeClr val="tx1"/>
                </a:solidFill>
              </a:rPr>
              <a:t>Standardizes contracts</a:t>
            </a:r>
          </a:p>
        </p:txBody>
      </p:sp>
      <p:sp>
        <p:nvSpPr>
          <p:cNvPr id="5" name="Rectangle 6"/>
          <p:cNvSpPr>
            <a:spLocks noChangeArrowheads="1"/>
          </p:cNvSpPr>
          <p:nvPr/>
        </p:nvSpPr>
        <p:spPr bwMode="auto">
          <a:xfrm>
            <a:off x="3581400" y="1295400"/>
            <a:ext cx="5910263" cy="668338"/>
          </a:xfrm>
          <a:prstGeom prst="rect">
            <a:avLst/>
          </a:prstGeom>
          <a:noFill/>
          <a:ln w="9525">
            <a:noFill/>
            <a:miter lim="800000"/>
            <a:headEnd/>
            <a:tailEnd/>
          </a:ln>
        </p:spPr>
        <p:txBody>
          <a:bodyPr anchor="ctr"/>
          <a:lstStyle/>
          <a:p>
            <a:pPr eaLnBrk="0" hangingPunct="0"/>
            <a:r>
              <a:rPr lang="en-US" sz="1800" i="1" dirty="0">
                <a:solidFill>
                  <a:srgbClr val="A50021"/>
                </a:solidFill>
              </a:rPr>
              <a:t>Debris ACI Contractors</a:t>
            </a:r>
          </a:p>
        </p:txBody>
      </p:sp>
      <p:sp>
        <p:nvSpPr>
          <p:cNvPr id="6" name="Text Box 7"/>
          <p:cNvSpPr txBox="1">
            <a:spLocks noChangeArrowheads="1"/>
          </p:cNvSpPr>
          <p:nvPr/>
        </p:nvSpPr>
        <p:spPr bwMode="auto">
          <a:xfrm>
            <a:off x="4103688" y="2014538"/>
            <a:ext cx="687387" cy="336550"/>
          </a:xfrm>
          <a:prstGeom prst="rect">
            <a:avLst/>
          </a:prstGeom>
          <a:noFill/>
          <a:ln w="9525">
            <a:noFill/>
            <a:miter lim="800000"/>
            <a:headEnd/>
            <a:tailEnd/>
          </a:ln>
        </p:spPr>
        <p:txBody>
          <a:bodyPr>
            <a:spAutoFit/>
          </a:bodyPr>
          <a:lstStyle/>
          <a:p>
            <a:pPr algn="l">
              <a:spcBef>
                <a:spcPct val="50000"/>
              </a:spcBef>
            </a:pPr>
            <a:r>
              <a:rPr lang="en-US" sz="1600" b="0">
                <a:solidFill>
                  <a:schemeClr val="tx1"/>
                </a:solidFill>
              </a:rPr>
              <a:t>ECC</a:t>
            </a:r>
          </a:p>
        </p:txBody>
      </p:sp>
      <p:sp>
        <p:nvSpPr>
          <p:cNvPr id="7" name="Rectangle 8"/>
          <p:cNvSpPr>
            <a:spLocks noChangeArrowheads="1"/>
          </p:cNvSpPr>
          <p:nvPr/>
        </p:nvSpPr>
        <p:spPr bwMode="auto">
          <a:xfrm>
            <a:off x="4672013" y="2036763"/>
            <a:ext cx="538162" cy="188912"/>
          </a:xfrm>
          <a:prstGeom prst="rect">
            <a:avLst/>
          </a:prstGeom>
          <a:solidFill>
            <a:srgbClr val="008000"/>
          </a:solidFill>
          <a:ln w="9525">
            <a:solidFill>
              <a:schemeClr val="tx1"/>
            </a:solidFill>
            <a:miter lim="800000"/>
            <a:headEnd/>
            <a:tailEnd/>
          </a:ln>
        </p:spPr>
        <p:txBody>
          <a:bodyPr wrap="none" anchor="ctr"/>
          <a:lstStyle/>
          <a:p>
            <a:endParaRPr lang="en-US"/>
          </a:p>
        </p:txBody>
      </p:sp>
      <p:sp>
        <p:nvSpPr>
          <p:cNvPr id="8" name="Text Box 9"/>
          <p:cNvSpPr txBox="1">
            <a:spLocks noChangeArrowheads="1"/>
          </p:cNvSpPr>
          <p:nvPr/>
        </p:nvSpPr>
        <p:spPr bwMode="auto">
          <a:xfrm>
            <a:off x="6597650" y="2209800"/>
            <a:ext cx="946150" cy="336550"/>
          </a:xfrm>
          <a:prstGeom prst="rect">
            <a:avLst/>
          </a:prstGeom>
          <a:noFill/>
          <a:ln w="9525">
            <a:noFill/>
            <a:miter lim="800000"/>
            <a:headEnd/>
            <a:tailEnd/>
          </a:ln>
        </p:spPr>
        <p:txBody>
          <a:bodyPr>
            <a:spAutoFit/>
          </a:bodyPr>
          <a:lstStyle/>
          <a:p>
            <a:pPr algn="l">
              <a:spcBef>
                <a:spcPct val="50000"/>
              </a:spcBef>
            </a:pPr>
            <a:r>
              <a:rPr lang="en-US" sz="1600" b="0">
                <a:solidFill>
                  <a:schemeClr val="tx1"/>
                </a:solidFill>
              </a:rPr>
              <a:t>Xperts</a:t>
            </a:r>
          </a:p>
        </p:txBody>
      </p:sp>
      <p:sp>
        <p:nvSpPr>
          <p:cNvPr id="9" name="Text Box 10"/>
          <p:cNvSpPr txBox="1">
            <a:spLocks noChangeArrowheads="1"/>
          </p:cNvSpPr>
          <p:nvPr/>
        </p:nvSpPr>
        <p:spPr bwMode="auto">
          <a:xfrm>
            <a:off x="4981575" y="2209800"/>
            <a:ext cx="1190625" cy="336550"/>
          </a:xfrm>
          <a:prstGeom prst="rect">
            <a:avLst/>
          </a:prstGeom>
          <a:noFill/>
          <a:ln w="9525">
            <a:noFill/>
            <a:miter lim="800000"/>
            <a:headEnd/>
            <a:tailEnd/>
          </a:ln>
        </p:spPr>
        <p:txBody>
          <a:bodyPr>
            <a:spAutoFit/>
          </a:bodyPr>
          <a:lstStyle/>
          <a:p>
            <a:pPr algn="l">
              <a:spcBef>
                <a:spcPct val="50000"/>
              </a:spcBef>
            </a:pPr>
            <a:r>
              <a:rPr lang="en-US" sz="1600" b="0">
                <a:solidFill>
                  <a:schemeClr val="tx1"/>
                </a:solidFill>
              </a:rPr>
              <a:t>AshBritt</a:t>
            </a:r>
          </a:p>
        </p:txBody>
      </p:sp>
      <p:sp>
        <p:nvSpPr>
          <p:cNvPr id="10" name="Text Box 12"/>
          <p:cNvSpPr txBox="1">
            <a:spLocks noChangeArrowheads="1"/>
          </p:cNvSpPr>
          <p:nvPr/>
        </p:nvSpPr>
        <p:spPr bwMode="auto">
          <a:xfrm>
            <a:off x="5562600" y="1949450"/>
            <a:ext cx="687388" cy="336550"/>
          </a:xfrm>
          <a:prstGeom prst="rect">
            <a:avLst/>
          </a:prstGeom>
          <a:noFill/>
          <a:ln w="9525">
            <a:noFill/>
            <a:miter lim="800000"/>
            <a:headEnd/>
            <a:tailEnd/>
          </a:ln>
        </p:spPr>
        <p:txBody>
          <a:bodyPr>
            <a:spAutoFit/>
          </a:bodyPr>
          <a:lstStyle/>
          <a:p>
            <a:pPr algn="l">
              <a:spcBef>
                <a:spcPct val="50000"/>
              </a:spcBef>
            </a:pPr>
            <a:r>
              <a:rPr lang="en-US" sz="1600" b="0">
                <a:solidFill>
                  <a:schemeClr val="tx1"/>
                </a:solidFill>
              </a:rPr>
              <a:t>P &amp; J</a:t>
            </a:r>
          </a:p>
        </p:txBody>
      </p:sp>
      <p:sp>
        <p:nvSpPr>
          <p:cNvPr id="11" name="Rectangle 13"/>
          <p:cNvSpPr>
            <a:spLocks noChangeArrowheads="1"/>
          </p:cNvSpPr>
          <p:nvPr/>
        </p:nvSpPr>
        <p:spPr bwMode="auto">
          <a:xfrm>
            <a:off x="5886450" y="2325688"/>
            <a:ext cx="539750" cy="187325"/>
          </a:xfrm>
          <a:prstGeom prst="rect">
            <a:avLst/>
          </a:prstGeom>
          <a:solidFill>
            <a:srgbClr val="FF9966"/>
          </a:solidFill>
          <a:ln w="9525">
            <a:solidFill>
              <a:schemeClr val="tx1"/>
            </a:solidFill>
            <a:miter lim="800000"/>
            <a:headEnd/>
            <a:tailEnd/>
          </a:ln>
        </p:spPr>
        <p:txBody>
          <a:bodyPr wrap="none" anchor="ctr"/>
          <a:lstStyle/>
          <a:p>
            <a:endParaRPr lang="en-US"/>
          </a:p>
        </p:txBody>
      </p:sp>
      <p:sp>
        <p:nvSpPr>
          <p:cNvPr id="12" name="Rectangle 14"/>
          <p:cNvSpPr>
            <a:spLocks noChangeArrowheads="1"/>
          </p:cNvSpPr>
          <p:nvPr/>
        </p:nvSpPr>
        <p:spPr bwMode="auto">
          <a:xfrm>
            <a:off x="7827963" y="2017713"/>
            <a:ext cx="539750" cy="187325"/>
          </a:xfrm>
          <a:prstGeom prst="rect">
            <a:avLst/>
          </a:prstGeom>
          <a:solidFill>
            <a:srgbClr val="9900CC"/>
          </a:solidFill>
          <a:ln w="9525">
            <a:solidFill>
              <a:schemeClr val="tx1"/>
            </a:solidFill>
            <a:miter lim="800000"/>
            <a:headEnd/>
            <a:tailEnd/>
          </a:ln>
        </p:spPr>
        <p:txBody>
          <a:bodyPr wrap="none" anchor="ctr"/>
          <a:lstStyle/>
          <a:p>
            <a:endParaRPr lang="en-US"/>
          </a:p>
        </p:txBody>
      </p:sp>
      <p:sp>
        <p:nvSpPr>
          <p:cNvPr id="13" name="Rectangle 15"/>
          <p:cNvSpPr>
            <a:spLocks noChangeArrowheads="1"/>
          </p:cNvSpPr>
          <p:nvPr/>
        </p:nvSpPr>
        <p:spPr bwMode="auto">
          <a:xfrm>
            <a:off x="6232525" y="2024063"/>
            <a:ext cx="539750" cy="187325"/>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14" name="Rectangle 16"/>
          <p:cNvSpPr>
            <a:spLocks noChangeArrowheads="1"/>
          </p:cNvSpPr>
          <p:nvPr/>
        </p:nvSpPr>
        <p:spPr bwMode="auto">
          <a:xfrm>
            <a:off x="7362825" y="2301875"/>
            <a:ext cx="539750" cy="187325"/>
          </a:xfrm>
          <a:prstGeom prst="rect">
            <a:avLst/>
          </a:prstGeom>
          <a:solidFill>
            <a:srgbClr val="0000FF"/>
          </a:solidFill>
          <a:ln w="9525">
            <a:solidFill>
              <a:schemeClr val="tx1"/>
            </a:solidFill>
            <a:miter lim="800000"/>
            <a:headEnd/>
            <a:tailEnd/>
          </a:ln>
        </p:spPr>
        <p:txBody>
          <a:bodyPr wrap="none" anchor="ctr"/>
          <a:lstStyle/>
          <a:p>
            <a:endParaRPr lang="en-US"/>
          </a:p>
        </p:txBody>
      </p:sp>
      <p:sp>
        <p:nvSpPr>
          <p:cNvPr id="20" name="Text Box 11"/>
          <p:cNvSpPr txBox="1">
            <a:spLocks noChangeArrowheads="1"/>
          </p:cNvSpPr>
          <p:nvPr/>
        </p:nvSpPr>
        <p:spPr bwMode="auto">
          <a:xfrm>
            <a:off x="7010400" y="1905000"/>
            <a:ext cx="852488" cy="336550"/>
          </a:xfrm>
          <a:prstGeom prst="rect">
            <a:avLst/>
          </a:prstGeom>
          <a:noFill/>
          <a:ln w="9525">
            <a:noFill/>
            <a:miter lim="800000"/>
            <a:headEnd/>
            <a:tailEnd/>
          </a:ln>
        </p:spPr>
        <p:txBody>
          <a:bodyPr>
            <a:spAutoFit/>
          </a:bodyPr>
          <a:lstStyle/>
          <a:p>
            <a:pPr algn="l">
              <a:spcBef>
                <a:spcPct val="50000"/>
              </a:spcBef>
            </a:pPr>
            <a:r>
              <a:rPr lang="en-US" sz="1600" b="0" dirty="0">
                <a:solidFill>
                  <a:schemeClr val="tx1"/>
                </a:solidFill>
              </a:rPr>
              <a:t>Ceres</a:t>
            </a:r>
          </a:p>
        </p:txBody>
      </p:sp>
      <p:sp>
        <p:nvSpPr>
          <p:cNvPr id="16"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29</a:t>
            </a:r>
            <a:endParaRPr lang="en-US" sz="1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52400"/>
            <a:ext cx="9144000" cy="838200"/>
          </a:xfrm>
          <a:prstGeom prst="rect">
            <a:avLst/>
          </a:prstGeom>
        </p:spPr>
        <p:txBody>
          <a:bodyPr/>
          <a:lstStyle/>
          <a:p>
            <a:pPr algn="ctr">
              <a:lnSpc>
                <a:spcPct val="80000"/>
              </a:lnSpc>
              <a:buFontTx/>
              <a:buNone/>
            </a:pPr>
            <a:r>
              <a:rPr lang="en-US" dirty="0" smtClean="0">
                <a:hlinkClick r:id="rId2"/>
              </a:rPr>
              <a:t>https://eportal.usace.army.mil/sites/ENGLink/default.aspx</a:t>
            </a:r>
            <a:endParaRPr lang="en-US" dirty="0" smtClean="0"/>
          </a:p>
        </p:txBody>
      </p:sp>
      <p:pic>
        <p:nvPicPr>
          <p:cNvPr id="9" name="Picture 3"/>
          <p:cNvPicPr>
            <a:picLocks noChangeAspect="1" noChangeArrowheads="1"/>
          </p:cNvPicPr>
          <p:nvPr/>
        </p:nvPicPr>
        <p:blipFill>
          <a:blip r:embed="rId3" cstate="print"/>
          <a:srcRect/>
          <a:stretch>
            <a:fillRect/>
          </a:stretch>
        </p:blipFill>
        <p:spPr bwMode="auto">
          <a:xfrm>
            <a:off x="304800" y="609599"/>
            <a:ext cx="4572000" cy="4050881"/>
          </a:xfrm>
          <a:prstGeom prst="rect">
            <a:avLst/>
          </a:prstGeom>
          <a:noFill/>
          <a:ln w="9525">
            <a:noFill/>
            <a:miter lim="800000"/>
            <a:headEnd/>
            <a:tailEnd/>
          </a:ln>
        </p:spPr>
      </p:pic>
      <p:sp>
        <p:nvSpPr>
          <p:cNvPr id="6" name="Oval 5"/>
          <p:cNvSpPr/>
          <p:nvPr/>
        </p:nvSpPr>
        <p:spPr>
          <a:xfrm>
            <a:off x="3124200" y="3276600"/>
            <a:ext cx="762000" cy="228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04800" y="2971800"/>
            <a:ext cx="685800" cy="3810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4" cstate="print"/>
          <a:srcRect/>
          <a:stretch>
            <a:fillRect/>
          </a:stretch>
        </p:blipFill>
        <p:spPr bwMode="auto">
          <a:xfrm>
            <a:off x="4953000" y="2057400"/>
            <a:ext cx="3886713" cy="3940175"/>
          </a:xfrm>
          <a:prstGeom prst="rect">
            <a:avLst/>
          </a:prstGeom>
          <a:noFill/>
          <a:ln w="9525">
            <a:noFill/>
            <a:miter lim="800000"/>
            <a:headEnd/>
            <a:tailEnd/>
          </a:ln>
        </p:spPr>
      </p:pic>
      <p:sp>
        <p:nvSpPr>
          <p:cNvPr id="7"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30</a:t>
            </a:r>
            <a:endParaRPr lang="en-US" sz="1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7" name="Freeform 130"/>
          <p:cNvSpPr>
            <a:spLocks/>
          </p:cNvSpPr>
          <p:nvPr/>
        </p:nvSpPr>
        <p:spPr bwMode="auto">
          <a:xfrm>
            <a:off x="6896100" y="3516313"/>
            <a:ext cx="1306513" cy="642937"/>
          </a:xfrm>
          <a:custGeom>
            <a:avLst/>
            <a:gdLst>
              <a:gd name="T0" fmla="*/ 2147483647 w 823"/>
              <a:gd name="T1" fmla="*/ 2147483647 h 405"/>
              <a:gd name="T2" fmla="*/ 2147483647 w 823"/>
              <a:gd name="T3" fmla="*/ 0 h 405"/>
              <a:gd name="T4" fmla="*/ 2147483647 w 823"/>
              <a:gd name="T5" fmla="*/ 2147483647 h 405"/>
              <a:gd name="T6" fmla="*/ 2147483647 w 823"/>
              <a:gd name="T7" fmla="*/ 2147483647 h 405"/>
              <a:gd name="T8" fmla="*/ 2147483647 w 823"/>
              <a:gd name="T9" fmla="*/ 2147483647 h 405"/>
              <a:gd name="T10" fmla="*/ 2147483647 w 823"/>
              <a:gd name="T11" fmla="*/ 2147483647 h 405"/>
              <a:gd name="T12" fmla="*/ 2147483647 w 823"/>
              <a:gd name="T13" fmla="*/ 2147483647 h 405"/>
              <a:gd name="T14" fmla="*/ 2147483647 w 823"/>
              <a:gd name="T15" fmla="*/ 2147483647 h 405"/>
              <a:gd name="T16" fmla="*/ 2147483647 w 823"/>
              <a:gd name="T17" fmla="*/ 2147483647 h 405"/>
              <a:gd name="T18" fmla="*/ 2147483647 w 823"/>
              <a:gd name="T19" fmla="*/ 2147483647 h 405"/>
              <a:gd name="T20" fmla="*/ 2147483647 w 823"/>
              <a:gd name="T21" fmla="*/ 2147483647 h 405"/>
              <a:gd name="T22" fmla="*/ 2147483647 w 823"/>
              <a:gd name="T23" fmla="*/ 2147483647 h 405"/>
              <a:gd name="T24" fmla="*/ 2147483647 w 823"/>
              <a:gd name="T25" fmla="*/ 2147483647 h 405"/>
              <a:gd name="T26" fmla="*/ 2147483647 w 823"/>
              <a:gd name="T27" fmla="*/ 2147483647 h 405"/>
              <a:gd name="T28" fmla="*/ 2147483647 w 823"/>
              <a:gd name="T29" fmla="*/ 2147483647 h 405"/>
              <a:gd name="T30" fmla="*/ 2147483647 w 823"/>
              <a:gd name="T31" fmla="*/ 2147483647 h 405"/>
              <a:gd name="T32" fmla="*/ 2147483647 w 823"/>
              <a:gd name="T33" fmla="*/ 2147483647 h 405"/>
              <a:gd name="T34" fmla="*/ 2147483647 w 823"/>
              <a:gd name="T35" fmla="*/ 2147483647 h 405"/>
              <a:gd name="T36" fmla="*/ 2147483647 w 823"/>
              <a:gd name="T37" fmla="*/ 2147483647 h 405"/>
              <a:gd name="T38" fmla="*/ 2147483647 w 823"/>
              <a:gd name="T39" fmla="*/ 2147483647 h 405"/>
              <a:gd name="T40" fmla="*/ 2147483647 w 823"/>
              <a:gd name="T41" fmla="*/ 2147483647 h 405"/>
              <a:gd name="T42" fmla="*/ 2147483647 w 823"/>
              <a:gd name="T43" fmla="*/ 2147483647 h 405"/>
              <a:gd name="T44" fmla="*/ 2147483647 w 823"/>
              <a:gd name="T45" fmla="*/ 2147483647 h 405"/>
              <a:gd name="T46" fmla="*/ 2147483647 w 823"/>
              <a:gd name="T47" fmla="*/ 2147483647 h 405"/>
              <a:gd name="T48" fmla="*/ 2147483647 w 823"/>
              <a:gd name="T49" fmla="*/ 2147483647 h 405"/>
              <a:gd name="T50" fmla="*/ 2147483647 w 823"/>
              <a:gd name="T51" fmla="*/ 2147483647 h 405"/>
              <a:gd name="T52" fmla="*/ 2147483647 w 823"/>
              <a:gd name="T53" fmla="*/ 2147483647 h 405"/>
              <a:gd name="T54" fmla="*/ 2147483647 w 823"/>
              <a:gd name="T55" fmla="*/ 2147483647 h 405"/>
              <a:gd name="T56" fmla="*/ 2147483647 w 823"/>
              <a:gd name="T57" fmla="*/ 2147483647 h 405"/>
              <a:gd name="T58" fmla="*/ 2147483647 w 823"/>
              <a:gd name="T59" fmla="*/ 2147483647 h 405"/>
              <a:gd name="T60" fmla="*/ 2147483647 w 823"/>
              <a:gd name="T61" fmla="*/ 2147483647 h 405"/>
              <a:gd name="T62" fmla="*/ 2147483647 w 823"/>
              <a:gd name="T63" fmla="*/ 2147483647 h 405"/>
              <a:gd name="T64" fmla="*/ 2147483647 w 823"/>
              <a:gd name="T65" fmla="*/ 2147483647 h 405"/>
              <a:gd name="T66" fmla="*/ 2147483647 w 823"/>
              <a:gd name="T67" fmla="*/ 2147483647 h 405"/>
              <a:gd name="T68" fmla="*/ 2147483647 w 823"/>
              <a:gd name="T69" fmla="*/ 2147483647 h 405"/>
              <a:gd name="T70" fmla="*/ 2147483647 w 823"/>
              <a:gd name="T71" fmla="*/ 2147483647 h 405"/>
              <a:gd name="T72" fmla="*/ 2147483647 w 823"/>
              <a:gd name="T73" fmla="*/ 2147483647 h 405"/>
              <a:gd name="T74" fmla="*/ 2147483647 w 823"/>
              <a:gd name="T75" fmla="*/ 2147483647 h 405"/>
              <a:gd name="T76" fmla="*/ 2147483647 w 823"/>
              <a:gd name="T77" fmla="*/ 2147483647 h 405"/>
              <a:gd name="T78" fmla="*/ 2147483647 w 823"/>
              <a:gd name="T79" fmla="*/ 2147483647 h 405"/>
              <a:gd name="T80" fmla="*/ 2147483647 w 823"/>
              <a:gd name="T81" fmla="*/ 2147483647 h 405"/>
              <a:gd name="T82" fmla="*/ 0 w 823"/>
              <a:gd name="T83" fmla="*/ 2147483647 h 405"/>
              <a:gd name="T84" fmla="*/ 2147483647 w 823"/>
              <a:gd name="T85" fmla="*/ 2147483647 h 405"/>
              <a:gd name="T86" fmla="*/ 2147483647 w 823"/>
              <a:gd name="T87" fmla="*/ 2147483647 h 405"/>
              <a:gd name="T88" fmla="*/ 2147483647 w 823"/>
              <a:gd name="T89" fmla="*/ 2147483647 h 405"/>
              <a:gd name="T90" fmla="*/ 2147483647 w 823"/>
              <a:gd name="T91" fmla="*/ 2147483647 h 405"/>
              <a:gd name="T92" fmla="*/ 2147483647 w 823"/>
              <a:gd name="T93" fmla="*/ 2147483647 h 405"/>
              <a:gd name="T94" fmla="*/ 2147483647 w 823"/>
              <a:gd name="T95" fmla="*/ 2147483647 h 405"/>
              <a:gd name="T96" fmla="*/ 2147483647 w 823"/>
              <a:gd name="T97" fmla="*/ 2147483647 h 405"/>
              <a:gd name="T98" fmla="*/ 2147483647 w 823"/>
              <a:gd name="T99" fmla="*/ 2147483647 h 405"/>
              <a:gd name="T100" fmla="*/ 2147483647 w 823"/>
              <a:gd name="T101" fmla="*/ 2147483647 h 405"/>
              <a:gd name="T102" fmla="*/ 2147483647 w 823"/>
              <a:gd name="T103" fmla="*/ 2147483647 h 405"/>
              <a:gd name="T104" fmla="*/ 2147483647 w 823"/>
              <a:gd name="T105" fmla="*/ 2147483647 h 405"/>
              <a:gd name="T106" fmla="*/ 2147483647 w 823"/>
              <a:gd name="T107" fmla="*/ 2147483647 h 40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23"/>
              <a:gd name="T163" fmla="*/ 0 h 405"/>
              <a:gd name="T164" fmla="*/ 823 w 823"/>
              <a:gd name="T165" fmla="*/ 405 h 40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23" h="405">
                <a:moveTo>
                  <a:pt x="228" y="129"/>
                </a:moveTo>
                <a:lnTo>
                  <a:pt x="758" y="0"/>
                </a:lnTo>
                <a:lnTo>
                  <a:pt x="795" y="46"/>
                </a:lnTo>
                <a:lnTo>
                  <a:pt x="767" y="56"/>
                </a:lnTo>
                <a:lnTo>
                  <a:pt x="721" y="92"/>
                </a:lnTo>
                <a:lnTo>
                  <a:pt x="721" y="120"/>
                </a:lnTo>
                <a:lnTo>
                  <a:pt x="749" y="83"/>
                </a:lnTo>
                <a:lnTo>
                  <a:pt x="758" y="92"/>
                </a:lnTo>
                <a:lnTo>
                  <a:pt x="777" y="83"/>
                </a:lnTo>
                <a:lnTo>
                  <a:pt x="785" y="129"/>
                </a:lnTo>
                <a:lnTo>
                  <a:pt x="803" y="83"/>
                </a:lnTo>
                <a:lnTo>
                  <a:pt x="822" y="92"/>
                </a:lnTo>
                <a:lnTo>
                  <a:pt x="822" y="129"/>
                </a:lnTo>
                <a:lnTo>
                  <a:pt x="785" y="166"/>
                </a:lnTo>
                <a:lnTo>
                  <a:pt x="749" y="166"/>
                </a:lnTo>
                <a:lnTo>
                  <a:pt x="749" y="147"/>
                </a:lnTo>
                <a:lnTo>
                  <a:pt x="712" y="166"/>
                </a:lnTo>
                <a:lnTo>
                  <a:pt x="731" y="192"/>
                </a:lnTo>
                <a:lnTo>
                  <a:pt x="749" y="175"/>
                </a:lnTo>
                <a:lnTo>
                  <a:pt x="749" y="221"/>
                </a:lnTo>
                <a:lnTo>
                  <a:pt x="721" y="221"/>
                </a:lnTo>
                <a:lnTo>
                  <a:pt x="749" y="239"/>
                </a:lnTo>
                <a:lnTo>
                  <a:pt x="767" y="211"/>
                </a:lnTo>
                <a:lnTo>
                  <a:pt x="785" y="221"/>
                </a:lnTo>
                <a:lnTo>
                  <a:pt x="758" y="239"/>
                </a:lnTo>
                <a:lnTo>
                  <a:pt x="712" y="258"/>
                </a:lnTo>
                <a:lnTo>
                  <a:pt x="685" y="303"/>
                </a:lnTo>
                <a:lnTo>
                  <a:pt x="657" y="358"/>
                </a:lnTo>
                <a:lnTo>
                  <a:pt x="648" y="358"/>
                </a:lnTo>
                <a:lnTo>
                  <a:pt x="648" y="386"/>
                </a:lnTo>
                <a:lnTo>
                  <a:pt x="612" y="395"/>
                </a:lnTo>
                <a:lnTo>
                  <a:pt x="593" y="404"/>
                </a:lnTo>
                <a:lnTo>
                  <a:pt x="465" y="322"/>
                </a:lnTo>
                <a:lnTo>
                  <a:pt x="356" y="340"/>
                </a:lnTo>
                <a:lnTo>
                  <a:pt x="347" y="322"/>
                </a:lnTo>
                <a:lnTo>
                  <a:pt x="329" y="303"/>
                </a:lnTo>
                <a:lnTo>
                  <a:pt x="329" y="312"/>
                </a:lnTo>
                <a:lnTo>
                  <a:pt x="320" y="294"/>
                </a:lnTo>
                <a:lnTo>
                  <a:pt x="192" y="322"/>
                </a:lnTo>
                <a:lnTo>
                  <a:pt x="155" y="349"/>
                </a:lnTo>
                <a:lnTo>
                  <a:pt x="128" y="358"/>
                </a:lnTo>
                <a:lnTo>
                  <a:pt x="0" y="386"/>
                </a:lnTo>
                <a:lnTo>
                  <a:pt x="9" y="340"/>
                </a:lnTo>
                <a:lnTo>
                  <a:pt x="27" y="340"/>
                </a:lnTo>
                <a:lnTo>
                  <a:pt x="19" y="322"/>
                </a:lnTo>
                <a:lnTo>
                  <a:pt x="54" y="294"/>
                </a:lnTo>
                <a:lnTo>
                  <a:pt x="91" y="276"/>
                </a:lnTo>
                <a:lnTo>
                  <a:pt x="118" y="266"/>
                </a:lnTo>
                <a:lnTo>
                  <a:pt x="146" y="221"/>
                </a:lnTo>
                <a:lnTo>
                  <a:pt x="164" y="230"/>
                </a:lnTo>
                <a:lnTo>
                  <a:pt x="192" y="211"/>
                </a:lnTo>
                <a:lnTo>
                  <a:pt x="219" y="175"/>
                </a:lnTo>
                <a:lnTo>
                  <a:pt x="228" y="175"/>
                </a:lnTo>
                <a:lnTo>
                  <a:pt x="228" y="129"/>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195" name="Freeform 3"/>
          <p:cNvSpPr>
            <a:spLocks/>
          </p:cNvSpPr>
          <p:nvPr/>
        </p:nvSpPr>
        <p:spPr bwMode="auto">
          <a:xfrm>
            <a:off x="76200" y="990600"/>
            <a:ext cx="992187" cy="992187"/>
          </a:xfrm>
          <a:custGeom>
            <a:avLst/>
            <a:gdLst>
              <a:gd name="T0" fmla="*/ 2147483647 w 625"/>
              <a:gd name="T1" fmla="*/ 2147483647 h 625"/>
              <a:gd name="T2" fmla="*/ 2147483647 w 625"/>
              <a:gd name="T3" fmla="*/ 2147483647 h 625"/>
              <a:gd name="T4" fmla="*/ 2147483647 w 625"/>
              <a:gd name="T5" fmla="*/ 2147483647 h 625"/>
              <a:gd name="T6" fmla="*/ 2147483647 w 625"/>
              <a:gd name="T7" fmla="*/ 2147483647 h 625"/>
              <a:gd name="T8" fmla="*/ 2147483647 w 625"/>
              <a:gd name="T9" fmla="*/ 2147483647 h 625"/>
              <a:gd name="T10" fmla="*/ 2147483647 w 625"/>
              <a:gd name="T11" fmla="*/ 2147483647 h 625"/>
              <a:gd name="T12" fmla="*/ 2147483647 w 625"/>
              <a:gd name="T13" fmla="*/ 2147483647 h 625"/>
              <a:gd name="T14" fmla="*/ 2147483647 w 625"/>
              <a:gd name="T15" fmla="*/ 2147483647 h 625"/>
              <a:gd name="T16" fmla="*/ 2147483647 w 625"/>
              <a:gd name="T17" fmla="*/ 2147483647 h 625"/>
              <a:gd name="T18" fmla="*/ 2147483647 w 625"/>
              <a:gd name="T19" fmla="*/ 2147483647 h 625"/>
              <a:gd name="T20" fmla="*/ 2147483647 w 625"/>
              <a:gd name="T21" fmla="*/ 2147483647 h 625"/>
              <a:gd name="T22" fmla="*/ 2147483647 w 625"/>
              <a:gd name="T23" fmla="*/ 2147483647 h 625"/>
              <a:gd name="T24" fmla="*/ 2147483647 w 625"/>
              <a:gd name="T25" fmla="*/ 2147483647 h 625"/>
              <a:gd name="T26" fmla="*/ 2147483647 w 625"/>
              <a:gd name="T27" fmla="*/ 2147483647 h 625"/>
              <a:gd name="T28" fmla="*/ 2147483647 w 625"/>
              <a:gd name="T29" fmla="*/ 2147483647 h 625"/>
              <a:gd name="T30" fmla="*/ 2147483647 w 625"/>
              <a:gd name="T31" fmla="*/ 2147483647 h 625"/>
              <a:gd name="T32" fmla="*/ 2147483647 w 625"/>
              <a:gd name="T33" fmla="*/ 2147483647 h 625"/>
              <a:gd name="T34" fmla="*/ 2147483647 w 625"/>
              <a:gd name="T35" fmla="*/ 2147483647 h 625"/>
              <a:gd name="T36" fmla="*/ 2147483647 w 625"/>
              <a:gd name="T37" fmla="*/ 2147483647 h 625"/>
              <a:gd name="T38" fmla="*/ 2147483647 w 625"/>
              <a:gd name="T39" fmla="*/ 2147483647 h 625"/>
              <a:gd name="T40" fmla="*/ 2147483647 w 625"/>
              <a:gd name="T41" fmla="*/ 2147483647 h 625"/>
              <a:gd name="T42" fmla="*/ 2147483647 w 625"/>
              <a:gd name="T43" fmla="*/ 2147483647 h 625"/>
              <a:gd name="T44" fmla="*/ 2147483647 w 625"/>
              <a:gd name="T45" fmla="*/ 2147483647 h 625"/>
              <a:gd name="T46" fmla="*/ 2147483647 w 625"/>
              <a:gd name="T47" fmla="*/ 2147483647 h 625"/>
              <a:gd name="T48" fmla="*/ 2147483647 w 625"/>
              <a:gd name="T49" fmla="*/ 2147483647 h 625"/>
              <a:gd name="T50" fmla="*/ 2147483647 w 625"/>
              <a:gd name="T51" fmla="*/ 2147483647 h 625"/>
              <a:gd name="T52" fmla="*/ 2147483647 w 625"/>
              <a:gd name="T53" fmla="*/ 2147483647 h 625"/>
              <a:gd name="T54" fmla="*/ 2147483647 w 625"/>
              <a:gd name="T55" fmla="*/ 2147483647 h 625"/>
              <a:gd name="T56" fmla="*/ 2147483647 w 625"/>
              <a:gd name="T57" fmla="*/ 2147483647 h 625"/>
              <a:gd name="T58" fmla="*/ 2147483647 w 625"/>
              <a:gd name="T59" fmla="*/ 2147483647 h 625"/>
              <a:gd name="T60" fmla="*/ 2147483647 w 625"/>
              <a:gd name="T61" fmla="*/ 2147483647 h 625"/>
              <a:gd name="T62" fmla="*/ 2147483647 w 625"/>
              <a:gd name="T63" fmla="*/ 2147483647 h 625"/>
              <a:gd name="T64" fmla="*/ 2147483647 w 625"/>
              <a:gd name="T65" fmla="*/ 2147483647 h 625"/>
              <a:gd name="T66" fmla="*/ 2147483647 w 625"/>
              <a:gd name="T67" fmla="*/ 2147483647 h 625"/>
              <a:gd name="T68" fmla="*/ 2147483647 w 625"/>
              <a:gd name="T69" fmla="*/ 2147483647 h 625"/>
              <a:gd name="T70" fmla="*/ 2147483647 w 625"/>
              <a:gd name="T71" fmla="*/ 2147483647 h 625"/>
              <a:gd name="T72" fmla="*/ 2147483647 w 625"/>
              <a:gd name="T73" fmla="*/ 2147483647 h 625"/>
              <a:gd name="T74" fmla="*/ 2147483647 w 625"/>
              <a:gd name="T75" fmla="*/ 2147483647 h 625"/>
              <a:gd name="T76" fmla="*/ 2147483647 w 625"/>
              <a:gd name="T77" fmla="*/ 2147483647 h 625"/>
              <a:gd name="T78" fmla="*/ 2147483647 w 625"/>
              <a:gd name="T79" fmla="*/ 2147483647 h 625"/>
              <a:gd name="T80" fmla="*/ 2147483647 w 625"/>
              <a:gd name="T81" fmla="*/ 2147483647 h 625"/>
              <a:gd name="T82" fmla="*/ 2147483647 w 625"/>
              <a:gd name="T83" fmla="*/ 2147483647 h 625"/>
              <a:gd name="T84" fmla="*/ 2147483647 w 625"/>
              <a:gd name="T85" fmla="*/ 2147483647 h 625"/>
              <a:gd name="T86" fmla="*/ 2147483647 w 625"/>
              <a:gd name="T87" fmla="*/ 2147483647 h 625"/>
              <a:gd name="T88" fmla="*/ 2147483647 w 625"/>
              <a:gd name="T89" fmla="*/ 2147483647 h 625"/>
              <a:gd name="T90" fmla="*/ 2147483647 w 625"/>
              <a:gd name="T91" fmla="*/ 2147483647 h 625"/>
              <a:gd name="T92" fmla="*/ 2147483647 w 625"/>
              <a:gd name="T93" fmla="*/ 2147483647 h 625"/>
              <a:gd name="T94" fmla="*/ 2147483647 w 625"/>
              <a:gd name="T95" fmla="*/ 0 h 625"/>
              <a:gd name="T96" fmla="*/ 2147483647 w 625"/>
              <a:gd name="T97" fmla="*/ 2147483647 h 625"/>
              <a:gd name="T98" fmla="*/ 2147483647 w 625"/>
              <a:gd name="T99" fmla="*/ 2147483647 h 625"/>
              <a:gd name="T100" fmla="*/ 2147483647 w 625"/>
              <a:gd name="T101" fmla="*/ 2147483647 h 625"/>
              <a:gd name="T102" fmla="*/ 2147483647 w 625"/>
              <a:gd name="T103" fmla="*/ 2147483647 h 6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25"/>
              <a:gd name="T157" fmla="*/ 0 h 625"/>
              <a:gd name="T158" fmla="*/ 625 w 625"/>
              <a:gd name="T159" fmla="*/ 625 h 62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25" h="625">
                <a:moveTo>
                  <a:pt x="356" y="68"/>
                </a:moveTo>
                <a:lnTo>
                  <a:pt x="396" y="378"/>
                </a:lnTo>
                <a:lnTo>
                  <a:pt x="386" y="400"/>
                </a:lnTo>
                <a:lnTo>
                  <a:pt x="396" y="400"/>
                </a:lnTo>
                <a:lnTo>
                  <a:pt x="406" y="400"/>
                </a:lnTo>
                <a:lnTo>
                  <a:pt x="416" y="400"/>
                </a:lnTo>
                <a:lnTo>
                  <a:pt x="425" y="400"/>
                </a:lnTo>
                <a:lnTo>
                  <a:pt x="429" y="412"/>
                </a:lnTo>
                <a:lnTo>
                  <a:pt x="432" y="426"/>
                </a:lnTo>
                <a:lnTo>
                  <a:pt x="442" y="430"/>
                </a:lnTo>
                <a:lnTo>
                  <a:pt x="452" y="434"/>
                </a:lnTo>
                <a:lnTo>
                  <a:pt x="461" y="434"/>
                </a:lnTo>
                <a:lnTo>
                  <a:pt x="472" y="430"/>
                </a:lnTo>
                <a:lnTo>
                  <a:pt x="481" y="426"/>
                </a:lnTo>
                <a:lnTo>
                  <a:pt x="492" y="426"/>
                </a:lnTo>
                <a:lnTo>
                  <a:pt x="494" y="438"/>
                </a:lnTo>
                <a:lnTo>
                  <a:pt x="505" y="447"/>
                </a:lnTo>
                <a:lnTo>
                  <a:pt x="525" y="451"/>
                </a:lnTo>
                <a:lnTo>
                  <a:pt x="551" y="460"/>
                </a:lnTo>
                <a:lnTo>
                  <a:pt x="558" y="473"/>
                </a:lnTo>
                <a:lnTo>
                  <a:pt x="564" y="486"/>
                </a:lnTo>
                <a:lnTo>
                  <a:pt x="574" y="495"/>
                </a:lnTo>
                <a:lnTo>
                  <a:pt x="580" y="507"/>
                </a:lnTo>
                <a:lnTo>
                  <a:pt x="591" y="516"/>
                </a:lnTo>
                <a:lnTo>
                  <a:pt x="600" y="525"/>
                </a:lnTo>
                <a:lnTo>
                  <a:pt x="611" y="537"/>
                </a:lnTo>
                <a:lnTo>
                  <a:pt x="617" y="551"/>
                </a:lnTo>
                <a:lnTo>
                  <a:pt x="617" y="563"/>
                </a:lnTo>
                <a:lnTo>
                  <a:pt x="620" y="576"/>
                </a:lnTo>
                <a:lnTo>
                  <a:pt x="624" y="589"/>
                </a:lnTo>
                <a:lnTo>
                  <a:pt x="614" y="593"/>
                </a:lnTo>
                <a:lnTo>
                  <a:pt x="604" y="589"/>
                </a:lnTo>
                <a:lnTo>
                  <a:pt x="594" y="581"/>
                </a:lnTo>
                <a:lnTo>
                  <a:pt x="587" y="567"/>
                </a:lnTo>
                <a:lnTo>
                  <a:pt x="578" y="559"/>
                </a:lnTo>
                <a:lnTo>
                  <a:pt x="567" y="551"/>
                </a:lnTo>
                <a:lnTo>
                  <a:pt x="558" y="541"/>
                </a:lnTo>
                <a:lnTo>
                  <a:pt x="547" y="529"/>
                </a:lnTo>
                <a:lnTo>
                  <a:pt x="538" y="521"/>
                </a:lnTo>
                <a:lnTo>
                  <a:pt x="528" y="511"/>
                </a:lnTo>
                <a:lnTo>
                  <a:pt x="525" y="499"/>
                </a:lnTo>
                <a:lnTo>
                  <a:pt x="514" y="490"/>
                </a:lnTo>
                <a:lnTo>
                  <a:pt x="505" y="481"/>
                </a:lnTo>
                <a:lnTo>
                  <a:pt x="494" y="481"/>
                </a:lnTo>
                <a:lnTo>
                  <a:pt x="485" y="495"/>
                </a:lnTo>
                <a:lnTo>
                  <a:pt x="475" y="490"/>
                </a:lnTo>
                <a:lnTo>
                  <a:pt x="465" y="486"/>
                </a:lnTo>
                <a:lnTo>
                  <a:pt x="455" y="477"/>
                </a:lnTo>
                <a:lnTo>
                  <a:pt x="445" y="469"/>
                </a:lnTo>
                <a:lnTo>
                  <a:pt x="435" y="469"/>
                </a:lnTo>
                <a:lnTo>
                  <a:pt x="425" y="469"/>
                </a:lnTo>
                <a:lnTo>
                  <a:pt x="416" y="460"/>
                </a:lnTo>
                <a:lnTo>
                  <a:pt x="406" y="456"/>
                </a:lnTo>
                <a:lnTo>
                  <a:pt x="396" y="447"/>
                </a:lnTo>
                <a:lnTo>
                  <a:pt x="386" y="443"/>
                </a:lnTo>
                <a:lnTo>
                  <a:pt x="376" y="438"/>
                </a:lnTo>
                <a:lnTo>
                  <a:pt x="366" y="434"/>
                </a:lnTo>
                <a:lnTo>
                  <a:pt x="356" y="426"/>
                </a:lnTo>
                <a:lnTo>
                  <a:pt x="350" y="412"/>
                </a:lnTo>
                <a:lnTo>
                  <a:pt x="339" y="408"/>
                </a:lnTo>
                <a:lnTo>
                  <a:pt x="330" y="408"/>
                </a:lnTo>
                <a:lnTo>
                  <a:pt x="320" y="408"/>
                </a:lnTo>
                <a:lnTo>
                  <a:pt x="310" y="408"/>
                </a:lnTo>
                <a:lnTo>
                  <a:pt x="300" y="400"/>
                </a:lnTo>
                <a:lnTo>
                  <a:pt x="290" y="396"/>
                </a:lnTo>
                <a:lnTo>
                  <a:pt x="286" y="408"/>
                </a:lnTo>
                <a:lnTo>
                  <a:pt x="286" y="422"/>
                </a:lnTo>
                <a:lnTo>
                  <a:pt x="280" y="434"/>
                </a:lnTo>
                <a:lnTo>
                  <a:pt x="270" y="443"/>
                </a:lnTo>
                <a:lnTo>
                  <a:pt x="260" y="456"/>
                </a:lnTo>
                <a:lnTo>
                  <a:pt x="251" y="460"/>
                </a:lnTo>
                <a:lnTo>
                  <a:pt x="240" y="456"/>
                </a:lnTo>
                <a:lnTo>
                  <a:pt x="240" y="443"/>
                </a:lnTo>
                <a:lnTo>
                  <a:pt x="240" y="430"/>
                </a:lnTo>
                <a:lnTo>
                  <a:pt x="244" y="417"/>
                </a:lnTo>
                <a:lnTo>
                  <a:pt x="244" y="404"/>
                </a:lnTo>
                <a:lnTo>
                  <a:pt x="234" y="396"/>
                </a:lnTo>
                <a:lnTo>
                  <a:pt x="227" y="408"/>
                </a:lnTo>
                <a:lnTo>
                  <a:pt x="224" y="422"/>
                </a:lnTo>
                <a:lnTo>
                  <a:pt x="221" y="434"/>
                </a:lnTo>
                <a:lnTo>
                  <a:pt x="214" y="447"/>
                </a:lnTo>
                <a:lnTo>
                  <a:pt x="208" y="460"/>
                </a:lnTo>
                <a:lnTo>
                  <a:pt x="204" y="473"/>
                </a:lnTo>
                <a:lnTo>
                  <a:pt x="211" y="486"/>
                </a:lnTo>
                <a:lnTo>
                  <a:pt x="211" y="499"/>
                </a:lnTo>
                <a:lnTo>
                  <a:pt x="198" y="511"/>
                </a:lnTo>
                <a:lnTo>
                  <a:pt x="188" y="525"/>
                </a:lnTo>
                <a:lnTo>
                  <a:pt x="178" y="533"/>
                </a:lnTo>
                <a:lnTo>
                  <a:pt x="168" y="537"/>
                </a:lnTo>
                <a:lnTo>
                  <a:pt x="158" y="547"/>
                </a:lnTo>
                <a:lnTo>
                  <a:pt x="148" y="555"/>
                </a:lnTo>
                <a:lnTo>
                  <a:pt x="138" y="563"/>
                </a:lnTo>
                <a:lnTo>
                  <a:pt x="129" y="572"/>
                </a:lnTo>
                <a:lnTo>
                  <a:pt x="118" y="576"/>
                </a:lnTo>
                <a:lnTo>
                  <a:pt x="109" y="581"/>
                </a:lnTo>
                <a:lnTo>
                  <a:pt x="98" y="585"/>
                </a:lnTo>
                <a:lnTo>
                  <a:pt x="89" y="585"/>
                </a:lnTo>
                <a:lnTo>
                  <a:pt x="78" y="589"/>
                </a:lnTo>
                <a:lnTo>
                  <a:pt x="69" y="589"/>
                </a:lnTo>
                <a:lnTo>
                  <a:pt x="59" y="589"/>
                </a:lnTo>
                <a:lnTo>
                  <a:pt x="49" y="593"/>
                </a:lnTo>
                <a:lnTo>
                  <a:pt x="39" y="602"/>
                </a:lnTo>
                <a:lnTo>
                  <a:pt x="29" y="606"/>
                </a:lnTo>
                <a:lnTo>
                  <a:pt x="19" y="611"/>
                </a:lnTo>
                <a:lnTo>
                  <a:pt x="9" y="619"/>
                </a:lnTo>
                <a:lnTo>
                  <a:pt x="0" y="624"/>
                </a:lnTo>
                <a:lnTo>
                  <a:pt x="3" y="611"/>
                </a:lnTo>
                <a:lnTo>
                  <a:pt x="13" y="602"/>
                </a:lnTo>
                <a:lnTo>
                  <a:pt x="23" y="593"/>
                </a:lnTo>
                <a:lnTo>
                  <a:pt x="32" y="589"/>
                </a:lnTo>
                <a:lnTo>
                  <a:pt x="43" y="589"/>
                </a:lnTo>
                <a:lnTo>
                  <a:pt x="52" y="585"/>
                </a:lnTo>
                <a:lnTo>
                  <a:pt x="62" y="581"/>
                </a:lnTo>
                <a:lnTo>
                  <a:pt x="72" y="581"/>
                </a:lnTo>
                <a:lnTo>
                  <a:pt x="82" y="576"/>
                </a:lnTo>
                <a:lnTo>
                  <a:pt x="92" y="567"/>
                </a:lnTo>
                <a:lnTo>
                  <a:pt x="102" y="555"/>
                </a:lnTo>
                <a:lnTo>
                  <a:pt x="112" y="547"/>
                </a:lnTo>
                <a:lnTo>
                  <a:pt x="122" y="533"/>
                </a:lnTo>
                <a:lnTo>
                  <a:pt x="129" y="521"/>
                </a:lnTo>
                <a:lnTo>
                  <a:pt x="129" y="507"/>
                </a:lnTo>
                <a:lnTo>
                  <a:pt x="129" y="495"/>
                </a:lnTo>
                <a:lnTo>
                  <a:pt x="129" y="481"/>
                </a:lnTo>
                <a:lnTo>
                  <a:pt x="118" y="477"/>
                </a:lnTo>
                <a:lnTo>
                  <a:pt x="109" y="473"/>
                </a:lnTo>
                <a:lnTo>
                  <a:pt x="98" y="469"/>
                </a:lnTo>
                <a:lnTo>
                  <a:pt x="89" y="464"/>
                </a:lnTo>
                <a:lnTo>
                  <a:pt x="78" y="460"/>
                </a:lnTo>
                <a:lnTo>
                  <a:pt x="72" y="447"/>
                </a:lnTo>
                <a:lnTo>
                  <a:pt x="72" y="434"/>
                </a:lnTo>
                <a:lnTo>
                  <a:pt x="69" y="422"/>
                </a:lnTo>
                <a:lnTo>
                  <a:pt x="62" y="408"/>
                </a:lnTo>
                <a:lnTo>
                  <a:pt x="52" y="400"/>
                </a:lnTo>
                <a:lnTo>
                  <a:pt x="43" y="396"/>
                </a:lnTo>
                <a:lnTo>
                  <a:pt x="39" y="382"/>
                </a:lnTo>
                <a:lnTo>
                  <a:pt x="39" y="370"/>
                </a:lnTo>
                <a:lnTo>
                  <a:pt x="36" y="356"/>
                </a:lnTo>
                <a:lnTo>
                  <a:pt x="32" y="344"/>
                </a:lnTo>
                <a:lnTo>
                  <a:pt x="36" y="331"/>
                </a:lnTo>
                <a:lnTo>
                  <a:pt x="39" y="314"/>
                </a:lnTo>
                <a:lnTo>
                  <a:pt x="39" y="301"/>
                </a:lnTo>
                <a:lnTo>
                  <a:pt x="49" y="297"/>
                </a:lnTo>
                <a:lnTo>
                  <a:pt x="59" y="292"/>
                </a:lnTo>
                <a:lnTo>
                  <a:pt x="69" y="288"/>
                </a:lnTo>
                <a:lnTo>
                  <a:pt x="78" y="283"/>
                </a:lnTo>
                <a:lnTo>
                  <a:pt x="89" y="283"/>
                </a:lnTo>
                <a:lnTo>
                  <a:pt x="98" y="283"/>
                </a:lnTo>
                <a:lnTo>
                  <a:pt x="109" y="279"/>
                </a:lnTo>
                <a:lnTo>
                  <a:pt x="122" y="275"/>
                </a:lnTo>
                <a:lnTo>
                  <a:pt x="129" y="262"/>
                </a:lnTo>
                <a:lnTo>
                  <a:pt x="122" y="249"/>
                </a:lnTo>
                <a:lnTo>
                  <a:pt x="118" y="237"/>
                </a:lnTo>
                <a:lnTo>
                  <a:pt x="109" y="231"/>
                </a:lnTo>
                <a:lnTo>
                  <a:pt x="98" y="231"/>
                </a:lnTo>
                <a:lnTo>
                  <a:pt x="89" y="231"/>
                </a:lnTo>
                <a:lnTo>
                  <a:pt x="78" y="231"/>
                </a:lnTo>
                <a:lnTo>
                  <a:pt x="69" y="231"/>
                </a:lnTo>
                <a:lnTo>
                  <a:pt x="59" y="231"/>
                </a:lnTo>
                <a:lnTo>
                  <a:pt x="56" y="219"/>
                </a:lnTo>
                <a:lnTo>
                  <a:pt x="49" y="206"/>
                </a:lnTo>
                <a:lnTo>
                  <a:pt x="45" y="193"/>
                </a:lnTo>
                <a:lnTo>
                  <a:pt x="45" y="180"/>
                </a:lnTo>
                <a:lnTo>
                  <a:pt x="56" y="172"/>
                </a:lnTo>
                <a:lnTo>
                  <a:pt x="65" y="172"/>
                </a:lnTo>
                <a:lnTo>
                  <a:pt x="76" y="172"/>
                </a:lnTo>
                <a:lnTo>
                  <a:pt x="85" y="172"/>
                </a:lnTo>
                <a:lnTo>
                  <a:pt x="95" y="172"/>
                </a:lnTo>
                <a:lnTo>
                  <a:pt x="105" y="180"/>
                </a:lnTo>
                <a:lnTo>
                  <a:pt x="115" y="180"/>
                </a:lnTo>
                <a:lnTo>
                  <a:pt x="125" y="172"/>
                </a:lnTo>
                <a:lnTo>
                  <a:pt x="125" y="159"/>
                </a:lnTo>
                <a:lnTo>
                  <a:pt x="118" y="146"/>
                </a:lnTo>
                <a:lnTo>
                  <a:pt x="109" y="146"/>
                </a:lnTo>
                <a:lnTo>
                  <a:pt x="102" y="133"/>
                </a:lnTo>
                <a:lnTo>
                  <a:pt x="118" y="120"/>
                </a:lnTo>
                <a:lnTo>
                  <a:pt x="105" y="102"/>
                </a:lnTo>
                <a:lnTo>
                  <a:pt x="95" y="98"/>
                </a:lnTo>
                <a:lnTo>
                  <a:pt x="85" y="98"/>
                </a:lnTo>
                <a:lnTo>
                  <a:pt x="72" y="82"/>
                </a:lnTo>
                <a:lnTo>
                  <a:pt x="82" y="72"/>
                </a:lnTo>
                <a:lnTo>
                  <a:pt x="92" y="68"/>
                </a:lnTo>
                <a:lnTo>
                  <a:pt x="102" y="60"/>
                </a:lnTo>
                <a:lnTo>
                  <a:pt x="112" y="52"/>
                </a:lnTo>
                <a:lnTo>
                  <a:pt x="122" y="42"/>
                </a:lnTo>
                <a:lnTo>
                  <a:pt x="131" y="38"/>
                </a:lnTo>
                <a:lnTo>
                  <a:pt x="142" y="30"/>
                </a:lnTo>
                <a:lnTo>
                  <a:pt x="151" y="21"/>
                </a:lnTo>
                <a:lnTo>
                  <a:pt x="162" y="17"/>
                </a:lnTo>
                <a:lnTo>
                  <a:pt x="171" y="12"/>
                </a:lnTo>
                <a:lnTo>
                  <a:pt x="182" y="4"/>
                </a:lnTo>
                <a:lnTo>
                  <a:pt x="191" y="0"/>
                </a:lnTo>
                <a:lnTo>
                  <a:pt x="201" y="0"/>
                </a:lnTo>
                <a:lnTo>
                  <a:pt x="211" y="0"/>
                </a:lnTo>
                <a:lnTo>
                  <a:pt x="221" y="4"/>
                </a:lnTo>
                <a:lnTo>
                  <a:pt x="231" y="8"/>
                </a:lnTo>
                <a:lnTo>
                  <a:pt x="240" y="21"/>
                </a:lnTo>
                <a:lnTo>
                  <a:pt x="251" y="26"/>
                </a:lnTo>
                <a:lnTo>
                  <a:pt x="260" y="26"/>
                </a:lnTo>
                <a:lnTo>
                  <a:pt x="273" y="30"/>
                </a:lnTo>
                <a:lnTo>
                  <a:pt x="284" y="34"/>
                </a:lnTo>
                <a:lnTo>
                  <a:pt x="293" y="38"/>
                </a:lnTo>
                <a:lnTo>
                  <a:pt x="303" y="38"/>
                </a:lnTo>
                <a:lnTo>
                  <a:pt x="313" y="38"/>
                </a:lnTo>
                <a:lnTo>
                  <a:pt x="323" y="34"/>
                </a:lnTo>
                <a:lnTo>
                  <a:pt x="333" y="34"/>
                </a:lnTo>
                <a:lnTo>
                  <a:pt x="343" y="42"/>
                </a:lnTo>
                <a:lnTo>
                  <a:pt x="356" y="47"/>
                </a:lnTo>
                <a:lnTo>
                  <a:pt x="353" y="60"/>
                </a:lnTo>
                <a:lnTo>
                  <a:pt x="350" y="72"/>
                </a:lnTo>
              </a:path>
            </a:pathLst>
          </a:custGeom>
          <a:noFill/>
          <a:ln w="19050" cap="rnd" cmpd="sng">
            <a:solidFill>
              <a:schemeClr val="tx1"/>
            </a:solidFill>
            <a:prstDash val="solid"/>
            <a:round/>
            <a:headEnd type="none" w="sm" len="sm"/>
            <a:tailEnd type="none" w="sm" len="sm"/>
          </a:ln>
        </p:spPr>
        <p:txBody>
          <a:bodyPr/>
          <a:lstStyle/>
          <a:p>
            <a:endParaRPr lang="en-US"/>
          </a:p>
        </p:txBody>
      </p:sp>
      <p:sp>
        <p:nvSpPr>
          <p:cNvPr id="8196" name="Freeform 4"/>
          <p:cNvSpPr>
            <a:spLocks/>
          </p:cNvSpPr>
          <p:nvPr/>
        </p:nvSpPr>
        <p:spPr bwMode="auto">
          <a:xfrm>
            <a:off x="7653338" y="1739900"/>
            <a:ext cx="782637" cy="1766888"/>
          </a:xfrm>
          <a:custGeom>
            <a:avLst/>
            <a:gdLst>
              <a:gd name="T0" fmla="*/ 2147483647 w 493"/>
              <a:gd name="T1" fmla="*/ 0 h 1113"/>
              <a:gd name="T2" fmla="*/ 2147483647 w 493"/>
              <a:gd name="T3" fmla="*/ 2147483647 h 1113"/>
              <a:gd name="T4" fmla="*/ 2147483647 w 493"/>
              <a:gd name="T5" fmla="*/ 2147483647 h 1113"/>
              <a:gd name="T6" fmla="*/ 2147483647 w 493"/>
              <a:gd name="T7" fmla="*/ 2147483647 h 1113"/>
              <a:gd name="T8" fmla="*/ 2147483647 w 493"/>
              <a:gd name="T9" fmla="*/ 2147483647 h 1113"/>
              <a:gd name="T10" fmla="*/ 2147483647 w 493"/>
              <a:gd name="T11" fmla="*/ 2147483647 h 1113"/>
              <a:gd name="T12" fmla="*/ 2147483647 w 493"/>
              <a:gd name="T13" fmla="*/ 2147483647 h 1113"/>
              <a:gd name="T14" fmla="*/ 2147483647 w 493"/>
              <a:gd name="T15" fmla="*/ 2147483647 h 1113"/>
              <a:gd name="T16" fmla="*/ 2147483647 w 493"/>
              <a:gd name="T17" fmla="*/ 2147483647 h 1113"/>
              <a:gd name="T18" fmla="*/ 2147483647 w 493"/>
              <a:gd name="T19" fmla="*/ 2147483647 h 1113"/>
              <a:gd name="T20" fmla="*/ 2147483647 w 493"/>
              <a:gd name="T21" fmla="*/ 2147483647 h 1113"/>
              <a:gd name="T22" fmla="*/ 2147483647 w 493"/>
              <a:gd name="T23" fmla="*/ 2147483647 h 1113"/>
              <a:gd name="T24" fmla="*/ 2147483647 w 493"/>
              <a:gd name="T25" fmla="*/ 2147483647 h 1113"/>
              <a:gd name="T26" fmla="*/ 2147483647 w 493"/>
              <a:gd name="T27" fmla="*/ 2147483647 h 1113"/>
              <a:gd name="T28" fmla="*/ 2147483647 w 493"/>
              <a:gd name="T29" fmla="*/ 2147483647 h 1113"/>
              <a:gd name="T30" fmla="*/ 2147483647 w 493"/>
              <a:gd name="T31" fmla="*/ 2147483647 h 1113"/>
              <a:gd name="T32" fmla="*/ 2147483647 w 493"/>
              <a:gd name="T33" fmla="*/ 2147483647 h 1113"/>
              <a:gd name="T34" fmla="*/ 0 w 493"/>
              <a:gd name="T35" fmla="*/ 2147483647 h 1113"/>
              <a:gd name="T36" fmla="*/ 2147483647 w 493"/>
              <a:gd name="T37" fmla="*/ 2147483647 h 1113"/>
              <a:gd name="T38" fmla="*/ 2147483647 w 493"/>
              <a:gd name="T39" fmla="*/ 2147483647 h 1113"/>
              <a:gd name="T40" fmla="*/ 2147483647 w 493"/>
              <a:gd name="T41" fmla="*/ 2147483647 h 1113"/>
              <a:gd name="T42" fmla="*/ 2147483647 w 493"/>
              <a:gd name="T43" fmla="*/ 2147483647 h 1113"/>
              <a:gd name="T44" fmla="*/ 2147483647 w 493"/>
              <a:gd name="T45" fmla="*/ 2147483647 h 1113"/>
              <a:gd name="T46" fmla="*/ 2147483647 w 493"/>
              <a:gd name="T47" fmla="*/ 2147483647 h 1113"/>
              <a:gd name="T48" fmla="*/ 2147483647 w 493"/>
              <a:gd name="T49" fmla="*/ 2147483647 h 1113"/>
              <a:gd name="T50" fmla="*/ 2147483647 w 493"/>
              <a:gd name="T51" fmla="*/ 2147483647 h 1113"/>
              <a:gd name="T52" fmla="*/ 2147483647 w 493"/>
              <a:gd name="T53" fmla="*/ 2147483647 h 1113"/>
              <a:gd name="T54" fmla="*/ 2147483647 w 493"/>
              <a:gd name="T55" fmla="*/ 2147483647 h 1113"/>
              <a:gd name="T56" fmla="*/ 2147483647 w 493"/>
              <a:gd name="T57" fmla="*/ 2147483647 h 1113"/>
              <a:gd name="T58" fmla="*/ 2147483647 w 493"/>
              <a:gd name="T59" fmla="*/ 2147483647 h 1113"/>
              <a:gd name="T60" fmla="*/ 2147483647 w 493"/>
              <a:gd name="T61" fmla="*/ 2147483647 h 1113"/>
              <a:gd name="T62" fmla="*/ 2147483647 w 493"/>
              <a:gd name="T63" fmla="*/ 2147483647 h 1113"/>
              <a:gd name="T64" fmla="*/ 2147483647 w 493"/>
              <a:gd name="T65" fmla="*/ 2147483647 h 1113"/>
              <a:gd name="T66" fmla="*/ 2147483647 w 493"/>
              <a:gd name="T67" fmla="*/ 2147483647 h 1113"/>
              <a:gd name="T68" fmla="*/ 2147483647 w 493"/>
              <a:gd name="T69" fmla="*/ 2147483647 h 1113"/>
              <a:gd name="T70" fmla="*/ 2147483647 w 493"/>
              <a:gd name="T71" fmla="*/ 2147483647 h 1113"/>
              <a:gd name="T72" fmla="*/ 2147483647 w 493"/>
              <a:gd name="T73" fmla="*/ 2147483647 h 1113"/>
              <a:gd name="T74" fmla="*/ 2147483647 w 493"/>
              <a:gd name="T75" fmla="*/ 2147483647 h 1113"/>
              <a:gd name="T76" fmla="*/ 2147483647 w 493"/>
              <a:gd name="T77" fmla="*/ 2147483647 h 1113"/>
              <a:gd name="T78" fmla="*/ 2147483647 w 493"/>
              <a:gd name="T79" fmla="*/ 2147483647 h 1113"/>
              <a:gd name="T80" fmla="*/ 2147483647 w 493"/>
              <a:gd name="T81" fmla="*/ 2147483647 h 1113"/>
              <a:gd name="T82" fmla="*/ 2147483647 w 493"/>
              <a:gd name="T83" fmla="*/ 2147483647 h 1113"/>
              <a:gd name="T84" fmla="*/ 2147483647 w 493"/>
              <a:gd name="T85" fmla="*/ 2147483647 h 1113"/>
              <a:gd name="T86" fmla="*/ 2147483647 w 493"/>
              <a:gd name="T87" fmla="*/ 2147483647 h 1113"/>
              <a:gd name="T88" fmla="*/ 2147483647 w 493"/>
              <a:gd name="T89" fmla="*/ 2147483647 h 1113"/>
              <a:gd name="T90" fmla="*/ 2147483647 w 493"/>
              <a:gd name="T91" fmla="*/ 2147483647 h 1113"/>
              <a:gd name="T92" fmla="*/ 2147483647 w 493"/>
              <a:gd name="T93" fmla="*/ 2147483647 h 1113"/>
              <a:gd name="T94" fmla="*/ 2147483647 w 493"/>
              <a:gd name="T95" fmla="*/ 2147483647 h 11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3"/>
              <a:gd name="T145" fmla="*/ 0 h 1113"/>
              <a:gd name="T146" fmla="*/ 493 w 493"/>
              <a:gd name="T147" fmla="*/ 1113 h 111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3" h="1113">
                <a:moveTo>
                  <a:pt x="492" y="12"/>
                </a:moveTo>
                <a:lnTo>
                  <a:pt x="468" y="0"/>
                </a:lnTo>
                <a:lnTo>
                  <a:pt x="456" y="0"/>
                </a:lnTo>
                <a:lnTo>
                  <a:pt x="444" y="4"/>
                </a:lnTo>
                <a:lnTo>
                  <a:pt x="432" y="12"/>
                </a:lnTo>
                <a:lnTo>
                  <a:pt x="420" y="12"/>
                </a:lnTo>
                <a:lnTo>
                  <a:pt x="408" y="16"/>
                </a:lnTo>
                <a:lnTo>
                  <a:pt x="392" y="20"/>
                </a:lnTo>
                <a:lnTo>
                  <a:pt x="380" y="24"/>
                </a:lnTo>
                <a:lnTo>
                  <a:pt x="372" y="36"/>
                </a:lnTo>
                <a:lnTo>
                  <a:pt x="368" y="48"/>
                </a:lnTo>
                <a:lnTo>
                  <a:pt x="360" y="60"/>
                </a:lnTo>
                <a:lnTo>
                  <a:pt x="352" y="76"/>
                </a:lnTo>
                <a:lnTo>
                  <a:pt x="340" y="84"/>
                </a:lnTo>
                <a:lnTo>
                  <a:pt x="324" y="116"/>
                </a:lnTo>
                <a:lnTo>
                  <a:pt x="312" y="128"/>
                </a:lnTo>
                <a:lnTo>
                  <a:pt x="304" y="144"/>
                </a:lnTo>
                <a:lnTo>
                  <a:pt x="296" y="156"/>
                </a:lnTo>
                <a:lnTo>
                  <a:pt x="280" y="168"/>
                </a:lnTo>
                <a:lnTo>
                  <a:pt x="268" y="180"/>
                </a:lnTo>
                <a:lnTo>
                  <a:pt x="256" y="192"/>
                </a:lnTo>
                <a:lnTo>
                  <a:pt x="244" y="204"/>
                </a:lnTo>
                <a:lnTo>
                  <a:pt x="236" y="216"/>
                </a:lnTo>
                <a:lnTo>
                  <a:pt x="224" y="228"/>
                </a:lnTo>
                <a:lnTo>
                  <a:pt x="212" y="240"/>
                </a:lnTo>
                <a:lnTo>
                  <a:pt x="200" y="248"/>
                </a:lnTo>
                <a:lnTo>
                  <a:pt x="188" y="260"/>
                </a:lnTo>
                <a:lnTo>
                  <a:pt x="180" y="272"/>
                </a:lnTo>
                <a:lnTo>
                  <a:pt x="172" y="284"/>
                </a:lnTo>
                <a:lnTo>
                  <a:pt x="168" y="300"/>
                </a:lnTo>
                <a:lnTo>
                  <a:pt x="160" y="316"/>
                </a:lnTo>
                <a:lnTo>
                  <a:pt x="156" y="328"/>
                </a:lnTo>
                <a:lnTo>
                  <a:pt x="156" y="360"/>
                </a:lnTo>
                <a:lnTo>
                  <a:pt x="156" y="392"/>
                </a:lnTo>
                <a:lnTo>
                  <a:pt x="152" y="416"/>
                </a:lnTo>
                <a:lnTo>
                  <a:pt x="152" y="428"/>
                </a:lnTo>
                <a:lnTo>
                  <a:pt x="148" y="452"/>
                </a:lnTo>
                <a:lnTo>
                  <a:pt x="140" y="468"/>
                </a:lnTo>
                <a:lnTo>
                  <a:pt x="128" y="480"/>
                </a:lnTo>
                <a:lnTo>
                  <a:pt x="120" y="504"/>
                </a:lnTo>
                <a:lnTo>
                  <a:pt x="112" y="516"/>
                </a:lnTo>
                <a:lnTo>
                  <a:pt x="96" y="548"/>
                </a:lnTo>
                <a:lnTo>
                  <a:pt x="88" y="572"/>
                </a:lnTo>
                <a:lnTo>
                  <a:pt x="80" y="604"/>
                </a:lnTo>
                <a:lnTo>
                  <a:pt x="72" y="636"/>
                </a:lnTo>
                <a:lnTo>
                  <a:pt x="48" y="676"/>
                </a:lnTo>
                <a:lnTo>
                  <a:pt x="40" y="716"/>
                </a:lnTo>
                <a:lnTo>
                  <a:pt x="32" y="740"/>
                </a:lnTo>
                <a:lnTo>
                  <a:pt x="24" y="772"/>
                </a:lnTo>
                <a:lnTo>
                  <a:pt x="16" y="788"/>
                </a:lnTo>
                <a:lnTo>
                  <a:pt x="4" y="804"/>
                </a:lnTo>
                <a:lnTo>
                  <a:pt x="0" y="816"/>
                </a:lnTo>
                <a:lnTo>
                  <a:pt x="0" y="832"/>
                </a:lnTo>
                <a:lnTo>
                  <a:pt x="0" y="848"/>
                </a:lnTo>
                <a:lnTo>
                  <a:pt x="4" y="880"/>
                </a:lnTo>
                <a:lnTo>
                  <a:pt x="4" y="904"/>
                </a:lnTo>
                <a:lnTo>
                  <a:pt x="8" y="916"/>
                </a:lnTo>
                <a:lnTo>
                  <a:pt x="12" y="948"/>
                </a:lnTo>
                <a:lnTo>
                  <a:pt x="16" y="980"/>
                </a:lnTo>
                <a:lnTo>
                  <a:pt x="16" y="1004"/>
                </a:lnTo>
                <a:lnTo>
                  <a:pt x="16" y="1020"/>
                </a:lnTo>
                <a:lnTo>
                  <a:pt x="24" y="1032"/>
                </a:lnTo>
                <a:lnTo>
                  <a:pt x="28" y="1044"/>
                </a:lnTo>
                <a:lnTo>
                  <a:pt x="40" y="1056"/>
                </a:lnTo>
                <a:lnTo>
                  <a:pt x="52" y="1064"/>
                </a:lnTo>
                <a:lnTo>
                  <a:pt x="68" y="1076"/>
                </a:lnTo>
                <a:lnTo>
                  <a:pt x="80" y="1084"/>
                </a:lnTo>
                <a:lnTo>
                  <a:pt x="104" y="1092"/>
                </a:lnTo>
                <a:lnTo>
                  <a:pt x="116" y="1096"/>
                </a:lnTo>
                <a:lnTo>
                  <a:pt x="128" y="1096"/>
                </a:lnTo>
                <a:lnTo>
                  <a:pt x="140" y="1100"/>
                </a:lnTo>
                <a:lnTo>
                  <a:pt x="152" y="1104"/>
                </a:lnTo>
                <a:lnTo>
                  <a:pt x="164" y="1108"/>
                </a:lnTo>
                <a:lnTo>
                  <a:pt x="176" y="1112"/>
                </a:lnTo>
                <a:lnTo>
                  <a:pt x="188" y="1112"/>
                </a:lnTo>
                <a:lnTo>
                  <a:pt x="204" y="1108"/>
                </a:lnTo>
                <a:lnTo>
                  <a:pt x="228" y="1104"/>
                </a:lnTo>
                <a:lnTo>
                  <a:pt x="240" y="1104"/>
                </a:lnTo>
                <a:lnTo>
                  <a:pt x="252" y="1104"/>
                </a:lnTo>
                <a:lnTo>
                  <a:pt x="264" y="1112"/>
                </a:lnTo>
                <a:lnTo>
                  <a:pt x="276" y="1108"/>
                </a:lnTo>
                <a:lnTo>
                  <a:pt x="280" y="1096"/>
                </a:lnTo>
                <a:lnTo>
                  <a:pt x="280" y="1084"/>
                </a:lnTo>
                <a:lnTo>
                  <a:pt x="288" y="1072"/>
                </a:lnTo>
                <a:lnTo>
                  <a:pt x="288" y="1060"/>
                </a:lnTo>
                <a:lnTo>
                  <a:pt x="288" y="1048"/>
                </a:lnTo>
                <a:lnTo>
                  <a:pt x="288" y="1036"/>
                </a:lnTo>
                <a:lnTo>
                  <a:pt x="288" y="1024"/>
                </a:lnTo>
                <a:lnTo>
                  <a:pt x="288" y="1012"/>
                </a:lnTo>
                <a:lnTo>
                  <a:pt x="315" y="972"/>
                </a:lnTo>
                <a:lnTo>
                  <a:pt x="315" y="924"/>
                </a:lnTo>
                <a:lnTo>
                  <a:pt x="315" y="876"/>
                </a:lnTo>
                <a:lnTo>
                  <a:pt x="284" y="860"/>
                </a:lnTo>
                <a:lnTo>
                  <a:pt x="280" y="848"/>
                </a:lnTo>
                <a:lnTo>
                  <a:pt x="272" y="836"/>
                </a:lnTo>
                <a:lnTo>
                  <a:pt x="264" y="820"/>
                </a:lnTo>
                <a:lnTo>
                  <a:pt x="260" y="796"/>
                </a:lnTo>
                <a:lnTo>
                  <a:pt x="256" y="772"/>
                </a:lnTo>
                <a:lnTo>
                  <a:pt x="248" y="760"/>
                </a:lnTo>
                <a:lnTo>
                  <a:pt x="248" y="748"/>
                </a:lnTo>
                <a:lnTo>
                  <a:pt x="244" y="732"/>
                </a:lnTo>
                <a:lnTo>
                  <a:pt x="244" y="700"/>
                </a:lnTo>
                <a:lnTo>
                  <a:pt x="244" y="688"/>
                </a:lnTo>
                <a:lnTo>
                  <a:pt x="244" y="664"/>
                </a:lnTo>
                <a:lnTo>
                  <a:pt x="244" y="652"/>
                </a:lnTo>
                <a:lnTo>
                  <a:pt x="248" y="620"/>
                </a:lnTo>
                <a:lnTo>
                  <a:pt x="248" y="608"/>
                </a:lnTo>
                <a:lnTo>
                  <a:pt x="248" y="576"/>
                </a:lnTo>
                <a:lnTo>
                  <a:pt x="252" y="564"/>
                </a:lnTo>
                <a:lnTo>
                  <a:pt x="252" y="552"/>
                </a:lnTo>
                <a:lnTo>
                  <a:pt x="260" y="540"/>
                </a:lnTo>
                <a:lnTo>
                  <a:pt x="272" y="548"/>
                </a:lnTo>
                <a:lnTo>
                  <a:pt x="284" y="548"/>
                </a:lnTo>
                <a:lnTo>
                  <a:pt x="300" y="540"/>
                </a:lnTo>
                <a:lnTo>
                  <a:pt x="312" y="532"/>
                </a:lnTo>
                <a:lnTo>
                  <a:pt x="320" y="520"/>
                </a:lnTo>
                <a:lnTo>
                  <a:pt x="324" y="508"/>
                </a:lnTo>
                <a:lnTo>
                  <a:pt x="332" y="496"/>
                </a:lnTo>
                <a:lnTo>
                  <a:pt x="336" y="484"/>
                </a:lnTo>
                <a:lnTo>
                  <a:pt x="344" y="472"/>
                </a:lnTo>
                <a:lnTo>
                  <a:pt x="356" y="460"/>
                </a:lnTo>
                <a:lnTo>
                  <a:pt x="368" y="448"/>
                </a:lnTo>
                <a:lnTo>
                  <a:pt x="384" y="432"/>
                </a:lnTo>
                <a:lnTo>
                  <a:pt x="392" y="416"/>
                </a:lnTo>
                <a:lnTo>
                  <a:pt x="400" y="400"/>
                </a:lnTo>
                <a:lnTo>
                  <a:pt x="408" y="384"/>
                </a:lnTo>
                <a:lnTo>
                  <a:pt x="416" y="360"/>
                </a:lnTo>
                <a:lnTo>
                  <a:pt x="424" y="328"/>
                </a:lnTo>
                <a:lnTo>
                  <a:pt x="436" y="312"/>
                </a:lnTo>
                <a:lnTo>
                  <a:pt x="440" y="288"/>
                </a:lnTo>
                <a:lnTo>
                  <a:pt x="444" y="276"/>
                </a:lnTo>
                <a:lnTo>
                  <a:pt x="444" y="264"/>
                </a:lnTo>
                <a:lnTo>
                  <a:pt x="444" y="232"/>
                </a:lnTo>
                <a:lnTo>
                  <a:pt x="448" y="208"/>
                </a:lnTo>
                <a:lnTo>
                  <a:pt x="448" y="184"/>
                </a:lnTo>
                <a:lnTo>
                  <a:pt x="452" y="168"/>
                </a:lnTo>
                <a:lnTo>
                  <a:pt x="452" y="144"/>
                </a:lnTo>
                <a:lnTo>
                  <a:pt x="452" y="120"/>
                </a:lnTo>
                <a:lnTo>
                  <a:pt x="456" y="88"/>
                </a:lnTo>
                <a:lnTo>
                  <a:pt x="456" y="76"/>
                </a:lnTo>
                <a:lnTo>
                  <a:pt x="456" y="60"/>
                </a:lnTo>
                <a:lnTo>
                  <a:pt x="460" y="48"/>
                </a:lnTo>
              </a:path>
            </a:pathLst>
          </a:custGeom>
          <a:solidFill>
            <a:srgbClr val="FFC000"/>
          </a:solidFill>
          <a:ln w="9525" cap="rnd">
            <a:noFill/>
            <a:round/>
            <a:headEnd type="none" w="sm" len="sm"/>
            <a:tailEnd type="none" w="sm" len="sm"/>
          </a:ln>
        </p:spPr>
        <p:txBody>
          <a:bodyPr/>
          <a:lstStyle/>
          <a:p>
            <a:endParaRPr lang="en-US"/>
          </a:p>
        </p:txBody>
      </p:sp>
      <p:sp>
        <p:nvSpPr>
          <p:cNvPr id="8197" name="Freeform 5"/>
          <p:cNvSpPr>
            <a:spLocks/>
          </p:cNvSpPr>
          <p:nvPr/>
        </p:nvSpPr>
        <p:spPr bwMode="auto">
          <a:xfrm>
            <a:off x="6538913" y="2540000"/>
            <a:ext cx="954087" cy="1211263"/>
          </a:xfrm>
          <a:custGeom>
            <a:avLst/>
            <a:gdLst>
              <a:gd name="T0" fmla="*/ 2147483647 w 601"/>
              <a:gd name="T1" fmla="*/ 2147483647 h 763"/>
              <a:gd name="T2" fmla="*/ 2147483647 w 601"/>
              <a:gd name="T3" fmla="*/ 2147483647 h 763"/>
              <a:gd name="T4" fmla="*/ 2147483647 w 601"/>
              <a:gd name="T5" fmla="*/ 2147483647 h 763"/>
              <a:gd name="T6" fmla="*/ 2147483647 w 601"/>
              <a:gd name="T7" fmla="*/ 2147483647 h 763"/>
              <a:gd name="T8" fmla="*/ 2147483647 w 601"/>
              <a:gd name="T9" fmla="*/ 2147483647 h 763"/>
              <a:gd name="T10" fmla="*/ 2147483647 w 601"/>
              <a:gd name="T11" fmla="*/ 2147483647 h 763"/>
              <a:gd name="T12" fmla="*/ 2147483647 w 601"/>
              <a:gd name="T13" fmla="*/ 2147483647 h 763"/>
              <a:gd name="T14" fmla="*/ 2147483647 w 601"/>
              <a:gd name="T15" fmla="*/ 2147483647 h 763"/>
              <a:gd name="T16" fmla="*/ 2147483647 w 601"/>
              <a:gd name="T17" fmla="*/ 2147483647 h 763"/>
              <a:gd name="T18" fmla="*/ 2147483647 w 601"/>
              <a:gd name="T19" fmla="*/ 2147483647 h 763"/>
              <a:gd name="T20" fmla="*/ 2147483647 w 601"/>
              <a:gd name="T21" fmla="*/ 2147483647 h 763"/>
              <a:gd name="T22" fmla="*/ 2147483647 w 601"/>
              <a:gd name="T23" fmla="*/ 2147483647 h 763"/>
              <a:gd name="T24" fmla="*/ 2147483647 w 601"/>
              <a:gd name="T25" fmla="*/ 2147483647 h 763"/>
              <a:gd name="T26" fmla="*/ 2147483647 w 601"/>
              <a:gd name="T27" fmla="*/ 2147483647 h 763"/>
              <a:gd name="T28" fmla="*/ 2147483647 w 601"/>
              <a:gd name="T29" fmla="*/ 2147483647 h 763"/>
              <a:gd name="T30" fmla="*/ 2147483647 w 601"/>
              <a:gd name="T31" fmla="*/ 2147483647 h 763"/>
              <a:gd name="T32" fmla="*/ 2147483647 w 601"/>
              <a:gd name="T33" fmla="*/ 2147483647 h 763"/>
              <a:gd name="T34" fmla="*/ 2147483647 w 601"/>
              <a:gd name="T35" fmla="*/ 2147483647 h 763"/>
              <a:gd name="T36" fmla="*/ 2147483647 w 601"/>
              <a:gd name="T37" fmla="*/ 2147483647 h 763"/>
              <a:gd name="T38" fmla="*/ 2147483647 w 601"/>
              <a:gd name="T39" fmla="*/ 2147483647 h 763"/>
              <a:gd name="T40" fmla="*/ 2147483647 w 601"/>
              <a:gd name="T41" fmla="*/ 2147483647 h 763"/>
              <a:gd name="T42" fmla="*/ 2147483647 w 601"/>
              <a:gd name="T43" fmla="*/ 2147483647 h 763"/>
              <a:gd name="T44" fmla="*/ 2147483647 w 601"/>
              <a:gd name="T45" fmla="*/ 2147483647 h 763"/>
              <a:gd name="T46" fmla="*/ 2147483647 w 601"/>
              <a:gd name="T47" fmla="*/ 2147483647 h 763"/>
              <a:gd name="T48" fmla="*/ 2147483647 w 601"/>
              <a:gd name="T49" fmla="*/ 2147483647 h 763"/>
              <a:gd name="T50" fmla="*/ 2147483647 w 601"/>
              <a:gd name="T51" fmla="*/ 2147483647 h 763"/>
              <a:gd name="T52" fmla="*/ 2147483647 w 601"/>
              <a:gd name="T53" fmla="*/ 2147483647 h 763"/>
              <a:gd name="T54" fmla="*/ 2147483647 w 601"/>
              <a:gd name="T55" fmla="*/ 2147483647 h 763"/>
              <a:gd name="T56" fmla="*/ 2147483647 w 601"/>
              <a:gd name="T57" fmla="*/ 2147483647 h 763"/>
              <a:gd name="T58" fmla="*/ 2147483647 w 601"/>
              <a:gd name="T59" fmla="*/ 2147483647 h 763"/>
              <a:gd name="T60" fmla="*/ 2147483647 w 601"/>
              <a:gd name="T61" fmla="*/ 2147483647 h 763"/>
              <a:gd name="T62" fmla="*/ 2147483647 w 601"/>
              <a:gd name="T63" fmla="*/ 2147483647 h 763"/>
              <a:gd name="T64" fmla="*/ 2147483647 w 601"/>
              <a:gd name="T65" fmla="*/ 2147483647 h 763"/>
              <a:gd name="T66" fmla="*/ 2147483647 w 601"/>
              <a:gd name="T67" fmla="*/ 2147483647 h 763"/>
              <a:gd name="T68" fmla="*/ 2147483647 w 601"/>
              <a:gd name="T69" fmla="*/ 2147483647 h 763"/>
              <a:gd name="T70" fmla="*/ 2147483647 w 601"/>
              <a:gd name="T71" fmla="*/ 2147483647 h 763"/>
              <a:gd name="T72" fmla="*/ 2147483647 w 601"/>
              <a:gd name="T73" fmla="*/ 2147483647 h 763"/>
              <a:gd name="T74" fmla="*/ 2147483647 w 601"/>
              <a:gd name="T75" fmla="*/ 2147483647 h 763"/>
              <a:gd name="T76" fmla="*/ 2147483647 w 601"/>
              <a:gd name="T77" fmla="*/ 2147483647 h 763"/>
              <a:gd name="T78" fmla="*/ 2147483647 w 601"/>
              <a:gd name="T79" fmla="*/ 2147483647 h 763"/>
              <a:gd name="T80" fmla="*/ 2147483647 w 601"/>
              <a:gd name="T81" fmla="*/ 2147483647 h 763"/>
              <a:gd name="T82" fmla="*/ 2147483647 w 601"/>
              <a:gd name="T83" fmla="*/ 2147483647 h 763"/>
              <a:gd name="T84" fmla="*/ 2147483647 w 601"/>
              <a:gd name="T85" fmla="*/ 2147483647 h 763"/>
              <a:gd name="T86" fmla="*/ 2147483647 w 601"/>
              <a:gd name="T87" fmla="*/ 2147483647 h 763"/>
              <a:gd name="T88" fmla="*/ 2147483647 w 601"/>
              <a:gd name="T89" fmla="*/ 2147483647 h 763"/>
              <a:gd name="T90" fmla="*/ 2147483647 w 601"/>
              <a:gd name="T91" fmla="*/ 2147483647 h 763"/>
              <a:gd name="T92" fmla="*/ 2147483647 w 601"/>
              <a:gd name="T93" fmla="*/ 2147483647 h 763"/>
              <a:gd name="T94" fmla="*/ 2147483647 w 601"/>
              <a:gd name="T95" fmla="*/ 2147483647 h 763"/>
              <a:gd name="T96" fmla="*/ 0 w 601"/>
              <a:gd name="T97" fmla="*/ 2147483647 h 763"/>
              <a:gd name="T98" fmla="*/ 0 w 601"/>
              <a:gd name="T99" fmla="*/ 2147483647 h 763"/>
              <a:gd name="T100" fmla="*/ 2147483647 w 601"/>
              <a:gd name="T101" fmla="*/ 2147483647 h 763"/>
              <a:gd name="T102" fmla="*/ 2147483647 w 601"/>
              <a:gd name="T103" fmla="*/ 2147483647 h 763"/>
              <a:gd name="T104" fmla="*/ 2147483647 w 601"/>
              <a:gd name="T105" fmla="*/ 2147483647 h 7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01"/>
              <a:gd name="T160" fmla="*/ 0 h 763"/>
              <a:gd name="T161" fmla="*/ 601 w 601"/>
              <a:gd name="T162" fmla="*/ 763 h 76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01" h="763">
                <a:moveTo>
                  <a:pt x="42" y="84"/>
                </a:moveTo>
                <a:lnTo>
                  <a:pt x="30" y="102"/>
                </a:lnTo>
                <a:lnTo>
                  <a:pt x="48" y="108"/>
                </a:lnTo>
                <a:lnTo>
                  <a:pt x="66" y="126"/>
                </a:lnTo>
                <a:lnTo>
                  <a:pt x="84" y="132"/>
                </a:lnTo>
                <a:lnTo>
                  <a:pt x="102" y="132"/>
                </a:lnTo>
                <a:lnTo>
                  <a:pt x="120" y="132"/>
                </a:lnTo>
                <a:lnTo>
                  <a:pt x="132" y="150"/>
                </a:lnTo>
                <a:lnTo>
                  <a:pt x="150" y="156"/>
                </a:lnTo>
                <a:lnTo>
                  <a:pt x="150" y="174"/>
                </a:lnTo>
                <a:lnTo>
                  <a:pt x="162" y="192"/>
                </a:lnTo>
                <a:lnTo>
                  <a:pt x="168" y="210"/>
                </a:lnTo>
                <a:lnTo>
                  <a:pt x="186" y="222"/>
                </a:lnTo>
                <a:lnTo>
                  <a:pt x="204" y="234"/>
                </a:lnTo>
                <a:lnTo>
                  <a:pt x="222" y="240"/>
                </a:lnTo>
                <a:lnTo>
                  <a:pt x="240" y="240"/>
                </a:lnTo>
                <a:lnTo>
                  <a:pt x="258" y="240"/>
                </a:lnTo>
                <a:lnTo>
                  <a:pt x="276" y="240"/>
                </a:lnTo>
                <a:lnTo>
                  <a:pt x="294" y="240"/>
                </a:lnTo>
                <a:lnTo>
                  <a:pt x="312" y="234"/>
                </a:lnTo>
                <a:lnTo>
                  <a:pt x="330" y="222"/>
                </a:lnTo>
                <a:lnTo>
                  <a:pt x="336" y="204"/>
                </a:lnTo>
                <a:lnTo>
                  <a:pt x="348" y="186"/>
                </a:lnTo>
                <a:lnTo>
                  <a:pt x="366" y="174"/>
                </a:lnTo>
                <a:lnTo>
                  <a:pt x="384" y="162"/>
                </a:lnTo>
                <a:lnTo>
                  <a:pt x="402" y="150"/>
                </a:lnTo>
                <a:lnTo>
                  <a:pt x="420" y="138"/>
                </a:lnTo>
                <a:lnTo>
                  <a:pt x="438" y="132"/>
                </a:lnTo>
                <a:lnTo>
                  <a:pt x="456" y="120"/>
                </a:lnTo>
                <a:lnTo>
                  <a:pt x="468" y="102"/>
                </a:lnTo>
                <a:lnTo>
                  <a:pt x="486" y="90"/>
                </a:lnTo>
                <a:lnTo>
                  <a:pt x="504" y="78"/>
                </a:lnTo>
                <a:lnTo>
                  <a:pt x="522" y="60"/>
                </a:lnTo>
                <a:lnTo>
                  <a:pt x="534" y="42"/>
                </a:lnTo>
                <a:lnTo>
                  <a:pt x="546" y="24"/>
                </a:lnTo>
                <a:lnTo>
                  <a:pt x="564" y="12"/>
                </a:lnTo>
                <a:lnTo>
                  <a:pt x="582" y="0"/>
                </a:lnTo>
                <a:lnTo>
                  <a:pt x="594" y="18"/>
                </a:lnTo>
                <a:lnTo>
                  <a:pt x="600" y="36"/>
                </a:lnTo>
                <a:lnTo>
                  <a:pt x="600" y="54"/>
                </a:lnTo>
                <a:lnTo>
                  <a:pt x="594" y="72"/>
                </a:lnTo>
                <a:lnTo>
                  <a:pt x="576" y="96"/>
                </a:lnTo>
                <a:lnTo>
                  <a:pt x="564" y="120"/>
                </a:lnTo>
                <a:lnTo>
                  <a:pt x="552" y="138"/>
                </a:lnTo>
                <a:lnTo>
                  <a:pt x="546" y="156"/>
                </a:lnTo>
                <a:lnTo>
                  <a:pt x="540" y="174"/>
                </a:lnTo>
                <a:lnTo>
                  <a:pt x="534" y="216"/>
                </a:lnTo>
                <a:lnTo>
                  <a:pt x="534" y="234"/>
                </a:lnTo>
                <a:lnTo>
                  <a:pt x="534" y="252"/>
                </a:lnTo>
                <a:lnTo>
                  <a:pt x="528" y="276"/>
                </a:lnTo>
                <a:lnTo>
                  <a:pt x="528" y="294"/>
                </a:lnTo>
                <a:lnTo>
                  <a:pt x="528" y="318"/>
                </a:lnTo>
                <a:lnTo>
                  <a:pt x="528" y="336"/>
                </a:lnTo>
                <a:lnTo>
                  <a:pt x="528" y="354"/>
                </a:lnTo>
                <a:lnTo>
                  <a:pt x="546" y="366"/>
                </a:lnTo>
                <a:lnTo>
                  <a:pt x="564" y="372"/>
                </a:lnTo>
                <a:lnTo>
                  <a:pt x="582" y="372"/>
                </a:lnTo>
                <a:lnTo>
                  <a:pt x="594" y="390"/>
                </a:lnTo>
                <a:lnTo>
                  <a:pt x="594" y="408"/>
                </a:lnTo>
                <a:lnTo>
                  <a:pt x="594" y="426"/>
                </a:lnTo>
                <a:lnTo>
                  <a:pt x="576" y="444"/>
                </a:lnTo>
                <a:lnTo>
                  <a:pt x="570" y="462"/>
                </a:lnTo>
                <a:lnTo>
                  <a:pt x="552" y="474"/>
                </a:lnTo>
                <a:lnTo>
                  <a:pt x="534" y="492"/>
                </a:lnTo>
                <a:lnTo>
                  <a:pt x="510" y="510"/>
                </a:lnTo>
                <a:lnTo>
                  <a:pt x="504" y="546"/>
                </a:lnTo>
                <a:lnTo>
                  <a:pt x="492" y="582"/>
                </a:lnTo>
                <a:lnTo>
                  <a:pt x="486" y="600"/>
                </a:lnTo>
                <a:lnTo>
                  <a:pt x="468" y="618"/>
                </a:lnTo>
                <a:lnTo>
                  <a:pt x="450" y="624"/>
                </a:lnTo>
                <a:lnTo>
                  <a:pt x="426" y="648"/>
                </a:lnTo>
                <a:lnTo>
                  <a:pt x="408" y="666"/>
                </a:lnTo>
                <a:lnTo>
                  <a:pt x="390" y="684"/>
                </a:lnTo>
                <a:lnTo>
                  <a:pt x="354" y="696"/>
                </a:lnTo>
                <a:lnTo>
                  <a:pt x="342" y="732"/>
                </a:lnTo>
                <a:lnTo>
                  <a:pt x="318" y="750"/>
                </a:lnTo>
                <a:lnTo>
                  <a:pt x="294" y="756"/>
                </a:lnTo>
                <a:lnTo>
                  <a:pt x="258" y="762"/>
                </a:lnTo>
                <a:lnTo>
                  <a:pt x="210" y="762"/>
                </a:lnTo>
                <a:lnTo>
                  <a:pt x="192" y="762"/>
                </a:lnTo>
                <a:lnTo>
                  <a:pt x="144" y="744"/>
                </a:lnTo>
                <a:lnTo>
                  <a:pt x="126" y="738"/>
                </a:lnTo>
                <a:lnTo>
                  <a:pt x="114" y="720"/>
                </a:lnTo>
                <a:lnTo>
                  <a:pt x="96" y="696"/>
                </a:lnTo>
                <a:lnTo>
                  <a:pt x="78" y="654"/>
                </a:lnTo>
                <a:lnTo>
                  <a:pt x="54" y="630"/>
                </a:lnTo>
                <a:lnTo>
                  <a:pt x="48" y="606"/>
                </a:lnTo>
                <a:lnTo>
                  <a:pt x="42" y="582"/>
                </a:lnTo>
                <a:lnTo>
                  <a:pt x="36" y="534"/>
                </a:lnTo>
                <a:lnTo>
                  <a:pt x="36" y="486"/>
                </a:lnTo>
                <a:lnTo>
                  <a:pt x="42" y="462"/>
                </a:lnTo>
                <a:lnTo>
                  <a:pt x="48" y="438"/>
                </a:lnTo>
                <a:lnTo>
                  <a:pt x="48" y="420"/>
                </a:lnTo>
                <a:lnTo>
                  <a:pt x="42" y="402"/>
                </a:lnTo>
                <a:lnTo>
                  <a:pt x="30" y="378"/>
                </a:lnTo>
                <a:lnTo>
                  <a:pt x="24" y="354"/>
                </a:lnTo>
                <a:lnTo>
                  <a:pt x="12" y="336"/>
                </a:lnTo>
                <a:lnTo>
                  <a:pt x="0" y="318"/>
                </a:lnTo>
                <a:lnTo>
                  <a:pt x="0" y="294"/>
                </a:lnTo>
                <a:lnTo>
                  <a:pt x="0" y="276"/>
                </a:lnTo>
                <a:lnTo>
                  <a:pt x="6" y="258"/>
                </a:lnTo>
                <a:lnTo>
                  <a:pt x="18" y="216"/>
                </a:lnTo>
                <a:lnTo>
                  <a:pt x="30" y="168"/>
                </a:lnTo>
                <a:lnTo>
                  <a:pt x="36" y="120"/>
                </a:lnTo>
                <a:lnTo>
                  <a:pt x="42" y="72"/>
                </a:lnTo>
                <a:lnTo>
                  <a:pt x="42" y="36"/>
                </a:lnTo>
                <a:lnTo>
                  <a:pt x="48" y="18"/>
                </a:lnTo>
              </a:path>
            </a:pathLst>
          </a:custGeom>
          <a:noFill/>
          <a:ln w="9525" cap="rnd">
            <a:noFill/>
            <a:round/>
            <a:headEnd type="none" w="sm" len="sm"/>
            <a:tailEnd type="none" w="sm" len="sm"/>
          </a:ln>
        </p:spPr>
        <p:txBody>
          <a:bodyPr/>
          <a:lstStyle/>
          <a:p>
            <a:endParaRPr lang="en-US"/>
          </a:p>
        </p:txBody>
      </p:sp>
      <p:sp>
        <p:nvSpPr>
          <p:cNvPr id="8198" name="Freeform 6"/>
          <p:cNvSpPr>
            <a:spLocks/>
          </p:cNvSpPr>
          <p:nvPr/>
        </p:nvSpPr>
        <p:spPr bwMode="auto">
          <a:xfrm>
            <a:off x="5205413" y="2444750"/>
            <a:ext cx="992187" cy="887413"/>
          </a:xfrm>
          <a:custGeom>
            <a:avLst/>
            <a:gdLst>
              <a:gd name="T0" fmla="*/ 2147483647 w 625"/>
              <a:gd name="T1" fmla="*/ 2147483647 h 559"/>
              <a:gd name="T2" fmla="*/ 2147483647 w 625"/>
              <a:gd name="T3" fmla="*/ 2147483647 h 559"/>
              <a:gd name="T4" fmla="*/ 2147483647 w 625"/>
              <a:gd name="T5" fmla="*/ 2147483647 h 559"/>
              <a:gd name="T6" fmla="*/ 2147483647 w 625"/>
              <a:gd name="T7" fmla="*/ 2147483647 h 559"/>
              <a:gd name="T8" fmla="*/ 2147483647 w 625"/>
              <a:gd name="T9" fmla="*/ 2147483647 h 559"/>
              <a:gd name="T10" fmla="*/ 0 w 625"/>
              <a:gd name="T11" fmla="*/ 2147483647 h 559"/>
              <a:gd name="T12" fmla="*/ 2147483647 w 625"/>
              <a:gd name="T13" fmla="*/ 2147483647 h 559"/>
              <a:gd name="T14" fmla="*/ 2147483647 w 625"/>
              <a:gd name="T15" fmla="*/ 2147483647 h 559"/>
              <a:gd name="T16" fmla="*/ 2147483647 w 625"/>
              <a:gd name="T17" fmla="*/ 2147483647 h 559"/>
              <a:gd name="T18" fmla="*/ 2147483647 w 625"/>
              <a:gd name="T19" fmla="*/ 2147483647 h 559"/>
              <a:gd name="T20" fmla="*/ 2147483647 w 625"/>
              <a:gd name="T21" fmla="*/ 2147483647 h 559"/>
              <a:gd name="T22" fmla="*/ 2147483647 w 625"/>
              <a:gd name="T23" fmla="*/ 2147483647 h 559"/>
              <a:gd name="T24" fmla="*/ 2147483647 w 625"/>
              <a:gd name="T25" fmla="*/ 2147483647 h 559"/>
              <a:gd name="T26" fmla="*/ 2147483647 w 625"/>
              <a:gd name="T27" fmla="*/ 2147483647 h 559"/>
              <a:gd name="T28" fmla="*/ 2147483647 w 625"/>
              <a:gd name="T29" fmla="*/ 2147483647 h 559"/>
              <a:gd name="T30" fmla="*/ 2147483647 w 625"/>
              <a:gd name="T31" fmla="*/ 2147483647 h 559"/>
              <a:gd name="T32" fmla="*/ 2147483647 w 625"/>
              <a:gd name="T33" fmla="*/ 2147483647 h 559"/>
              <a:gd name="T34" fmla="*/ 2147483647 w 625"/>
              <a:gd name="T35" fmla="*/ 2147483647 h 559"/>
              <a:gd name="T36" fmla="*/ 2147483647 w 625"/>
              <a:gd name="T37" fmla="*/ 2147483647 h 559"/>
              <a:gd name="T38" fmla="*/ 2147483647 w 625"/>
              <a:gd name="T39" fmla="*/ 2147483647 h 559"/>
              <a:gd name="T40" fmla="*/ 2147483647 w 625"/>
              <a:gd name="T41" fmla="*/ 2147483647 h 559"/>
              <a:gd name="T42" fmla="*/ 2147483647 w 625"/>
              <a:gd name="T43" fmla="*/ 2147483647 h 559"/>
              <a:gd name="T44" fmla="*/ 2147483647 w 625"/>
              <a:gd name="T45" fmla="*/ 2147483647 h 559"/>
              <a:gd name="T46" fmla="*/ 2147483647 w 625"/>
              <a:gd name="T47" fmla="*/ 2147483647 h 559"/>
              <a:gd name="T48" fmla="*/ 2147483647 w 625"/>
              <a:gd name="T49" fmla="*/ 2147483647 h 559"/>
              <a:gd name="T50" fmla="*/ 2147483647 w 625"/>
              <a:gd name="T51" fmla="*/ 2147483647 h 559"/>
              <a:gd name="T52" fmla="*/ 2147483647 w 625"/>
              <a:gd name="T53" fmla="*/ 2147483647 h 559"/>
              <a:gd name="T54" fmla="*/ 2147483647 w 625"/>
              <a:gd name="T55" fmla="*/ 2147483647 h 559"/>
              <a:gd name="T56" fmla="*/ 2147483647 w 625"/>
              <a:gd name="T57" fmla="*/ 2147483647 h 559"/>
              <a:gd name="T58" fmla="*/ 2147483647 w 625"/>
              <a:gd name="T59" fmla="*/ 2147483647 h 559"/>
              <a:gd name="T60" fmla="*/ 2147483647 w 625"/>
              <a:gd name="T61" fmla="*/ 2147483647 h 559"/>
              <a:gd name="T62" fmla="*/ 2147483647 w 625"/>
              <a:gd name="T63" fmla="*/ 2147483647 h 559"/>
              <a:gd name="T64" fmla="*/ 2147483647 w 625"/>
              <a:gd name="T65" fmla="*/ 2147483647 h 559"/>
              <a:gd name="T66" fmla="*/ 2147483647 w 625"/>
              <a:gd name="T67" fmla="*/ 2147483647 h 559"/>
              <a:gd name="T68" fmla="*/ 2147483647 w 625"/>
              <a:gd name="T69" fmla="*/ 2147483647 h 559"/>
              <a:gd name="T70" fmla="*/ 2147483647 w 625"/>
              <a:gd name="T71" fmla="*/ 2147483647 h 55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25"/>
              <a:gd name="T109" fmla="*/ 0 h 559"/>
              <a:gd name="T110" fmla="*/ 625 w 625"/>
              <a:gd name="T111" fmla="*/ 559 h 55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25" h="559">
                <a:moveTo>
                  <a:pt x="162" y="0"/>
                </a:moveTo>
                <a:lnTo>
                  <a:pt x="144" y="24"/>
                </a:lnTo>
                <a:lnTo>
                  <a:pt x="102" y="36"/>
                </a:lnTo>
                <a:lnTo>
                  <a:pt x="66" y="42"/>
                </a:lnTo>
                <a:lnTo>
                  <a:pt x="54" y="60"/>
                </a:lnTo>
                <a:lnTo>
                  <a:pt x="42" y="78"/>
                </a:lnTo>
                <a:lnTo>
                  <a:pt x="24" y="96"/>
                </a:lnTo>
                <a:lnTo>
                  <a:pt x="18" y="114"/>
                </a:lnTo>
                <a:lnTo>
                  <a:pt x="12" y="132"/>
                </a:lnTo>
                <a:lnTo>
                  <a:pt x="6" y="150"/>
                </a:lnTo>
                <a:lnTo>
                  <a:pt x="0" y="168"/>
                </a:lnTo>
                <a:lnTo>
                  <a:pt x="0" y="186"/>
                </a:lnTo>
                <a:lnTo>
                  <a:pt x="0" y="204"/>
                </a:lnTo>
                <a:lnTo>
                  <a:pt x="6" y="222"/>
                </a:lnTo>
                <a:lnTo>
                  <a:pt x="18" y="246"/>
                </a:lnTo>
                <a:lnTo>
                  <a:pt x="30" y="264"/>
                </a:lnTo>
                <a:lnTo>
                  <a:pt x="48" y="276"/>
                </a:lnTo>
                <a:lnTo>
                  <a:pt x="60" y="294"/>
                </a:lnTo>
                <a:lnTo>
                  <a:pt x="78" y="306"/>
                </a:lnTo>
                <a:lnTo>
                  <a:pt x="96" y="324"/>
                </a:lnTo>
                <a:lnTo>
                  <a:pt x="108" y="342"/>
                </a:lnTo>
                <a:lnTo>
                  <a:pt x="132" y="354"/>
                </a:lnTo>
                <a:lnTo>
                  <a:pt x="156" y="378"/>
                </a:lnTo>
                <a:lnTo>
                  <a:pt x="174" y="384"/>
                </a:lnTo>
                <a:lnTo>
                  <a:pt x="192" y="396"/>
                </a:lnTo>
                <a:lnTo>
                  <a:pt x="210" y="414"/>
                </a:lnTo>
                <a:lnTo>
                  <a:pt x="228" y="426"/>
                </a:lnTo>
                <a:lnTo>
                  <a:pt x="234" y="444"/>
                </a:lnTo>
                <a:lnTo>
                  <a:pt x="246" y="468"/>
                </a:lnTo>
                <a:lnTo>
                  <a:pt x="264" y="486"/>
                </a:lnTo>
                <a:lnTo>
                  <a:pt x="276" y="504"/>
                </a:lnTo>
                <a:lnTo>
                  <a:pt x="300" y="522"/>
                </a:lnTo>
                <a:lnTo>
                  <a:pt x="318" y="534"/>
                </a:lnTo>
                <a:lnTo>
                  <a:pt x="336" y="552"/>
                </a:lnTo>
                <a:lnTo>
                  <a:pt x="360" y="552"/>
                </a:lnTo>
                <a:lnTo>
                  <a:pt x="378" y="558"/>
                </a:lnTo>
                <a:lnTo>
                  <a:pt x="396" y="558"/>
                </a:lnTo>
                <a:lnTo>
                  <a:pt x="414" y="558"/>
                </a:lnTo>
                <a:lnTo>
                  <a:pt x="432" y="558"/>
                </a:lnTo>
                <a:lnTo>
                  <a:pt x="450" y="558"/>
                </a:lnTo>
                <a:lnTo>
                  <a:pt x="468" y="558"/>
                </a:lnTo>
                <a:lnTo>
                  <a:pt x="486" y="558"/>
                </a:lnTo>
                <a:lnTo>
                  <a:pt x="504" y="558"/>
                </a:lnTo>
                <a:lnTo>
                  <a:pt x="522" y="558"/>
                </a:lnTo>
                <a:lnTo>
                  <a:pt x="546" y="558"/>
                </a:lnTo>
                <a:lnTo>
                  <a:pt x="564" y="558"/>
                </a:lnTo>
                <a:lnTo>
                  <a:pt x="582" y="546"/>
                </a:lnTo>
                <a:lnTo>
                  <a:pt x="600" y="540"/>
                </a:lnTo>
                <a:lnTo>
                  <a:pt x="618" y="528"/>
                </a:lnTo>
                <a:lnTo>
                  <a:pt x="624" y="510"/>
                </a:lnTo>
                <a:lnTo>
                  <a:pt x="612" y="492"/>
                </a:lnTo>
                <a:lnTo>
                  <a:pt x="606" y="474"/>
                </a:lnTo>
                <a:lnTo>
                  <a:pt x="588" y="456"/>
                </a:lnTo>
                <a:lnTo>
                  <a:pt x="570" y="438"/>
                </a:lnTo>
                <a:lnTo>
                  <a:pt x="546" y="420"/>
                </a:lnTo>
                <a:lnTo>
                  <a:pt x="528" y="408"/>
                </a:lnTo>
                <a:lnTo>
                  <a:pt x="480" y="390"/>
                </a:lnTo>
                <a:lnTo>
                  <a:pt x="462" y="372"/>
                </a:lnTo>
                <a:lnTo>
                  <a:pt x="450" y="354"/>
                </a:lnTo>
                <a:lnTo>
                  <a:pt x="426" y="330"/>
                </a:lnTo>
                <a:lnTo>
                  <a:pt x="420" y="294"/>
                </a:lnTo>
                <a:lnTo>
                  <a:pt x="408" y="276"/>
                </a:lnTo>
                <a:lnTo>
                  <a:pt x="390" y="228"/>
                </a:lnTo>
                <a:lnTo>
                  <a:pt x="342" y="180"/>
                </a:lnTo>
                <a:lnTo>
                  <a:pt x="306" y="144"/>
                </a:lnTo>
                <a:lnTo>
                  <a:pt x="282" y="120"/>
                </a:lnTo>
                <a:lnTo>
                  <a:pt x="276" y="84"/>
                </a:lnTo>
                <a:lnTo>
                  <a:pt x="258" y="72"/>
                </a:lnTo>
                <a:lnTo>
                  <a:pt x="252" y="54"/>
                </a:lnTo>
                <a:lnTo>
                  <a:pt x="234" y="36"/>
                </a:lnTo>
                <a:lnTo>
                  <a:pt x="210" y="24"/>
                </a:lnTo>
                <a:lnTo>
                  <a:pt x="192" y="18"/>
                </a:lnTo>
                <a:lnTo>
                  <a:pt x="174" y="12"/>
                </a:lnTo>
              </a:path>
            </a:pathLst>
          </a:custGeom>
          <a:noFill/>
          <a:ln w="9525" cap="rnd">
            <a:noFill/>
            <a:round/>
            <a:headEnd type="none" w="sm" len="sm"/>
            <a:tailEnd type="none" w="sm" len="sm"/>
          </a:ln>
        </p:spPr>
        <p:txBody>
          <a:bodyPr/>
          <a:lstStyle/>
          <a:p>
            <a:endParaRPr lang="en-US"/>
          </a:p>
        </p:txBody>
      </p:sp>
      <p:sp>
        <p:nvSpPr>
          <p:cNvPr id="8199" name="Freeform 7"/>
          <p:cNvSpPr>
            <a:spLocks/>
          </p:cNvSpPr>
          <p:nvPr/>
        </p:nvSpPr>
        <p:spPr bwMode="auto">
          <a:xfrm>
            <a:off x="6719888" y="4121150"/>
            <a:ext cx="830262" cy="906463"/>
          </a:xfrm>
          <a:custGeom>
            <a:avLst/>
            <a:gdLst>
              <a:gd name="T0" fmla="*/ 2147483647 w 523"/>
              <a:gd name="T1" fmla="*/ 0 h 571"/>
              <a:gd name="T2" fmla="*/ 2147483647 w 523"/>
              <a:gd name="T3" fmla="*/ 0 h 571"/>
              <a:gd name="T4" fmla="*/ 2147483647 w 523"/>
              <a:gd name="T5" fmla="*/ 2147483647 h 571"/>
              <a:gd name="T6" fmla="*/ 2147483647 w 523"/>
              <a:gd name="T7" fmla="*/ 2147483647 h 571"/>
              <a:gd name="T8" fmla="*/ 2147483647 w 523"/>
              <a:gd name="T9" fmla="*/ 2147483647 h 571"/>
              <a:gd name="T10" fmla="*/ 2147483647 w 523"/>
              <a:gd name="T11" fmla="*/ 2147483647 h 571"/>
              <a:gd name="T12" fmla="*/ 2147483647 w 523"/>
              <a:gd name="T13" fmla="*/ 2147483647 h 571"/>
              <a:gd name="T14" fmla="*/ 2147483647 w 523"/>
              <a:gd name="T15" fmla="*/ 2147483647 h 571"/>
              <a:gd name="T16" fmla="*/ 2147483647 w 523"/>
              <a:gd name="T17" fmla="*/ 2147483647 h 571"/>
              <a:gd name="T18" fmla="*/ 2147483647 w 523"/>
              <a:gd name="T19" fmla="*/ 2147483647 h 571"/>
              <a:gd name="T20" fmla="*/ 2147483647 w 523"/>
              <a:gd name="T21" fmla="*/ 2147483647 h 571"/>
              <a:gd name="T22" fmla="*/ 0 w 523"/>
              <a:gd name="T23" fmla="*/ 2147483647 h 571"/>
              <a:gd name="T24" fmla="*/ 2147483647 w 523"/>
              <a:gd name="T25" fmla="*/ 2147483647 h 571"/>
              <a:gd name="T26" fmla="*/ 2147483647 w 523"/>
              <a:gd name="T27" fmla="*/ 2147483647 h 571"/>
              <a:gd name="T28" fmla="*/ 2147483647 w 523"/>
              <a:gd name="T29" fmla="*/ 2147483647 h 571"/>
              <a:gd name="T30" fmla="*/ 2147483647 w 523"/>
              <a:gd name="T31" fmla="*/ 2147483647 h 571"/>
              <a:gd name="T32" fmla="*/ 2147483647 w 523"/>
              <a:gd name="T33" fmla="*/ 2147483647 h 571"/>
              <a:gd name="T34" fmla="*/ 2147483647 w 523"/>
              <a:gd name="T35" fmla="*/ 2147483647 h 571"/>
              <a:gd name="T36" fmla="*/ 2147483647 w 523"/>
              <a:gd name="T37" fmla="*/ 2147483647 h 571"/>
              <a:gd name="T38" fmla="*/ 2147483647 w 523"/>
              <a:gd name="T39" fmla="*/ 2147483647 h 571"/>
              <a:gd name="T40" fmla="*/ 2147483647 w 523"/>
              <a:gd name="T41" fmla="*/ 2147483647 h 571"/>
              <a:gd name="T42" fmla="*/ 2147483647 w 523"/>
              <a:gd name="T43" fmla="*/ 2147483647 h 571"/>
              <a:gd name="T44" fmla="*/ 2147483647 w 523"/>
              <a:gd name="T45" fmla="*/ 2147483647 h 571"/>
              <a:gd name="T46" fmla="*/ 2147483647 w 523"/>
              <a:gd name="T47" fmla="*/ 2147483647 h 571"/>
              <a:gd name="T48" fmla="*/ 2147483647 w 523"/>
              <a:gd name="T49" fmla="*/ 2147483647 h 571"/>
              <a:gd name="T50" fmla="*/ 2147483647 w 523"/>
              <a:gd name="T51" fmla="*/ 2147483647 h 571"/>
              <a:gd name="T52" fmla="*/ 2147483647 w 523"/>
              <a:gd name="T53" fmla="*/ 2147483647 h 571"/>
              <a:gd name="T54" fmla="*/ 2147483647 w 523"/>
              <a:gd name="T55" fmla="*/ 2147483647 h 571"/>
              <a:gd name="T56" fmla="*/ 2147483647 w 523"/>
              <a:gd name="T57" fmla="*/ 2147483647 h 571"/>
              <a:gd name="T58" fmla="*/ 2147483647 w 523"/>
              <a:gd name="T59" fmla="*/ 2147483647 h 571"/>
              <a:gd name="T60" fmla="*/ 2147483647 w 523"/>
              <a:gd name="T61" fmla="*/ 2147483647 h 571"/>
              <a:gd name="T62" fmla="*/ 2147483647 w 523"/>
              <a:gd name="T63" fmla="*/ 2147483647 h 571"/>
              <a:gd name="T64" fmla="*/ 2147483647 w 523"/>
              <a:gd name="T65" fmla="*/ 2147483647 h 571"/>
              <a:gd name="T66" fmla="*/ 2147483647 w 523"/>
              <a:gd name="T67" fmla="*/ 2147483647 h 5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23"/>
              <a:gd name="T103" fmla="*/ 0 h 571"/>
              <a:gd name="T104" fmla="*/ 523 w 523"/>
              <a:gd name="T105" fmla="*/ 571 h 5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23" h="571">
                <a:moveTo>
                  <a:pt x="456" y="0"/>
                </a:moveTo>
                <a:lnTo>
                  <a:pt x="402" y="0"/>
                </a:lnTo>
                <a:lnTo>
                  <a:pt x="354" y="0"/>
                </a:lnTo>
                <a:lnTo>
                  <a:pt x="318" y="0"/>
                </a:lnTo>
                <a:lnTo>
                  <a:pt x="300" y="6"/>
                </a:lnTo>
                <a:lnTo>
                  <a:pt x="282" y="12"/>
                </a:lnTo>
                <a:lnTo>
                  <a:pt x="264" y="24"/>
                </a:lnTo>
                <a:lnTo>
                  <a:pt x="246" y="36"/>
                </a:lnTo>
                <a:lnTo>
                  <a:pt x="228" y="36"/>
                </a:lnTo>
                <a:lnTo>
                  <a:pt x="180" y="36"/>
                </a:lnTo>
                <a:lnTo>
                  <a:pt x="144" y="42"/>
                </a:lnTo>
                <a:lnTo>
                  <a:pt x="126" y="42"/>
                </a:lnTo>
                <a:lnTo>
                  <a:pt x="108" y="48"/>
                </a:lnTo>
                <a:lnTo>
                  <a:pt x="90" y="66"/>
                </a:lnTo>
                <a:lnTo>
                  <a:pt x="72" y="90"/>
                </a:lnTo>
                <a:lnTo>
                  <a:pt x="66" y="114"/>
                </a:lnTo>
                <a:lnTo>
                  <a:pt x="60" y="132"/>
                </a:lnTo>
                <a:lnTo>
                  <a:pt x="54" y="156"/>
                </a:lnTo>
                <a:lnTo>
                  <a:pt x="42" y="204"/>
                </a:lnTo>
                <a:lnTo>
                  <a:pt x="36" y="252"/>
                </a:lnTo>
                <a:lnTo>
                  <a:pt x="24" y="300"/>
                </a:lnTo>
                <a:lnTo>
                  <a:pt x="12" y="360"/>
                </a:lnTo>
                <a:lnTo>
                  <a:pt x="6" y="408"/>
                </a:lnTo>
                <a:lnTo>
                  <a:pt x="0" y="432"/>
                </a:lnTo>
                <a:lnTo>
                  <a:pt x="0" y="456"/>
                </a:lnTo>
                <a:lnTo>
                  <a:pt x="12" y="474"/>
                </a:lnTo>
                <a:lnTo>
                  <a:pt x="36" y="486"/>
                </a:lnTo>
                <a:lnTo>
                  <a:pt x="60" y="498"/>
                </a:lnTo>
                <a:lnTo>
                  <a:pt x="78" y="510"/>
                </a:lnTo>
                <a:lnTo>
                  <a:pt x="102" y="522"/>
                </a:lnTo>
                <a:lnTo>
                  <a:pt x="150" y="528"/>
                </a:lnTo>
                <a:lnTo>
                  <a:pt x="174" y="522"/>
                </a:lnTo>
                <a:lnTo>
                  <a:pt x="192" y="522"/>
                </a:lnTo>
                <a:lnTo>
                  <a:pt x="210" y="522"/>
                </a:lnTo>
                <a:lnTo>
                  <a:pt x="228" y="528"/>
                </a:lnTo>
                <a:lnTo>
                  <a:pt x="246" y="528"/>
                </a:lnTo>
                <a:lnTo>
                  <a:pt x="264" y="540"/>
                </a:lnTo>
                <a:lnTo>
                  <a:pt x="288" y="546"/>
                </a:lnTo>
                <a:lnTo>
                  <a:pt x="306" y="552"/>
                </a:lnTo>
                <a:lnTo>
                  <a:pt x="324" y="558"/>
                </a:lnTo>
                <a:lnTo>
                  <a:pt x="342" y="558"/>
                </a:lnTo>
                <a:lnTo>
                  <a:pt x="360" y="564"/>
                </a:lnTo>
                <a:lnTo>
                  <a:pt x="378" y="570"/>
                </a:lnTo>
                <a:lnTo>
                  <a:pt x="402" y="570"/>
                </a:lnTo>
                <a:lnTo>
                  <a:pt x="426" y="564"/>
                </a:lnTo>
                <a:lnTo>
                  <a:pt x="438" y="546"/>
                </a:lnTo>
                <a:lnTo>
                  <a:pt x="444" y="528"/>
                </a:lnTo>
                <a:lnTo>
                  <a:pt x="450" y="510"/>
                </a:lnTo>
                <a:lnTo>
                  <a:pt x="444" y="492"/>
                </a:lnTo>
                <a:lnTo>
                  <a:pt x="432" y="468"/>
                </a:lnTo>
                <a:lnTo>
                  <a:pt x="432" y="450"/>
                </a:lnTo>
                <a:lnTo>
                  <a:pt x="426" y="432"/>
                </a:lnTo>
                <a:lnTo>
                  <a:pt x="420" y="414"/>
                </a:lnTo>
                <a:lnTo>
                  <a:pt x="420" y="396"/>
                </a:lnTo>
                <a:lnTo>
                  <a:pt x="432" y="378"/>
                </a:lnTo>
                <a:lnTo>
                  <a:pt x="438" y="354"/>
                </a:lnTo>
                <a:lnTo>
                  <a:pt x="450" y="336"/>
                </a:lnTo>
                <a:lnTo>
                  <a:pt x="462" y="318"/>
                </a:lnTo>
                <a:lnTo>
                  <a:pt x="480" y="270"/>
                </a:lnTo>
                <a:lnTo>
                  <a:pt x="486" y="234"/>
                </a:lnTo>
                <a:lnTo>
                  <a:pt x="498" y="198"/>
                </a:lnTo>
                <a:lnTo>
                  <a:pt x="510" y="174"/>
                </a:lnTo>
                <a:lnTo>
                  <a:pt x="516" y="150"/>
                </a:lnTo>
                <a:lnTo>
                  <a:pt x="522" y="126"/>
                </a:lnTo>
                <a:lnTo>
                  <a:pt x="516" y="108"/>
                </a:lnTo>
                <a:lnTo>
                  <a:pt x="504" y="90"/>
                </a:lnTo>
                <a:lnTo>
                  <a:pt x="492" y="48"/>
                </a:lnTo>
                <a:lnTo>
                  <a:pt x="480" y="30"/>
                </a:lnTo>
                <a:lnTo>
                  <a:pt x="480" y="12"/>
                </a:lnTo>
              </a:path>
            </a:pathLst>
          </a:custGeom>
          <a:noFill/>
          <a:ln w="9525" cap="rnd">
            <a:noFill/>
            <a:round/>
            <a:headEnd type="none" w="sm" len="sm"/>
            <a:tailEnd type="none" w="sm" len="sm"/>
          </a:ln>
        </p:spPr>
        <p:txBody>
          <a:bodyPr/>
          <a:lstStyle/>
          <a:p>
            <a:endParaRPr lang="en-US"/>
          </a:p>
        </p:txBody>
      </p:sp>
      <p:sp>
        <p:nvSpPr>
          <p:cNvPr id="8201" name="Freeform 9"/>
          <p:cNvSpPr>
            <a:spLocks/>
          </p:cNvSpPr>
          <p:nvPr/>
        </p:nvSpPr>
        <p:spPr bwMode="auto">
          <a:xfrm>
            <a:off x="5072063" y="3054350"/>
            <a:ext cx="687387" cy="715963"/>
          </a:xfrm>
          <a:custGeom>
            <a:avLst/>
            <a:gdLst>
              <a:gd name="T0" fmla="*/ 2147483647 w 433"/>
              <a:gd name="T1" fmla="*/ 0 h 451"/>
              <a:gd name="T2" fmla="*/ 2147483647 w 433"/>
              <a:gd name="T3" fmla="*/ 2147483647 h 451"/>
              <a:gd name="T4" fmla="*/ 2147483647 w 433"/>
              <a:gd name="T5" fmla="*/ 2147483647 h 451"/>
              <a:gd name="T6" fmla="*/ 2147483647 w 433"/>
              <a:gd name="T7" fmla="*/ 2147483647 h 451"/>
              <a:gd name="T8" fmla="*/ 2147483647 w 433"/>
              <a:gd name="T9" fmla="*/ 2147483647 h 451"/>
              <a:gd name="T10" fmla="*/ 2147483647 w 433"/>
              <a:gd name="T11" fmla="*/ 2147483647 h 451"/>
              <a:gd name="T12" fmla="*/ 2147483647 w 433"/>
              <a:gd name="T13" fmla="*/ 2147483647 h 451"/>
              <a:gd name="T14" fmla="*/ 2147483647 w 433"/>
              <a:gd name="T15" fmla="*/ 2147483647 h 451"/>
              <a:gd name="T16" fmla="*/ 2147483647 w 433"/>
              <a:gd name="T17" fmla="*/ 2147483647 h 451"/>
              <a:gd name="T18" fmla="*/ 2147483647 w 433"/>
              <a:gd name="T19" fmla="*/ 2147483647 h 451"/>
              <a:gd name="T20" fmla="*/ 2147483647 w 433"/>
              <a:gd name="T21" fmla="*/ 2147483647 h 451"/>
              <a:gd name="T22" fmla="*/ 2147483647 w 433"/>
              <a:gd name="T23" fmla="*/ 2147483647 h 451"/>
              <a:gd name="T24" fmla="*/ 2147483647 w 433"/>
              <a:gd name="T25" fmla="*/ 2147483647 h 451"/>
              <a:gd name="T26" fmla="*/ 2147483647 w 433"/>
              <a:gd name="T27" fmla="*/ 2147483647 h 451"/>
              <a:gd name="T28" fmla="*/ 2147483647 w 433"/>
              <a:gd name="T29" fmla="*/ 2147483647 h 451"/>
              <a:gd name="T30" fmla="*/ 2147483647 w 433"/>
              <a:gd name="T31" fmla="*/ 2147483647 h 451"/>
              <a:gd name="T32" fmla="*/ 2147483647 w 433"/>
              <a:gd name="T33" fmla="*/ 2147483647 h 451"/>
              <a:gd name="T34" fmla="*/ 2147483647 w 433"/>
              <a:gd name="T35" fmla="*/ 2147483647 h 451"/>
              <a:gd name="T36" fmla="*/ 2147483647 w 433"/>
              <a:gd name="T37" fmla="*/ 2147483647 h 451"/>
              <a:gd name="T38" fmla="*/ 2147483647 w 433"/>
              <a:gd name="T39" fmla="*/ 2147483647 h 451"/>
              <a:gd name="T40" fmla="*/ 2147483647 w 433"/>
              <a:gd name="T41" fmla="*/ 2147483647 h 451"/>
              <a:gd name="T42" fmla="*/ 2147483647 w 433"/>
              <a:gd name="T43" fmla="*/ 2147483647 h 451"/>
              <a:gd name="T44" fmla="*/ 2147483647 w 433"/>
              <a:gd name="T45" fmla="*/ 2147483647 h 451"/>
              <a:gd name="T46" fmla="*/ 2147483647 w 433"/>
              <a:gd name="T47" fmla="*/ 2147483647 h 451"/>
              <a:gd name="T48" fmla="*/ 2147483647 w 433"/>
              <a:gd name="T49" fmla="*/ 2147483647 h 451"/>
              <a:gd name="T50" fmla="*/ 2147483647 w 433"/>
              <a:gd name="T51" fmla="*/ 2147483647 h 451"/>
              <a:gd name="T52" fmla="*/ 2147483647 w 433"/>
              <a:gd name="T53" fmla="*/ 2147483647 h 451"/>
              <a:gd name="T54" fmla="*/ 2147483647 w 433"/>
              <a:gd name="T55" fmla="*/ 2147483647 h 451"/>
              <a:gd name="T56" fmla="*/ 2147483647 w 433"/>
              <a:gd name="T57" fmla="*/ 2147483647 h 451"/>
              <a:gd name="T58" fmla="*/ 2147483647 w 433"/>
              <a:gd name="T59" fmla="*/ 2147483647 h 451"/>
              <a:gd name="T60" fmla="*/ 2147483647 w 433"/>
              <a:gd name="T61" fmla="*/ 2147483647 h 451"/>
              <a:gd name="T62" fmla="*/ 2147483647 w 433"/>
              <a:gd name="T63" fmla="*/ 2147483647 h 451"/>
              <a:gd name="T64" fmla="*/ 2147483647 w 433"/>
              <a:gd name="T65" fmla="*/ 2147483647 h 451"/>
              <a:gd name="T66" fmla="*/ 2147483647 w 433"/>
              <a:gd name="T67" fmla="*/ 2147483647 h 451"/>
              <a:gd name="T68" fmla="*/ 2147483647 w 433"/>
              <a:gd name="T69" fmla="*/ 2147483647 h 451"/>
              <a:gd name="T70" fmla="*/ 2147483647 w 433"/>
              <a:gd name="T71" fmla="*/ 2147483647 h 451"/>
              <a:gd name="T72" fmla="*/ 2147483647 w 433"/>
              <a:gd name="T73" fmla="*/ 2147483647 h 451"/>
              <a:gd name="T74" fmla="*/ 2147483647 w 433"/>
              <a:gd name="T75" fmla="*/ 2147483647 h 451"/>
              <a:gd name="T76" fmla="*/ 2147483647 w 433"/>
              <a:gd name="T77" fmla="*/ 2147483647 h 451"/>
              <a:gd name="T78" fmla="*/ 2147483647 w 433"/>
              <a:gd name="T79" fmla="*/ 2147483647 h 451"/>
              <a:gd name="T80" fmla="*/ 2147483647 w 433"/>
              <a:gd name="T81" fmla="*/ 2147483647 h 451"/>
              <a:gd name="T82" fmla="*/ 2147483647 w 433"/>
              <a:gd name="T83" fmla="*/ 2147483647 h 451"/>
              <a:gd name="T84" fmla="*/ 2147483647 w 433"/>
              <a:gd name="T85" fmla="*/ 2147483647 h 451"/>
              <a:gd name="T86" fmla="*/ 2147483647 w 433"/>
              <a:gd name="T87" fmla="*/ 2147483647 h 451"/>
              <a:gd name="T88" fmla="*/ 2147483647 w 433"/>
              <a:gd name="T89" fmla="*/ 2147483647 h 451"/>
              <a:gd name="T90" fmla="*/ 2147483647 w 433"/>
              <a:gd name="T91" fmla="*/ 2147483647 h 451"/>
              <a:gd name="T92" fmla="*/ 2147483647 w 433"/>
              <a:gd name="T93" fmla="*/ 2147483647 h 451"/>
              <a:gd name="T94" fmla="*/ 2147483647 w 433"/>
              <a:gd name="T95" fmla="*/ 2147483647 h 451"/>
              <a:gd name="T96" fmla="*/ 2147483647 w 433"/>
              <a:gd name="T97" fmla="*/ 2147483647 h 451"/>
              <a:gd name="T98" fmla="*/ 2147483647 w 433"/>
              <a:gd name="T99" fmla="*/ 2147483647 h 451"/>
              <a:gd name="T100" fmla="*/ 2147483647 w 433"/>
              <a:gd name="T101" fmla="*/ 2147483647 h 451"/>
              <a:gd name="T102" fmla="*/ 2147483647 w 433"/>
              <a:gd name="T103" fmla="*/ 2147483647 h 451"/>
              <a:gd name="T104" fmla="*/ 2147483647 w 433"/>
              <a:gd name="T105" fmla="*/ 2147483647 h 451"/>
              <a:gd name="T106" fmla="*/ 2147483647 w 433"/>
              <a:gd name="T107" fmla="*/ 2147483647 h 451"/>
              <a:gd name="T108" fmla="*/ 2147483647 w 433"/>
              <a:gd name="T109" fmla="*/ 2147483647 h 451"/>
              <a:gd name="T110" fmla="*/ 2147483647 w 433"/>
              <a:gd name="T111" fmla="*/ 2147483647 h 451"/>
              <a:gd name="T112" fmla="*/ 2147483647 w 433"/>
              <a:gd name="T113" fmla="*/ 2147483647 h 451"/>
              <a:gd name="T114" fmla="*/ 2147483647 w 433"/>
              <a:gd name="T115" fmla="*/ 2147483647 h 451"/>
              <a:gd name="T116" fmla="*/ 2147483647 w 433"/>
              <a:gd name="T117" fmla="*/ 2147483647 h 451"/>
              <a:gd name="T118" fmla="*/ 2147483647 w 433"/>
              <a:gd name="T119" fmla="*/ 2147483647 h 451"/>
              <a:gd name="T120" fmla="*/ 0 w 433"/>
              <a:gd name="T121" fmla="*/ 2147483647 h 4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3"/>
              <a:gd name="T184" fmla="*/ 0 h 451"/>
              <a:gd name="T185" fmla="*/ 433 w 433"/>
              <a:gd name="T186" fmla="*/ 451 h 4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3" h="451">
                <a:moveTo>
                  <a:pt x="6" y="0"/>
                </a:moveTo>
                <a:lnTo>
                  <a:pt x="18" y="18"/>
                </a:lnTo>
                <a:lnTo>
                  <a:pt x="36" y="12"/>
                </a:lnTo>
                <a:lnTo>
                  <a:pt x="54" y="6"/>
                </a:lnTo>
                <a:lnTo>
                  <a:pt x="72" y="6"/>
                </a:lnTo>
                <a:lnTo>
                  <a:pt x="90" y="6"/>
                </a:lnTo>
                <a:lnTo>
                  <a:pt x="108" y="6"/>
                </a:lnTo>
                <a:lnTo>
                  <a:pt x="126" y="6"/>
                </a:lnTo>
                <a:lnTo>
                  <a:pt x="144" y="6"/>
                </a:lnTo>
                <a:lnTo>
                  <a:pt x="162" y="12"/>
                </a:lnTo>
                <a:lnTo>
                  <a:pt x="180" y="24"/>
                </a:lnTo>
                <a:lnTo>
                  <a:pt x="198" y="36"/>
                </a:lnTo>
                <a:lnTo>
                  <a:pt x="216" y="42"/>
                </a:lnTo>
                <a:lnTo>
                  <a:pt x="228" y="60"/>
                </a:lnTo>
                <a:lnTo>
                  <a:pt x="246" y="72"/>
                </a:lnTo>
                <a:lnTo>
                  <a:pt x="258" y="90"/>
                </a:lnTo>
                <a:lnTo>
                  <a:pt x="276" y="102"/>
                </a:lnTo>
                <a:lnTo>
                  <a:pt x="294" y="114"/>
                </a:lnTo>
                <a:lnTo>
                  <a:pt x="312" y="126"/>
                </a:lnTo>
                <a:lnTo>
                  <a:pt x="330" y="132"/>
                </a:lnTo>
                <a:lnTo>
                  <a:pt x="336" y="150"/>
                </a:lnTo>
                <a:lnTo>
                  <a:pt x="348" y="168"/>
                </a:lnTo>
                <a:lnTo>
                  <a:pt x="360" y="186"/>
                </a:lnTo>
                <a:lnTo>
                  <a:pt x="360" y="204"/>
                </a:lnTo>
                <a:lnTo>
                  <a:pt x="360" y="222"/>
                </a:lnTo>
                <a:lnTo>
                  <a:pt x="372" y="240"/>
                </a:lnTo>
                <a:lnTo>
                  <a:pt x="390" y="252"/>
                </a:lnTo>
                <a:lnTo>
                  <a:pt x="408" y="264"/>
                </a:lnTo>
                <a:lnTo>
                  <a:pt x="426" y="276"/>
                </a:lnTo>
                <a:lnTo>
                  <a:pt x="432" y="294"/>
                </a:lnTo>
                <a:lnTo>
                  <a:pt x="432" y="312"/>
                </a:lnTo>
                <a:lnTo>
                  <a:pt x="432" y="330"/>
                </a:lnTo>
                <a:lnTo>
                  <a:pt x="432" y="348"/>
                </a:lnTo>
                <a:lnTo>
                  <a:pt x="420" y="366"/>
                </a:lnTo>
                <a:lnTo>
                  <a:pt x="414" y="384"/>
                </a:lnTo>
                <a:lnTo>
                  <a:pt x="408" y="402"/>
                </a:lnTo>
                <a:lnTo>
                  <a:pt x="390" y="414"/>
                </a:lnTo>
                <a:lnTo>
                  <a:pt x="384" y="432"/>
                </a:lnTo>
                <a:lnTo>
                  <a:pt x="372" y="450"/>
                </a:lnTo>
                <a:lnTo>
                  <a:pt x="354" y="450"/>
                </a:lnTo>
                <a:lnTo>
                  <a:pt x="336" y="438"/>
                </a:lnTo>
                <a:lnTo>
                  <a:pt x="318" y="432"/>
                </a:lnTo>
                <a:lnTo>
                  <a:pt x="306" y="408"/>
                </a:lnTo>
                <a:lnTo>
                  <a:pt x="288" y="384"/>
                </a:lnTo>
                <a:lnTo>
                  <a:pt x="270" y="360"/>
                </a:lnTo>
                <a:lnTo>
                  <a:pt x="252" y="336"/>
                </a:lnTo>
                <a:lnTo>
                  <a:pt x="240" y="300"/>
                </a:lnTo>
                <a:lnTo>
                  <a:pt x="228" y="252"/>
                </a:lnTo>
                <a:lnTo>
                  <a:pt x="210" y="234"/>
                </a:lnTo>
                <a:lnTo>
                  <a:pt x="198" y="216"/>
                </a:lnTo>
                <a:lnTo>
                  <a:pt x="186" y="198"/>
                </a:lnTo>
                <a:lnTo>
                  <a:pt x="168" y="180"/>
                </a:lnTo>
                <a:lnTo>
                  <a:pt x="150" y="168"/>
                </a:lnTo>
                <a:lnTo>
                  <a:pt x="102" y="144"/>
                </a:lnTo>
                <a:lnTo>
                  <a:pt x="54" y="126"/>
                </a:lnTo>
                <a:lnTo>
                  <a:pt x="36" y="108"/>
                </a:lnTo>
                <a:lnTo>
                  <a:pt x="18" y="90"/>
                </a:lnTo>
                <a:lnTo>
                  <a:pt x="6" y="72"/>
                </a:lnTo>
                <a:lnTo>
                  <a:pt x="6" y="54"/>
                </a:lnTo>
                <a:lnTo>
                  <a:pt x="6" y="36"/>
                </a:lnTo>
                <a:lnTo>
                  <a:pt x="0" y="18"/>
                </a:lnTo>
              </a:path>
            </a:pathLst>
          </a:custGeom>
          <a:noFill/>
          <a:ln w="9525" cap="rnd">
            <a:noFill/>
            <a:round/>
            <a:headEnd type="none" w="sm" len="sm"/>
            <a:tailEnd type="none" w="sm" len="sm"/>
          </a:ln>
        </p:spPr>
        <p:txBody>
          <a:bodyPr/>
          <a:lstStyle/>
          <a:p>
            <a:endParaRPr lang="en-US"/>
          </a:p>
        </p:txBody>
      </p:sp>
      <p:sp>
        <p:nvSpPr>
          <p:cNvPr id="8202" name="Freeform 10"/>
          <p:cNvSpPr>
            <a:spLocks/>
          </p:cNvSpPr>
          <p:nvPr/>
        </p:nvSpPr>
        <p:spPr bwMode="auto">
          <a:xfrm>
            <a:off x="985838" y="2663825"/>
            <a:ext cx="554037" cy="601663"/>
          </a:xfrm>
          <a:custGeom>
            <a:avLst/>
            <a:gdLst>
              <a:gd name="T0" fmla="*/ 2147483647 w 349"/>
              <a:gd name="T1" fmla="*/ 2147483647 h 379"/>
              <a:gd name="T2" fmla="*/ 2147483647 w 349"/>
              <a:gd name="T3" fmla="*/ 2147483647 h 379"/>
              <a:gd name="T4" fmla="*/ 2147483647 w 349"/>
              <a:gd name="T5" fmla="*/ 2147483647 h 379"/>
              <a:gd name="T6" fmla="*/ 2147483647 w 349"/>
              <a:gd name="T7" fmla="*/ 2147483647 h 379"/>
              <a:gd name="T8" fmla="*/ 2147483647 w 349"/>
              <a:gd name="T9" fmla="*/ 2147483647 h 379"/>
              <a:gd name="T10" fmla="*/ 2147483647 w 349"/>
              <a:gd name="T11" fmla="*/ 2147483647 h 379"/>
              <a:gd name="T12" fmla="*/ 2147483647 w 349"/>
              <a:gd name="T13" fmla="*/ 2147483647 h 379"/>
              <a:gd name="T14" fmla="*/ 2147483647 w 349"/>
              <a:gd name="T15" fmla="*/ 2147483647 h 379"/>
              <a:gd name="T16" fmla="*/ 2147483647 w 349"/>
              <a:gd name="T17" fmla="*/ 2147483647 h 379"/>
              <a:gd name="T18" fmla="*/ 2147483647 w 349"/>
              <a:gd name="T19" fmla="*/ 2147483647 h 379"/>
              <a:gd name="T20" fmla="*/ 2147483647 w 349"/>
              <a:gd name="T21" fmla="*/ 0 h 379"/>
              <a:gd name="T22" fmla="*/ 2147483647 w 349"/>
              <a:gd name="T23" fmla="*/ 0 h 379"/>
              <a:gd name="T24" fmla="*/ 2147483647 w 349"/>
              <a:gd name="T25" fmla="*/ 0 h 379"/>
              <a:gd name="T26" fmla="*/ 2147483647 w 349"/>
              <a:gd name="T27" fmla="*/ 2147483647 h 379"/>
              <a:gd name="T28" fmla="*/ 2147483647 w 349"/>
              <a:gd name="T29" fmla="*/ 2147483647 h 379"/>
              <a:gd name="T30" fmla="*/ 2147483647 w 349"/>
              <a:gd name="T31" fmla="*/ 2147483647 h 379"/>
              <a:gd name="T32" fmla="*/ 2147483647 w 349"/>
              <a:gd name="T33" fmla="*/ 2147483647 h 379"/>
              <a:gd name="T34" fmla="*/ 2147483647 w 349"/>
              <a:gd name="T35" fmla="*/ 2147483647 h 379"/>
              <a:gd name="T36" fmla="*/ 2147483647 w 349"/>
              <a:gd name="T37" fmla="*/ 2147483647 h 379"/>
              <a:gd name="T38" fmla="*/ 2147483647 w 349"/>
              <a:gd name="T39" fmla="*/ 2147483647 h 379"/>
              <a:gd name="T40" fmla="*/ 2147483647 w 349"/>
              <a:gd name="T41" fmla="*/ 2147483647 h 379"/>
              <a:gd name="T42" fmla="*/ 2147483647 w 349"/>
              <a:gd name="T43" fmla="*/ 2147483647 h 379"/>
              <a:gd name="T44" fmla="*/ 2147483647 w 349"/>
              <a:gd name="T45" fmla="*/ 2147483647 h 379"/>
              <a:gd name="T46" fmla="*/ 2147483647 w 349"/>
              <a:gd name="T47" fmla="*/ 2147483647 h 379"/>
              <a:gd name="T48" fmla="*/ 2147483647 w 349"/>
              <a:gd name="T49" fmla="*/ 2147483647 h 379"/>
              <a:gd name="T50" fmla="*/ 2147483647 w 349"/>
              <a:gd name="T51" fmla="*/ 2147483647 h 379"/>
              <a:gd name="T52" fmla="*/ 2147483647 w 349"/>
              <a:gd name="T53" fmla="*/ 2147483647 h 379"/>
              <a:gd name="T54" fmla="*/ 2147483647 w 349"/>
              <a:gd name="T55" fmla="*/ 2147483647 h 379"/>
              <a:gd name="T56" fmla="*/ 2147483647 w 349"/>
              <a:gd name="T57" fmla="*/ 2147483647 h 379"/>
              <a:gd name="T58" fmla="*/ 2147483647 w 349"/>
              <a:gd name="T59" fmla="*/ 2147483647 h 379"/>
              <a:gd name="T60" fmla="*/ 0 w 349"/>
              <a:gd name="T61" fmla="*/ 2147483647 h 379"/>
              <a:gd name="T62" fmla="*/ 0 w 349"/>
              <a:gd name="T63" fmla="*/ 2147483647 h 379"/>
              <a:gd name="T64" fmla="*/ 0 w 349"/>
              <a:gd name="T65" fmla="*/ 2147483647 h 379"/>
              <a:gd name="T66" fmla="*/ 0 w 349"/>
              <a:gd name="T67" fmla="*/ 2147483647 h 379"/>
              <a:gd name="T68" fmla="*/ 0 w 349"/>
              <a:gd name="T69" fmla="*/ 2147483647 h 379"/>
              <a:gd name="T70" fmla="*/ 2147483647 w 349"/>
              <a:gd name="T71" fmla="*/ 2147483647 h 379"/>
              <a:gd name="T72" fmla="*/ 2147483647 w 349"/>
              <a:gd name="T73" fmla="*/ 2147483647 h 379"/>
              <a:gd name="T74" fmla="*/ 2147483647 w 349"/>
              <a:gd name="T75" fmla="*/ 2147483647 h 379"/>
              <a:gd name="T76" fmla="*/ 2147483647 w 349"/>
              <a:gd name="T77" fmla="*/ 2147483647 h 379"/>
              <a:gd name="T78" fmla="*/ 2147483647 w 349"/>
              <a:gd name="T79" fmla="*/ 2147483647 h 379"/>
              <a:gd name="T80" fmla="*/ 2147483647 w 349"/>
              <a:gd name="T81" fmla="*/ 2147483647 h 379"/>
              <a:gd name="T82" fmla="*/ 2147483647 w 349"/>
              <a:gd name="T83" fmla="*/ 2147483647 h 379"/>
              <a:gd name="T84" fmla="*/ 2147483647 w 349"/>
              <a:gd name="T85" fmla="*/ 2147483647 h 379"/>
              <a:gd name="T86" fmla="*/ 2147483647 w 349"/>
              <a:gd name="T87" fmla="*/ 2147483647 h 379"/>
              <a:gd name="T88" fmla="*/ 2147483647 w 349"/>
              <a:gd name="T89" fmla="*/ 2147483647 h 379"/>
              <a:gd name="T90" fmla="*/ 2147483647 w 349"/>
              <a:gd name="T91" fmla="*/ 2147483647 h 379"/>
              <a:gd name="T92" fmla="*/ 2147483647 w 349"/>
              <a:gd name="T93" fmla="*/ 2147483647 h 379"/>
              <a:gd name="T94" fmla="*/ 2147483647 w 349"/>
              <a:gd name="T95" fmla="*/ 2147483647 h 379"/>
              <a:gd name="T96" fmla="*/ 2147483647 w 349"/>
              <a:gd name="T97" fmla="*/ 2147483647 h 379"/>
              <a:gd name="T98" fmla="*/ 2147483647 w 349"/>
              <a:gd name="T99" fmla="*/ 2147483647 h 379"/>
              <a:gd name="T100" fmla="*/ 2147483647 w 349"/>
              <a:gd name="T101" fmla="*/ 2147483647 h 379"/>
              <a:gd name="T102" fmla="*/ 2147483647 w 349"/>
              <a:gd name="T103" fmla="*/ 2147483647 h 379"/>
              <a:gd name="T104" fmla="*/ 2147483647 w 349"/>
              <a:gd name="T105" fmla="*/ 2147483647 h 379"/>
              <a:gd name="T106" fmla="*/ 2147483647 w 349"/>
              <a:gd name="T107" fmla="*/ 2147483647 h 379"/>
              <a:gd name="T108" fmla="*/ 2147483647 w 349"/>
              <a:gd name="T109" fmla="*/ 2147483647 h 379"/>
              <a:gd name="T110" fmla="*/ 2147483647 w 349"/>
              <a:gd name="T111" fmla="*/ 2147483647 h 3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9"/>
              <a:gd name="T169" fmla="*/ 0 h 379"/>
              <a:gd name="T170" fmla="*/ 349 w 349"/>
              <a:gd name="T171" fmla="*/ 379 h 37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9" h="379">
                <a:moveTo>
                  <a:pt x="324" y="102"/>
                </a:moveTo>
                <a:lnTo>
                  <a:pt x="348" y="108"/>
                </a:lnTo>
                <a:lnTo>
                  <a:pt x="336" y="90"/>
                </a:lnTo>
                <a:lnTo>
                  <a:pt x="336" y="72"/>
                </a:lnTo>
                <a:lnTo>
                  <a:pt x="330" y="54"/>
                </a:lnTo>
                <a:lnTo>
                  <a:pt x="324" y="36"/>
                </a:lnTo>
                <a:lnTo>
                  <a:pt x="306" y="30"/>
                </a:lnTo>
                <a:lnTo>
                  <a:pt x="288" y="18"/>
                </a:lnTo>
                <a:lnTo>
                  <a:pt x="270" y="12"/>
                </a:lnTo>
                <a:lnTo>
                  <a:pt x="252" y="6"/>
                </a:lnTo>
                <a:lnTo>
                  <a:pt x="234" y="0"/>
                </a:lnTo>
                <a:lnTo>
                  <a:pt x="216" y="0"/>
                </a:lnTo>
                <a:lnTo>
                  <a:pt x="198" y="0"/>
                </a:lnTo>
                <a:lnTo>
                  <a:pt x="180" y="6"/>
                </a:lnTo>
                <a:lnTo>
                  <a:pt x="162" y="6"/>
                </a:lnTo>
                <a:lnTo>
                  <a:pt x="144" y="12"/>
                </a:lnTo>
                <a:lnTo>
                  <a:pt x="126" y="18"/>
                </a:lnTo>
                <a:lnTo>
                  <a:pt x="108" y="30"/>
                </a:lnTo>
                <a:lnTo>
                  <a:pt x="90" y="42"/>
                </a:lnTo>
                <a:lnTo>
                  <a:pt x="72" y="60"/>
                </a:lnTo>
                <a:lnTo>
                  <a:pt x="60" y="78"/>
                </a:lnTo>
                <a:lnTo>
                  <a:pt x="54" y="96"/>
                </a:lnTo>
                <a:lnTo>
                  <a:pt x="42" y="114"/>
                </a:lnTo>
                <a:lnTo>
                  <a:pt x="30" y="132"/>
                </a:lnTo>
                <a:lnTo>
                  <a:pt x="24" y="150"/>
                </a:lnTo>
                <a:lnTo>
                  <a:pt x="18" y="168"/>
                </a:lnTo>
                <a:lnTo>
                  <a:pt x="12" y="186"/>
                </a:lnTo>
                <a:lnTo>
                  <a:pt x="12" y="204"/>
                </a:lnTo>
                <a:lnTo>
                  <a:pt x="12" y="222"/>
                </a:lnTo>
                <a:lnTo>
                  <a:pt x="6" y="240"/>
                </a:lnTo>
                <a:lnTo>
                  <a:pt x="0" y="258"/>
                </a:lnTo>
                <a:lnTo>
                  <a:pt x="0" y="276"/>
                </a:lnTo>
                <a:lnTo>
                  <a:pt x="0" y="294"/>
                </a:lnTo>
                <a:lnTo>
                  <a:pt x="0" y="312"/>
                </a:lnTo>
                <a:lnTo>
                  <a:pt x="0" y="330"/>
                </a:lnTo>
                <a:lnTo>
                  <a:pt x="6" y="348"/>
                </a:lnTo>
                <a:lnTo>
                  <a:pt x="18" y="366"/>
                </a:lnTo>
                <a:lnTo>
                  <a:pt x="36" y="372"/>
                </a:lnTo>
                <a:lnTo>
                  <a:pt x="54" y="378"/>
                </a:lnTo>
                <a:lnTo>
                  <a:pt x="72" y="378"/>
                </a:lnTo>
                <a:lnTo>
                  <a:pt x="90" y="372"/>
                </a:lnTo>
                <a:lnTo>
                  <a:pt x="114" y="366"/>
                </a:lnTo>
                <a:lnTo>
                  <a:pt x="132" y="360"/>
                </a:lnTo>
                <a:lnTo>
                  <a:pt x="144" y="342"/>
                </a:lnTo>
                <a:lnTo>
                  <a:pt x="162" y="324"/>
                </a:lnTo>
                <a:lnTo>
                  <a:pt x="168" y="300"/>
                </a:lnTo>
                <a:lnTo>
                  <a:pt x="180" y="282"/>
                </a:lnTo>
                <a:lnTo>
                  <a:pt x="198" y="258"/>
                </a:lnTo>
                <a:lnTo>
                  <a:pt x="222" y="234"/>
                </a:lnTo>
                <a:lnTo>
                  <a:pt x="270" y="216"/>
                </a:lnTo>
                <a:lnTo>
                  <a:pt x="294" y="198"/>
                </a:lnTo>
                <a:lnTo>
                  <a:pt x="312" y="174"/>
                </a:lnTo>
                <a:lnTo>
                  <a:pt x="324" y="156"/>
                </a:lnTo>
                <a:lnTo>
                  <a:pt x="330" y="138"/>
                </a:lnTo>
                <a:lnTo>
                  <a:pt x="330" y="120"/>
                </a:lnTo>
                <a:lnTo>
                  <a:pt x="336" y="102"/>
                </a:lnTo>
              </a:path>
            </a:pathLst>
          </a:custGeom>
          <a:noFill/>
          <a:ln w="9525" cap="rnd">
            <a:noFill/>
            <a:round/>
            <a:headEnd type="none" w="sm" len="sm"/>
            <a:tailEnd type="none" w="sm" len="sm"/>
          </a:ln>
        </p:spPr>
        <p:txBody>
          <a:bodyPr/>
          <a:lstStyle/>
          <a:p>
            <a:endParaRPr lang="en-US"/>
          </a:p>
        </p:txBody>
      </p:sp>
      <p:sp>
        <p:nvSpPr>
          <p:cNvPr id="8203" name="Freeform 11"/>
          <p:cNvSpPr>
            <a:spLocks/>
          </p:cNvSpPr>
          <p:nvPr/>
        </p:nvSpPr>
        <p:spPr bwMode="auto">
          <a:xfrm>
            <a:off x="1119188" y="3168650"/>
            <a:ext cx="2620962" cy="1373188"/>
          </a:xfrm>
          <a:custGeom>
            <a:avLst/>
            <a:gdLst>
              <a:gd name="T0" fmla="*/ 2147483647 w 1651"/>
              <a:gd name="T1" fmla="*/ 2147483647 h 865"/>
              <a:gd name="T2" fmla="*/ 2147483647 w 1651"/>
              <a:gd name="T3" fmla="*/ 2147483647 h 865"/>
              <a:gd name="T4" fmla="*/ 2147483647 w 1651"/>
              <a:gd name="T5" fmla="*/ 2147483647 h 865"/>
              <a:gd name="T6" fmla="*/ 2147483647 w 1651"/>
              <a:gd name="T7" fmla="*/ 2147483647 h 865"/>
              <a:gd name="T8" fmla="*/ 2147483647 w 1651"/>
              <a:gd name="T9" fmla="*/ 2147483647 h 865"/>
              <a:gd name="T10" fmla="*/ 2147483647 w 1651"/>
              <a:gd name="T11" fmla="*/ 2147483647 h 865"/>
              <a:gd name="T12" fmla="*/ 2147483647 w 1651"/>
              <a:gd name="T13" fmla="*/ 2147483647 h 865"/>
              <a:gd name="T14" fmla="*/ 0 w 1651"/>
              <a:gd name="T15" fmla="*/ 2147483647 h 865"/>
              <a:gd name="T16" fmla="*/ 2147483647 w 1651"/>
              <a:gd name="T17" fmla="*/ 2147483647 h 865"/>
              <a:gd name="T18" fmla="*/ 2147483647 w 1651"/>
              <a:gd name="T19" fmla="*/ 2147483647 h 865"/>
              <a:gd name="T20" fmla="*/ 2147483647 w 1651"/>
              <a:gd name="T21" fmla="*/ 2147483647 h 865"/>
              <a:gd name="T22" fmla="*/ 2147483647 w 1651"/>
              <a:gd name="T23" fmla="*/ 2147483647 h 865"/>
              <a:gd name="T24" fmla="*/ 2147483647 w 1651"/>
              <a:gd name="T25" fmla="*/ 2147483647 h 865"/>
              <a:gd name="T26" fmla="*/ 2147483647 w 1651"/>
              <a:gd name="T27" fmla="*/ 2147483647 h 865"/>
              <a:gd name="T28" fmla="*/ 2147483647 w 1651"/>
              <a:gd name="T29" fmla="*/ 2147483647 h 865"/>
              <a:gd name="T30" fmla="*/ 2147483647 w 1651"/>
              <a:gd name="T31" fmla="*/ 2147483647 h 865"/>
              <a:gd name="T32" fmla="*/ 2147483647 w 1651"/>
              <a:gd name="T33" fmla="*/ 2147483647 h 865"/>
              <a:gd name="T34" fmla="*/ 2147483647 w 1651"/>
              <a:gd name="T35" fmla="*/ 2147483647 h 865"/>
              <a:gd name="T36" fmla="*/ 2147483647 w 1651"/>
              <a:gd name="T37" fmla="*/ 2147483647 h 865"/>
              <a:gd name="T38" fmla="*/ 2147483647 w 1651"/>
              <a:gd name="T39" fmla="*/ 2147483647 h 865"/>
              <a:gd name="T40" fmla="*/ 2147483647 w 1651"/>
              <a:gd name="T41" fmla="*/ 2147483647 h 865"/>
              <a:gd name="T42" fmla="*/ 2147483647 w 1651"/>
              <a:gd name="T43" fmla="*/ 2147483647 h 865"/>
              <a:gd name="T44" fmla="*/ 2147483647 w 1651"/>
              <a:gd name="T45" fmla="*/ 2147483647 h 865"/>
              <a:gd name="T46" fmla="*/ 2147483647 w 1651"/>
              <a:gd name="T47" fmla="*/ 2147483647 h 865"/>
              <a:gd name="T48" fmla="*/ 2147483647 w 1651"/>
              <a:gd name="T49" fmla="*/ 2147483647 h 865"/>
              <a:gd name="T50" fmla="*/ 2147483647 w 1651"/>
              <a:gd name="T51" fmla="*/ 2147483647 h 865"/>
              <a:gd name="T52" fmla="*/ 2147483647 w 1651"/>
              <a:gd name="T53" fmla="*/ 2147483647 h 865"/>
              <a:gd name="T54" fmla="*/ 2147483647 w 1651"/>
              <a:gd name="T55" fmla="*/ 2147483647 h 865"/>
              <a:gd name="T56" fmla="*/ 2147483647 w 1651"/>
              <a:gd name="T57" fmla="*/ 2147483647 h 865"/>
              <a:gd name="T58" fmla="*/ 2147483647 w 1651"/>
              <a:gd name="T59" fmla="*/ 2147483647 h 865"/>
              <a:gd name="T60" fmla="*/ 2147483647 w 1651"/>
              <a:gd name="T61" fmla="*/ 2147483647 h 865"/>
              <a:gd name="T62" fmla="*/ 2147483647 w 1651"/>
              <a:gd name="T63" fmla="*/ 2147483647 h 865"/>
              <a:gd name="T64" fmla="*/ 2147483647 w 1651"/>
              <a:gd name="T65" fmla="*/ 2147483647 h 865"/>
              <a:gd name="T66" fmla="*/ 2147483647 w 1651"/>
              <a:gd name="T67" fmla="*/ 2147483647 h 865"/>
              <a:gd name="T68" fmla="*/ 2147483647 w 1651"/>
              <a:gd name="T69" fmla="*/ 2147483647 h 865"/>
              <a:gd name="T70" fmla="*/ 2147483647 w 1651"/>
              <a:gd name="T71" fmla="*/ 2147483647 h 865"/>
              <a:gd name="T72" fmla="*/ 2147483647 w 1651"/>
              <a:gd name="T73" fmla="*/ 2147483647 h 865"/>
              <a:gd name="T74" fmla="*/ 2147483647 w 1651"/>
              <a:gd name="T75" fmla="*/ 2147483647 h 865"/>
              <a:gd name="T76" fmla="*/ 2147483647 w 1651"/>
              <a:gd name="T77" fmla="*/ 2147483647 h 865"/>
              <a:gd name="T78" fmla="*/ 2147483647 w 1651"/>
              <a:gd name="T79" fmla="*/ 2147483647 h 865"/>
              <a:gd name="T80" fmla="*/ 2147483647 w 1651"/>
              <a:gd name="T81" fmla="*/ 0 h 865"/>
              <a:gd name="T82" fmla="*/ 2147483647 w 1651"/>
              <a:gd name="T83" fmla="*/ 0 h 865"/>
              <a:gd name="T84" fmla="*/ 2147483647 w 1651"/>
              <a:gd name="T85" fmla="*/ 2147483647 h 865"/>
              <a:gd name="T86" fmla="*/ 2147483647 w 1651"/>
              <a:gd name="T87" fmla="*/ 2147483647 h 86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51"/>
              <a:gd name="T133" fmla="*/ 0 h 865"/>
              <a:gd name="T134" fmla="*/ 1651 w 1651"/>
              <a:gd name="T135" fmla="*/ 865 h 86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51" h="865">
                <a:moveTo>
                  <a:pt x="336" y="72"/>
                </a:moveTo>
                <a:lnTo>
                  <a:pt x="312" y="54"/>
                </a:lnTo>
                <a:lnTo>
                  <a:pt x="300" y="72"/>
                </a:lnTo>
                <a:lnTo>
                  <a:pt x="294" y="108"/>
                </a:lnTo>
                <a:lnTo>
                  <a:pt x="276" y="126"/>
                </a:lnTo>
                <a:lnTo>
                  <a:pt x="258" y="168"/>
                </a:lnTo>
                <a:lnTo>
                  <a:pt x="246" y="186"/>
                </a:lnTo>
                <a:lnTo>
                  <a:pt x="234" y="204"/>
                </a:lnTo>
                <a:lnTo>
                  <a:pt x="222" y="222"/>
                </a:lnTo>
                <a:lnTo>
                  <a:pt x="204" y="240"/>
                </a:lnTo>
                <a:lnTo>
                  <a:pt x="192" y="258"/>
                </a:lnTo>
                <a:lnTo>
                  <a:pt x="174" y="270"/>
                </a:lnTo>
                <a:lnTo>
                  <a:pt x="156" y="270"/>
                </a:lnTo>
                <a:lnTo>
                  <a:pt x="138" y="270"/>
                </a:lnTo>
                <a:lnTo>
                  <a:pt x="120" y="270"/>
                </a:lnTo>
                <a:lnTo>
                  <a:pt x="102" y="276"/>
                </a:lnTo>
                <a:lnTo>
                  <a:pt x="84" y="282"/>
                </a:lnTo>
                <a:lnTo>
                  <a:pt x="66" y="288"/>
                </a:lnTo>
                <a:lnTo>
                  <a:pt x="48" y="300"/>
                </a:lnTo>
                <a:lnTo>
                  <a:pt x="30" y="306"/>
                </a:lnTo>
                <a:lnTo>
                  <a:pt x="18" y="324"/>
                </a:lnTo>
                <a:lnTo>
                  <a:pt x="6" y="342"/>
                </a:lnTo>
                <a:lnTo>
                  <a:pt x="0" y="360"/>
                </a:lnTo>
                <a:lnTo>
                  <a:pt x="0" y="378"/>
                </a:lnTo>
                <a:lnTo>
                  <a:pt x="6" y="396"/>
                </a:lnTo>
                <a:lnTo>
                  <a:pt x="12" y="414"/>
                </a:lnTo>
                <a:lnTo>
                  <a:pt x="18" y="432"/>
                </a:lnTo>
                <a:lnTo>
                  <a:pt x="24" y="450"/>
                </a:lnTo>
                <a:lnTo>
                  <a:pt x="30" y="468"/>
                </a:lnTo>
                <a:lnTo>
                  <a:pt x="36" y="486"/>
                </a:lnTo>
                <a:lnTo>
                  <a:pt x="42" y="504"/>
                </a:lnTo>
                <a:lnTo>
                  <a:pt x="48" y="522"/>
                </a:lnTo>
                <a:lnTo>
                  <a:pt x="60" y="540"/>
                </a:lnTo>
                <a:lnTo>
                  <a:pt x="72" y="558"/>
                </a:lnTo>
                <a:lnTo>
                  <a:pt x="90" y="570"/>
                </a:lnTo>
                <a:lnTo>
                  <a:pt x="108" y="582"/>
                </a:lnTo>
                <a:lnTo>
                  <a:pt x="126" y="588"/>
                </a:lnTo>
                <a:lnTo>
                  <a:pt x="144" y="600"/>
                </a:lnTo>
                <a:lnTo>
                  <a:pt x="156" y="618"/>
                </a:lnTo>
                <a:lnTo>
                  <a:pt x="174" y="630"/>
                </a:lnTo>
                <a:lnTo>
                  <a:pt x="192" y="642"/>
                </a:lnTo>
                <a:lnTo>
                  <a:pt x="204" y="660"/>
                </a:lnTo>
                <a:lnTo>
                  <a:pt x="216" y="678"/>
                </a:lnTo>
                <a:lnTo>
                  <a:pt x="228" y="696"/>
                </a:lnTo>
                <a:lnTo>
                  <a:pt x="246" y="708"/>
                </a:lnTo>
                <a:lnTo>
                  <a:pt x="264" y="726"/>
                </a:lnTo>
                <a:lnTo>
                  <a:pt x="276" y="744"/>
                </a:lnTo>
                <a:lnTo>
                  <a:pt x="288" y="762"/>
                </a:lnTo>
                <a:lnTo>
                  <a:pt x="300" y="780"/>
                </a:lnTo>
                <a:lnTo>
                  <a:pt x="318" y="798"/>
                </a:lnTo>
                <a:lnTo>
                  <a:pt x="324" y="816"/>
                </a:lnTo>
                <a:lnTo>
                  <a:pt x="336" y="834"/>
                </a:lnTo>
                <a:lnTo>
                  <a:pt x="354" y="840"/>
                </a:lnTo>
                <a:lnTo>
                  <a:pt x="372" y="852"/>
                </a:lnTo>
                <a:lnTo>
                  <a:pt x="390" y="852"/>
                </a:lnTo>
                <a:lnTo>
                  <a:pt x="438" y="846"/>
                </a:lnTo>
                <a:lnTo>
                  <a:pt x="486" y="840"/>
                </a:lnTo>
                <a:lnTo>
                  <a:pt x="546" y="840"/>
                </a:lnTo>
                <a:lnTo>
                  <a:pt x="618" y="840"/>
                </a:lnTo>
                <a:lnTo>
                  <a:pt x="690" y="840"/>
                </a:lnTo>
                <a:lnTo>
                  <a:pt x="762" y="840"/>
                </a:lnTo>
                <a:lnTo>
                  <a:pt x="822" y="846"/>
                </a:lnTo>
                <a:lnTo>
                  <a:pt x="894" y="846"/>
                </a:lnTo>
                <a:lnTo>
                  <a:pt x="966" y="846"/>
                </a:lnTo>
                <a:lnTo>
                  <a:pt x="1038" y="846"/>
                </a:lnTo>
                <a:lnTo>
                  <a:pt x="1098" y="852"/>
                </a:lnTo>
                <a:lnTo>
                  <a:pt x="1134" y="852"/>
                </a:lnTo>
                <a:lnTo>
                  <a:pt x="1170" y="852"/>
                </a:lnTo>
                <a:lnTo>
                  <a:pt x="1230" y="858"/>
                </a:lnTo>
                <a:lnTo>
                  <a:pt x="1290" y="864"/>
                </a:lnTo>
                <a:lnTo>
                  <a:pt x="1350" y="864"/>
                </a:lnTo>
                <a:lnTo>
                  <a:pt x="1398" y="864"/>
                </a:lnTo>
                <a:lnTo>
                  <a:pt x="1434" y="864"/>
                </a:lnTo>
                <a:lnTo>
                  <a:pt x="1470" y="864"/>
                </a:lnTo>
                <a:lnTo>
                  <a:pt x="1494" y="858"/>
                </a:lnTo>
                <a:lnTo>
                  <a:pt x="1530" y="858"/>
                </a:lnTo>
                <a:lnTo>
                  <a:pt x="1554" y="852"/>
                </a:lnTo>
                <a:lnTo>
                  <a:pt x="1590" y="846"/>
                </a:lnTo>
                <a:lnTo>
                  <a:pt x="1608" y="828"/>
                </a:lnTo>
                <a:lnTo>
                  <a:pt x="1620" y="780"/>
                </a:lnTo>
                <a:lnTo>
                  <a:pt x="1632" y="756"/>
                </a:lnTo>
                <a:lnTo>
                  <a:pt x="1638" y="732"/>
                </a:lnTo>
                <a:lnTo>
                  <a:pt x="1638" y="708"/>
                </a:lnTo>
                <a:lnTo>
                  <a:pt x="1638" y="660"/>
                </a:lnTo>
                <a:lnTo>
                  <a:pt x="1644" y="636"/>
                </a:lnTo>
                <a:lnTo>
                  <a:pt x="1650" y="588"/>
                </a:lnTo>
                <a:lnTo>
                  <a:pt x="1650" y="564"/>
                </a:lnTo>
                <a:lnTo>
                  <a:pt x="1644" y="546"/>
                </a:lnTo>
                <a:lnTo>
                  <a:pt x="1638" y="498"/>
                </a:lnTo>
                <a:lnTo>
                  <a:pt x="1632" y="450"/>
                </a:lnTo>
                <a:lnTo>
                  <a:pt x="1626" y="414"/>
                </a:lnTo>
                <a:lnTo>
                  <a:pt x="1626" y="396"/>
                </a:lnTo>
                <a:lnTo>
                  <a:pt x="1620" y="378"/>
                </a:lnTo>
                <a:lnTo>
                  <a:pt x="1608" y="330"/>
                </a:lnTo>
                <a:lnTo>
                  <a:pt x="1596" y="306"/>
                </a:lnTo>
                <a:lnTo>
                  <a:pt x="1584" y="288"/>
                </a:lnTo>
                <a:lnTo>
                  <a:pt x="1566" y="276"/>
                </a:lnTo>
                <a:lnTo>
                  <a:pt x="1548" y="258"/>
                </a:lnTo>
                <a:lnTo>
                  <a:pt x="1524" y="240"/>
                </a:lnTo>
                <a:lnTo>
                  <a:pt x="1500" y="222"/>
                </a:lnTo>
                <a:lnTo>
                  <a:pt x="1488" y="204"/>
                </a:lnTo>
                <a:lnTo>
                  <a:pt x="1470" y="198"/>
                </a:lnTo>
                <a:lnTo>
                  <a:pt x="1434" y="192"/>
                </a:lnTo>
                <a:lnTo>
                  <a:pt x="1386" y="186"/>
                </a:lnTo>
                <a:lnTo>
                  <a:pt x="1314" y="180"/>
                </a:lnTo>
                <a:lnTo>
                  <a:pt x="1230" y="168"/>
                </a:lnTo>
                <a:lnTo>
                  <a:pt x="1134" y="162"/>
                </a:lnTo>
                <a:lnTo>
                  <a:pt x="1050" y="156"/>
                </a:lnTo>
                <a:lnTo>
                  <a:pt x="978" y="150"/>
                </a:lnTo>
                <a:lnTo>
                  <a:pt x="918" y="144"/>
                </a:lnTo>
                <a:lnTo>
                  <a:pt x="882" y="138"/>
                </a:lnTo>
                <a:lnTo>
                  <a:pt x="846" y="132"/>
                </a:lnTo>
                <a:lnTo>
                  <a:pt x="798" y="120"/>
                </a:lnTo>
                <a:lnTo>
                  <a:pt x="738" y="84"/>
                </a:lnTo>
                <a:lnTo>
                  <a:pt x="690" y="72"/>
                </a:lnTo>
                <a:lnTo>
                  <a:pt x="654" y="66"/>
                </a:lnTo>
                <a:lnTo>
                  <a:pt x="630" y="54"/>
                </a:lnTo>
                <a:lnTo>
                  <a:pt x="612" y="42"/>
                </a:lnTo>
                <a:lnTo>
                  <a:pt x="576" y="36"/>
                </a:lnTo>
                <a:lnTo>
                  <a:pt x="552" y="18"/>
                </a:lnTo>
                <a:lnTo>
                  <a:pt x="534" y="12"/>
                </a:lnTo>
                <a:lnTo>
                  <a:pt x="516" y="6"/>
                </a:lnTo>
                <a:lnTo>
                  <a:pt x="492" y="0"/>
                </a:lnTo>
                <a:lnTo>
                  <a:pt x="474" y="0"/>
                </a:lnTo>
                <a:lnTo>
                  <a:pt x="450" y="0"/>
                </a:lnTo>
                <a:lnTo>
                  <a:pt x="432" y="0"/>
                </a:lnTo>
                <a:lnTo>
                  <a:pt x="408" y="12"/>
                </a:lnTo>
                <a:lnTo>
                  <a:pt x="372" y="12"/>
                </a:lnTo>
                <a:lnTo>
                  <a:pt x="336" y="18"/>
                </a:lnTo>
                <a:lnTo>
                  <a:pt x="312" y="30"/>
                </a:lnTo>
                <a:lnTo>
                  <a:pt x="306" y="48"/>
                </a:lnTo>
                <a:lnTo>
                  <a:pt x="306" y="66"/>
                </a:lnTo>
              </a:path>
            </a:pathLst>
          </a:custGeom>
          <a:noFill/>
          <a:ln w="9525" cap="rnd">
            <a:noFill/>
            <a:round/>
            <a:headEnd type="none" w="sm" len="sm"/>
            <a:tailEnd type="none" w="sm" len="sm"/>
          </a:ln>
        </p:spPr>
        <p:txBody>
          <a:bodyPr/>
          <a:lstStyle/>
          <a:p>
            <a:endParaRPr lang="en-US"/>
          </a:p>
        </p:txBody>
      </p:sp>
      <p:sp>
        <p:nvSpPr>
          <p:cNvPr id="8204" name="Freeform 12"/>
          <p:cNvSpPr>
            <a:spLocks/>
          </p:cNvSpPr>
          <p:nvPr/>
        </p:nvSpPr>
        <p:spPr bwMode="auto">
          <a:xfrm>
            <a:off x="2386013" y="1377950"/>
            <a:ext cx="3335337" cy="2439988"/>
          </a:xfrm>
          <a:custGeom>
            <a:avLst/>
            <a:gdLst>
              <a:gd name="T0" fmla="*/ 2147483647 w 2101"/>
              <a:gd name="T1" fmla="*/ 2147483647 h 1537"/>
              <a:gd name="T2" fmla="*/ 2147483647 w 2101"/>
              <a:gd name="T3" fmla="*/ 2147483647 h 1537"/>
              <a:gd name="T4" fmla="*/ 0 w 2101"/>
              <a:gd name="T5" fmla="*/ 2147483647 h 1537"/>
              <a:gd name="T6" fmla="*/ 2147483647 w 2101"/>
              <a:gd name="T7" fmla="*/ 2147483647 h 1537"/>
              <a:gd name="T8" fmla="*/ 2147483647 w 2101"/>
              <a:gd name="T9" fmla="*/ 2147483647 h 1537"/>
              <a:gd name="T10" fmla="*/ 2147483647 w 2101"/>
              <a:gd name="T11" fmla="*/ 2147483647 h 1537"/>
              <a:gd name="T12" fmla="*/ 2147483647 w 2101"/>
              <a:gd name="T13" fmla="*/ 2147483647 h 1537"/>
              <a:gd name="T14" fmla="*/ 2147483647 w 2101"/>
              <a:gd name="T15" fmla="*/ 2147483647 h 1537"/>
              <a:gd name="T16" fmla="*/ 2147483647 w 2101"/>
              <a:gd name="T17" fmla="*/ 2147483647 h 1537"/>
              <a:gd name="T18" fmla="*/ 2147483647 w 2101"/>
              <a:gd name="T19" fmla="*/ 2147483647 h 1537"/>
              <a:gd name="T20" fmla="*/ 2147483647 w 2101"/>
              <a:gd name="T21" fmla="*/ 2147483647 h 1537"/>
              <a:gd name="T22" fmla="*/ 2147483647 w 2101"/>
              <a:gd name="T23" fmla="*/ 2147483647 h 1537"/>
              <a:gd name="T24" fmla="*/ 2147483647 w 2101"/>
              <a:gd name="T25" fmla="*/ 2147483647 h 1537"/>
              <a:gd name="T26" fmla="*/ 2147483647 w 2101"/>
              <a:gd name="T27" fmla="*/ 2147483647 h 1537"/>
              <a:gd name="T28" fmla="*/ 2147483647 w 2101"/>
              <a:gd name="T29" fmla="*/ 2147483647 h 1537"/>
              <a:gd name="T30" fmla="*/ 2147483647 w 2101"/>
              <a:gd name="T31" fmla="*/ 2147483647 h 1537"/>
              <a:gd name="T32" fmla="*/ 2147483647 w 2101"/>
              <a:gd name="T33" fmla="*/ 2147483647 h 1537"/>
              <a:gd name="T34" fmla="*/ 2147483647 w 2101"/>
              <a:gd name="T35" fmla="*/ 2147483647 h 1537"/>
              <a:gd name="T36" fmla="*/ 2147483647 w 2101"/>
              <a:gd name="T37" fmla="*/ 2147483647 h 1537"/>
              <a:gd name="T38" fmla="*/ 2147483647 w 2101"/>
              <a:gd name="T39" fmla="*/ 2147483647 h 1537"/>
              <a:gd name="T40" fmla="*/ 2147483647 w 2101"/>
              <a:gd name="T41" fmla="*/ 2147483647 h 1537"/>
              <a:gd name="T42" fmla="*/ 2147483647 w 2101"/>
              <a:gd name="T43" fmla="*/ 2147483647 h 1537"/>
              <a:gd name="T44" fmla="*/ 2147483647 w 2101"/>
              <a:gd name="T45" fmla="*/ 2147483647 h 1537"/>
              <a:gd name="T46" fmla="*/ 2147483647 w 2101"/>
              <a:gd name="T47" fmla="*/ 2147483647 h 1537"/>
              <a:gd name="T48" fmla="*/ 2147483647 w 2101"/>
              <a:gd name="T49" fmla="*/ 2147483647 h 1537"/>
              <a:gd name="T50" fmla="*/ 2147483647 w 2101"/>
              <a:gd name="T51" fmla="*/ 2147483647 h 1537"/>
              <a:gd name="T52" fmla="*/ 2147483647 w 2101"/>
              <a:gd name="T53" fmla="*/ 2147483647 h 1537"/>
              <a:gd name="T54" fmla="*/ 2147483647 w 2101"/>
              <a:gd name="T55" fmla="*/ 2147483647 h 1537"/>
              <a:gd name="T56" fmla="*/ 2147483647 w 2101"/>
              <a:gd name="T57" fmla="*/ 2147483647 h 1537"/>
              <a:gd name="T58" fmla="*/ 2147483647 w 2101"/>
              <a:gd name="T59" fmla="*/ 2147483647 h 1537"/>
              <a:gd name="T60" fmla="*/ 2147483647 w 2101"/>
              <a:gd name="T61" fmla="*/ 2147483647 h 1537"/>
              <a:gd name="T62" fmla="*/ 2147483647 w 2101"/>
              <a:gd name="T63" fmla="*/ 2147483647 h 1537"/>
              <a:gd name="T64" fmla="*/ 2147483647 w 2101"/>
              <a:gd name="T65" fmla="*/ 2147483647 h 1537"/>
              <a:gd name="T66" fmla="*/ 2147483647 w 2101"/>
              <a:gd name="T67" fmla="*/ 2147483647 h 1537"/>
              <a:gd name="T68" fmla="*/ 2147483647 w 2101"/>
              <a:gd name="T69" fmla="*/ 2147483647 h 1537"/>
              <a:gd name="T70" fmla="*/ 2147483647 w 2101"/>
              <a:gd name="T71" fmla="*/ 2147483647 h 1537"/>
              <a:gd name="T72" fmla="*/ 2147483647 w 2101"/>
              <a:gd name="T73" fmla="*/ 2147483647 h 1537"/>
              <a:gd name="T74" fmla="*/ 2147483647 w 2101"/>
              <a:gd name="T75" fmla="*/ 2147483647 h 1537"/>
              <a:gd name="T76" fmla="*/ 2147483647 w 2101"/>
              <a:gd name="T77" fmla="*/ 2147483647 h 1537"/>
              <a:gd name="T78" fmla="*/ 2147483647 w 2101"/>
              <a:gd name="T79" fmla="*/ 2147483647 h 1537"/>
              <a:gd name="T80" fmla="*/ 2147483647 w 2101"/>
              <a:gd name="T81" fmla="*/ 2147483647 h 1537"/>
              <a:gd name="T82" fmla="*/ 2147483647 w 2101"/>
              <a:gd name="T83" fmla="*/ 2147483647 h 1537"/>
              <a:gd name="T84" fmla="*/ 2147483647 w 2101"/>
              <a:gd name="T85" fmla="*/ 2147483647 h 1537"/>
              <a:gd name="T86" fmla="*/ 2147483647 w 2101"/>
              <a:gd name="T87" fmla="*/ 2147483647 h 1537"/>
              <a:gd name="T88" fmla="*/ 2147483647 w 2101"/>
              <a:gd name="T89" fmla="*/ 2147483647 h 1537"/>
              <a:gd name="T90" fmla="*/ 2147483647 w 2101"/>
              <a:gd name="T91" fmla="*/ 2147483647 h 1537"/>
              <a:gd name="T92" fmla="*/ 2147483647 w 2101"/>
              <a:gd name="T93" fmla="*/ 2147483647 h 1537"/>
              <a:gd name="T94" fmla="*/ 2147483647 w 2101"/>
              <a:gd name="T95" fmla="*/ 0 h 15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01"/>
              <a:gd name="T145" fmla="*/ 0 h 1537"/>
              <a:gd name="T146" fmla="*/ 2101 w 2101"/>
              <a:gd name="T147" fmla="*/ 1537 h 15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01" h="1537">
                <a:moveTo>
                  <a:pt x="66" y="0"/>
                </a:moveTo>
                <a:lnTo>
                  <a:pt x="48" y="0"/>
                </a:lnTo>
                <a:lnTo>
                  <a:pt x="36" y="18"/>
                </a:lnTo>
                <a:lnTo>
                  <a:pt x="30" y="36"/>
                </a:lnTo>
                <a:lnTo>
                  <a:pt x="24" y="54"/>
                </a:lnTo>
                <a:lnTo>
                  <a:pt x="18" y="72"/>
                </a:lnTo>
                <a:lnTo>
                  <a:pt x="18" y="90"/>
                </a:lnTo>
                <a:lnTo>
                  <a:pt x="12" y="108"/>
                </a:lnTo>
                <a:lnTo>
                  <a:pt x="6" y="132"/>
                </a:lnTo>
                <a:lnTo>
                  <a:pt x="6" y="150"/>
                </a:lnTo>
                <a:lnTo>
                  <a:pt x="0" y="186"/>
                </a:lnTo>
                <a:lnTo>
                  <a:pt x="0" y="222"/>
                </a:lnTo>
                <a:lnTo>
                  <a:pt x="0" y="270"/>
                </a:lnTo>
                <a:lnTo>
                  <a:pt x="6" y="306"/>
                </a:lnTo>
                <a:lnTo>
                  <a:pt x="12" y="342"/>
                </a:lnTo>
                <a:lnTo>
                  <a:pt x="18" y="378"/>
                </a:lnTo>
                <a:lnTo>
                  <a:pt x="30" y="426"/>
                </a:lnTo>
                <a:lnTo>
                  <a:pt x="42" y="474"/>
                </a:lnTo>
                <a:lnTo>
                  <a:pt x="60" y="498"/>
                </a:lnTo>
                <a:lnTo>
                  <a:pt x="72" y="522"/>
                </a:lnTo>
                <a:lnTo>
                  <a:pt x="90" y="540"/>
                </a:lnTo>
                <a:lnTo>
                  <a:pt x="114" y="552"/>
                </a:lnTo>
                <a:lnTo>
                  <a:pt x="126" y="570"/>
                </a:lnTo>
                <a:lnTo>
                  <a:pt x="138" y="588"/>
                </a:lnTo>
                <a:lnTo>
                  <a:pt x="150" y="606"/>
                </a:lnTo>
                <a:lnTo>
                  <a:pt x="162" y="624"/>
                </a:lnTo>
                <a:lnTo>
                  <a:pt x="168" y="642"/>
                </a:lnTo>
                <a:lnTo>
                  <a:pt x="180" y="660"/>
                </a:lnTo>
                <a:lnTo>
                  <a:pt x="192" y="678"/>
                </a:lnTo>
                <a:lnTo>
                  <a:pt x="210" y="696"/>
                </a:lnTo>
                <a:lnTo>
                  <a:pt x="228" y="702"/>
                </a:lnTo>
                <a:lnTo>
                  <a:pt x="240" y="720"/>
                </a:lnTo>
                <a:lnTo>
                  <a:pt x="252" y="738"/>
                </a:lnTo>
                <a:lnTo>
                  <a:pt x="270" y="756"/>
                </a:lnTo>
                <a:lnTo>
                  <a:pt x="288" y="762"/>
                </a:lnTo>
                <a:lnTo>
                  <a:pt x="306" y="774"/>
                </a:lnTo>
                <a:lnTo>
                  <a:pt x="324" y="786"/>
                </a:lnTo>
                <a:lnTo>
                  <a:pt x="342" y="786"/>
                </a:lnTo>
                <a:lnTo>
                  <a:pt x="360" y="798"/>
                </a:lnTo>
                <a:lnTo>
                  <a:pt x="378" y="810"/>
                </a:lnTo>
                <a:lnTo>
                  <a:pt x="390" y="828"/>
                </a:lnTo>
                <a:lnTo>
                  <a:pt x="408" y="840"/>
                </a:lnTo>
                <a:lnTo>
                  <a:pt x="414" y="858"/>
                </a:lnTo>
                <a:lnTo>
                  <a:pt x="432" y="864"/>
                </a:lnTo>
                <a:lnTo>
                  <a:pt x="450" y="876"/>
                </a:lnTo>
                <a:lnTo>
                  <a:pt x="468" y="888"/>
                </a:lnTo>
                <a:lnTo>
                  <a:pt x="486" y="906"/>
                </a:lnTo>
                <a:lnTo>
                  <a:pt x="504" y="918"/>
                </a:lnTo>
                <a:lnTo>
                  <a:pt x="522" y="936"/>
                </a:lnTo>
                <a:lnTo>
                  <a:pt x="540" y="948"/>
                </a:lnTo>
                <a:lnTo>
                  <a:pt x="558" y="966"/>
                </a:lnTo>
                <a:lnTo>
                  <a:pt x="606" y="984"/>
                </a:lnTo>
                <a:lnTo>
                  <a:pt x="630" y="1002"/>
                </a:lnTo>
                <a:lnTo>
                  <a:pt x="678" y="1020"/>
                </a:lnTo>
                <a:lnTo>
                  <a:pt x="714" y="1032"/>
                </a:lnTo>
                <a:lnTo>
                  <a:pt x="732" y="1044"/>
                </a:lnTo>
                <a:lnTo>
                  <a:pt x="750" y="1050"/>
                </a:lnTo>
                <a:lnTo>
                  <a:pt x="774" y="1062"/>
                </a:lnTo>
                <a:lnTo>
                  <a:pt x="792" y="1074"/>
                </a:lnTo>
                <a:lnTo>
                  <a:pt x="816" y="1092"/>
                </a:lnTo>
                <a:lnTo>
                  <a:pt x="834" y="1104"/>
                </a:lnTo>
                <a:lnTo>
                  <a:pt x="858" y="1122"/>
                </a:lnTo>
                <a:lnTo>
                  <a:pt x="906" y="1140"/>
                </a:lnTo>
                <a:lnTo>
                  <a:pt x="942" y="1146"/>
                </a:lnTo>
                <a:lnTo>
                  <a:pt x="990" y="1158"/>
                </a:lnTo>
                <a:lnTo>
                  <a:pt x="1014" y="1176"/>
                </a:lnTo>
                <a:lnTo>
                  <a:pt x="1050" y="1188"/>
                </a:lnTo>
                <a:lnTo>
                  <a:pt x="1086" y="1194"/>
                </a:lnTo>
                <a:lnTo>
                  <a:pt x="1110" y="1206"/>
                </a:lnTo>
                <a:lnTo>
                  <a:pt x="1146" y="1218"/>
                </a:lnTo>
                <a:lnTo>
                  <a:pt x="1182" y="1230"/>
                </a:lnTo>
                <a:lnTo>
                  <a:pt x="1230" y="1248"/>
                </a:lnTo>
                <a:lnTo>
                  <a:pt x="1278" y="1272"/>
                </a:lnTo>
                <a:lnTo>
                  <a:pt x="1326" y="1284"/>
                </a:lnTo>
                <a:lnTo>
                  <a:pt x="1362" y="1296"/>
                </a:lnTo>
                <a:lnTo>
                  <a:pt x="1380" y="1308"/>
                </a:lnTo>
                <a:lnTo>
                  <a:pt x="1398" y="1320"/>
                </a:lnTo>
                <a:lnTo>
                  <a:pt x="1410" y="1338"/>
                </a:lnTo>
                <a:lnTo>
                  <a:pt x="1428" y="1344"/>
                </a:lnTo>
                <a:lnTo>
                  <a:pt x="1452" y="1350"/>
                </a:lnTo>
                <a:lnTo>
                  <a:pt x="1500" y="1362"/>
                </a:lnTo>
                <a:lnTo>
                  <a:pt x="1536" y="1368"/>
                </a:lnTo>
                <a:lnTo>
                  <a:pt x="1584" y="1380"/>
                </a:lnTo>
                <a:lnTo>
                  <a:pt x="1602" y="1386"/>
                </a:lnTo>
                <a:lnTo>
                  <a:pt x="1620" y="1398"/>
                </a:lnTo>
                <a:lnTo>
                  <a:pt x="1632" y="1416"/>
                </a:lnTo>
                <a:lnTo>
                  <a:pt x="1650" y="1428"/>
                </a:lnTo>
                <a:lnTo>
                  <a:pt x="1668" y="1440"/>
                </a:lnTo>
                <a:lnTo>
                  <a:pt x="1692" y="1446"/>
                </a:lnTo>
                <a:lnTo>
                  <a:pt x="1710" y="1452"/>
                </a:lnTo>
                <a:lnTo>
                  <a:pt x="1728" y="1458"/>
                </a:lnTo>
                <a:lnTo>
                  <a:pt x="1746" y="1464"/>
                </a:lnTo>
                <a:lnTo>
                  <a:pt x="1764" y="1476"/>
                </a:lnTo>
                <a:lnTo>
                  <a:pt x="1782" y="1482"/>
                </a:lnTo>
                <a:lnTo>
                  <a:pt x="1800" y="1488"/>
                </a:lnTo>
                <a:lnTo>
                  <a:pt x="1818" y="1494"/>
                </a:lnTo>
                <a:lnTo>
                  <a:pt x="1836" y="1500"/>
                </a:lnTo>
                <a:lnTo>
                  <a:pt x="1854" y="1506"/>
                </a:lnTo>
                <a:lnTo>
                  <a:pt x="1872" y="1506"/>
                </a:lnTo>
                <a:lnTo>
                  <a:pt x="1890" y="1506"/>
                </a:lnTo>
                <a:lnTo>
                  <a:pt x="1908" y="1512"/>
                </a:lnTo>
                <a:lnTo>
                  <a:pt x="1926" y="1512"/>
                </a:lnTo>
                <a:lnTo>
                  <a:pt x="1944" y="1518"/>
                </a:lnTo>
                <a:lnTo>
                  <a:pt x="1962" y="1524"/>
                </a:lnTo>
                <a:lnTo>
                  <a:pt x="1980" y="1524"/>
                </a:lnTo>
                <a:lnTo>
                  <a:pt x="1998" y="1524"/>
                </a:lnTo>
                <a:lnTo>
                  <a:pt x="2016" y="1530"/>
                </a:lnTo>
                <a:lnTo>
                  <a:pt x="2034" y="1536"/>
                </a:lnTo>
                <a:lnTo>
                  <a:pt x="2052" y="1524"/>
                </a:lnTo>
                <a:lnTo>
                  <a:pt x="2058" y="1506"/>
                </a:lnTo>
                <a:lnTo>
                  <a:pt x="2058" y="1488"/>
                </a:lnTo>
                <a:lnTo>
                  <a:pt x="2064" y="1470"/>
                </a:lnTo>
                <a:lnTo>
                  <a:pt x="2070" y="1452"/>
                </a:lnTo>
                <a:lnTo>
                  <a:pt x="2082" y="1434"/>
                </a:lnTo>
                <a:lnTo>
                  <a:pt x="2094" y="1416"/>
                </a:lnTo>
                <a:lnTo>
                  <a:pt x="2100" y="1398"/>
                </a:lnTo>
                <a:lnTo>
                  <a:pt x="2088" y="1380"/>
                </a:lnTo>
                <a:lnTo>
                  <a:pt x="2082" y="1362"/>
                </a:lnTo>
                <a:lnTo>
                  <a:pt x="2082" y="1344"/>
                </a:lnTo>
                <a:lnTo>
                  <a:pt x="2076" y="1326"/>
                </a:lnTo>
                <a:lnTo>
                  <a:pt x="2064" y="1308"/>
                </a:lnTo>
                <a:lnTo>
                  <a:pt x="2046" y="1302"/>
                </a:lnTo>
                <a:lnTo>
                  <a:pt x="2046" y="1284"/>
                </a:lnTo>
                <a:lnTo>
                  <a:pt x="2034" y="1266"/>
                </a:lnTo>
                <a:lnTo>
                  <a:pt x="2028" y="1248"/>
                </a:lnTo>
                <a:lnTo>
                  <a:pt x="2022" y="1230"/>
                </a:lnTo>
                <a:lnTo>
                  <a:pt x="2016" y="1212"/>
                </a:lnTo>
                <a:lnTo>
                  <a:pt x="2004" y="1194"/>
                </a:lnTo>
                <a:lnTo>
                  <a:pt x="1986" y="1182"/>
                </a:lnTo>
                <a:lnTo>
                  <a:pt x="1968" y="1170"/>
                </a:lnTo>
                <a:lnTo>
                  <a:pt x="1950" y="1158"/>
                </a:lnTo>
                <a:lnTo>
                  <a:pt x="1932" y="1146"/>
                </a:lnTo>
                <a:lnTo>
                  <a:pt x="1920" y="1128"/>
                </a:lnTo>
                <a:lnTo>
                  <a:pt x="1902" y="1116"/>
                </a:lnTo>
                <a:lnTo>
                  <a:pt x="1884" y="1104"/>
                </a:lnTo>
                <a:lnTo>
                  <a:pt x="1872" y="1086"/>
                </a:lnTo>
                <a:lnTo>
                  <a:pt x="1854" y="1080"/>
                </a:lnTo>
                <a:lnTo>
                  <a:pt x="1836" y="1074"/>
                </a:lnTo>
                <a:lnTo>
                  <a:pt x="1818" y="1074"/>
                </a:lnTo>
                <a:lnTo>
                  <a:pt x="1800" y="1074"/>
                </a:lnTo>
                <a:lnTo>
                  <a:pt x="1782" y="1068"/>
                </a:lnTo>
                <a:lnTo>
                  <a:pt x="1764" y="1056"/>
                </a:lnTo>
                <a:lnTo>
                  <a:pt x="1746" y="1044"/>
                </a:lnTo>
                <a:lnTo>
                  <a:pt x="1734" y="1026"/>
                </a:lnTo>
                <a:lnTo>
                  <a:pt x="1728" y="1008"/>
                </a:lnTo>
                <a:lnTo>
                  <a:pt x="1728" y="990"/>
                </a:lnTo>
                <a:lnTo>
                  <a:pt x="1722" y="972"/>
                </a:lnTo>
                <a:lnTo>
                  <a:pt x="1722" y="954"/>
                </a:lnTo>
                <a:lnTo>
                  <a:pt x="1728" y="936"/>
                </a:lnTo>
                <a:lnTo>
                  <a:pt x="1734" y="918"/>
                </a:lnTo>
                <a:lnTo>
                  <a:pt x="1746" y="894"/>
                </a:lnTo>
                <a:lnTo>
                  <a:pt x="1752" y="858"/>
                </a:lnTo>
                <a:lnTo>
                  <a:pt x="1752" y="822"/>
                </a:lnTo>
                <a:lnTo>
                  <a:pt x="1752" y="786"/>
                </a:lnTo>
                <a:lnTo>
                  <a:pt x="1752" y="750"/>
                </a:lnTo>
                <a:lnTo>
                  <a:pt x="1752" y="732"/>
                </a:lnTo>
                <a:lnTo>
                  <a:pt x="1740" y="708"/>
                </a:lnTo>
                <a:lnTo>
                  <a:pt x="1728" y="672"/>
                </a:lnTo>
                <a:lnTo>
                  <a:pt x="1710" y="624"/>
                </a:lnTo>
                <a:lnTo>
                  <a:pt x="1698" y="606"/>
                </a:lnTo>
                <a:lnTo>
                  <a:pt x="1656" y="558"/>
                </a:lnTo>
                <a:lnTo>
                  <a:pt x="1608" y="510"/>
                </a:lnTo>
                <a:lnTo>
                  <a:pt x="1572" y="450"/>
                </a:lnTo>
                <a:lnTo>
                  <a:pt x="1536" y="414"/>
                </a:lnTo>
                <a:lnTo>
                  <a:pt x="1524" y="378"/>
                </a:lnTo>
                <a:lnTo>
                  <a:pt x="1500" y="360"/>
                </a:lnTo>
                <a:lnTo>
                  <a:pt x="1458" y="342"/>
                </a:lnTo>
                <a:lnTo>
                  <a:pt x="1422" y="306"/>
                </a:lnTo>
                <a:lnTo>
                  <a:pt x="1404" y="288"/>
                </a:lnTo>
                <a:lnTo>
                  <a:pt x="1386" y="282"/>
                </a:lnTo>
                <a:lnTo>
                  <a:pt x="1362" y="270"/>
                </a:lnTo>
                <a:lnTo>
                  <a:pt x="1326" y="264"/>
                </a:lnTo>
                <a:lnTo>
                  <a:pt x="1254" y="258"/>
                </a:lnTo>
                <a:lnTo>
                  <a:pt x="1182" y="246"/>
                </a:lnTo>
                <a:lnTo>
                  <a:pt x="1134" y="240"/>
                </a:lnTo>
                <a:lnTo>
                  <a:pt x="1098" y="234"/>
                </a:lnTo>
                <a:lnTo>
                  <a:pt x="1080" y="234"/>
                </a:lnTo>
                <a:lnTo>
                  <a:pt x="1074" y="216"/>
                </a:lnTo>
                <a:lnTo>
                  <a:pt x="1062" y="198"/>
                </a:lnTo>
                <a:lnTo>
                  <a:pt x="1050" y="180"/>
                </a:lnTo>
                <a:lnTo>
                  <a:pt x="1038" y="162"/>
                </a:lnTo>
                <a:lnTo>
                  <a:pt x="1020" y="150"/>
                </a:lnTo>
                <a:lnTo>
                  <a:pt x="1002" y="144"/>
                </a:lnTo>
                <a:lnTo>
                  <a:pt x="984" y="144"/>
                </a:lnTo>
                <a:lnTo>
                  <a:pt x="966" y="138"/>
                </a:lnTo>
                <a:lnTo>
                  <a:pt x="948" y="132"/>
                </a:lnTo>
                <a:lnTo>
                  <a:pt x="930" y="132"/>
                </a:lnTo>
                <a:lnTo>
                  <a:pt x="912" y="126"/>
                </a:lnTo>
                <a:lnTo>
                  <a:pt x="894" y="120"/>
                </a:lnTo>
                <a:lnTo>
                  <a:pt x="876" y="120"/>
                </a:lnTo>
                <a:lnTo>
                  <a:pt x="858" y="114"/>
                </a:lnTo>
                <a:lnTo>
                  <a:pt x="66" y="0"/>
                </a:lnTo>
              </a:path>
            </a:pathLst>
          </a:custGeom>
          <a:noFill/>
          <a:ln w="9525" cap="rnd">
            <a:noFill/>
            <a:round/>
            <a:headEnd/>
            <a:tailEnd/>
          </a:ln>
        </p:spPr>
        <p:txBody>
          <a:bodyPr/>
          <a:lstStyle/>
          <a:p>
            <a:endParaRPr lang="en-US"/>
          </a:p>
        </p:txBody>
      </p:sp>
      <p:grpSp>
        <p:nvGrpSpPr>
          <p:cNvPr id="2" name="Group 13"/>
          <p:cNvGrpSpPr>
            <a:grpSpLocks/>
          </p:cNvGrpSpPr>
          <p:nvPr/>
        </p:nvGrpSpPr>
        <p:grpSpPr bwMode="auto">
          <a:xfrm>
            <a:off x="582613" y="4732338"/>
            <a:ext cx="1627187" cy="1058862"/>
            <a:chOff x="113" y="2934"/>
            <a:chExt cx="1025" cy="667"/>
          </a:xfrm>
          <a:noFill/>
        </p:grpSpPr>
        <p:sp>
          <p:nvSpPr>
            <p:cNvPr id="8440" name="Freeform 14"/>
            <p:cNvSpPr>
              <a:spLocks/>
            </p:cNvSpPr>
            <p:nvPr/>
          </p:nvSpPr>
          <p:spPr bwMode="auto">
            <a:xfrm>
              <a:off x="113" y="2970"/>
              <a:ext cx="45" cy="58"/>
            </a:xfrm>
            <a:custGeom>
              <a:avLst/>
              <a:gdLst>
                <a:gd name="T0" fmla="*/ 0 w 45"/>
                <a:gd name="T1" fmla="*/ 34 h 58"/>
                <a:gd name="T2" fmla="*/ 22 w 45"/>
                <a:gd name="T3" fmla="*/ 23 h 58"/>
                <a:gd name="T4" fmla="*/ 33 w 45"/>
                <a:gd name="T5" fmla="*/ 0 h 58"/>
                <a:gd name="T6" fmla="*/ 44 w 45"/>
                <a:gd name="T7" fmla="*/ 34 h 58"/>
                <a:gd name="T8" fmla="*/ 22 w 45"/>
                <a:gd name="T9" fmla="*/ 34 h 58"/>
                <a:gd name="T10" fmla="*/ 22 w 45"/>
                <a:gd name="T11" fmla="*/ 57 h 58"/>
                <a:gd name="T12" fmla="*/ 0 w 45"/>
                <a:gd name="T13" fmla="*/ 57 h 58"/>
                <a:gd name="T14" fmla="*/ 0 w 45"/>
                <a:gd name="T15" fmla="*/ 34 h 58"/>
                <a:gd name="T16" fmla="*/ 0 60000 65536"/>
                <a:gd name="T17" fmla="*/ 0 60000 65536"/>
                <a:gd name="T18" fmla="*/ 0 60000 65536"/>
                <a:gd name="T19" fmla="*/ 0 60000 65536"/>
                <a:gd name="T20" fmla="*/ 0 60000 65536"/>
                <a:gd name="T21" fmla="*/ 0 60000 65536"/>
                <a:gd name="T22" fmla="*/ 0 60000 65536"/>
                <a:gd name="T23" fmla="*/ 0 60000 65536"/>
                <a:gd name="T24" fmla="*/ 0 w 45"/>
                <a:gd name="T25" fmla="*/ 0 h 58"/>
                <a:gd name="T26" fmla="*/ 45 w 45"/>
                <a:gd name="T27" fmla="*/ 58 h 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 h="58">
                  <a:moveTo>
                    <a:pt x="0" y="34"/>
                  </a:moveTo>
                  <a:lnTo>
                    <a:pt x="22" y="23"/>
                  </a:lnTo>
                  <a:lnTo>
                    <a:pt x="33" y="0"/>
                  </a:lnTo>
                  <a:lnTo>
                    <a:pt x="44" y="34"/>
                  </a:lnTo>
                  <a:lnTo>
                    <a:pt x="22" y="34"/>
                  </a:lnTo>
                  <a:lnTo>
                    <a:pt x="22" y="57"/>
                  </a:lnTo>
                  <a:lnTo>
                    <a:pt x="0" y="57"/>
                  </a:lnTo>
                  <a:lnTo>
                    <a:pt x="0" y="34"/>
                  </a:lnTo>
                </a:path>
              </a:pathLst>
            </a:custGeom>
            <a:grpFill/>
            <a:ln w="19050" cap="rnd" cmpd="sng">
              <a:solidFill>
                <a:schemeClr val="tx2"/>
              </a:solidFill>
              <a:prstDash val="solid"/>
              <a:round/>
              <a:headEnd/>
              <a:tailEnd/>
            </a:ln>
          </p:spPr>
          <p:txBody>
            <a:bodyPr/>
            <a:lstStyle/>
            <a:p>
              <a:endParaRPr lang="en-US"/>
            </a:p>
          </p:txBody>
        </p:sp>
        <p:sp>
          <p:nvSpPr>
            <p:cNvPr id="8441" name="Freeform 15"/>
            <p:cNvSpPr>
              <a:spLocks/>
            </p:cNvSpPr>
            <p:nvPr/>
          </p:nvSpPr>
          <p:spPr bwMode="auto">
            <a:xfrm>
              <a:off x="202" y="2934"/>
              <a:ext cx="89" cy="71"/>
            </a:xfrm>
            <a:custGeom>
              <a:avLst/>
              <a:gdLst>
                <a:gd name="T0" fmla="*/ 32 w 89"/>
                <a:gd name="T1" fmla="*/ 0 h 71"/>
                <a:gd name="T2" fmla="*/ 44 w 89"/>
                <a:gd name="T3" fmla="*/ 11 h 71"/>
                <a:gd name="T4" fmla="*/ 77 w 89"/>
                <a:gd name="T5" fmla="*/ 0 h 71"/>
                <a:gd name="T6" fmla="*/ 88 w 89"/>
                <a:gd name="T7" fmla="*/ 11 h 71"/>
                <a:gd name="T8" fmla="*/ 88 w 89"/>
                <a:gd name="T9" fmla="*/ 34 h 71"/>
                <a:gd name="T10" fmla="*/ 77 w 89"/>
                <a:gd name="T11" fmla="*/ 46 h 71"/>
                <a:gd name="T12" fmla="*/ 77 w 89"/>
                <a:gd name="T13" fmla="*/ 59 h 71"/>
                <a:gd name="T14" fmla="*/ 55 w 89"/>
                <a:gd name="T15" fmla="*/ 70 h 71"/>
                <a:gd name="T16" fmla="*/ 22 w 89"/>
                <a:gd name="T17" fmla="*/ 59 h 71"/>
                <a:gd name="T18" fmla="*/ 0 w 89"/>
                <a:gd name="T19" fmla="*/ 46 h 71"/>
                <a:gd name="T20" fmla="*/ 10 w 89"/>
                <a:gd name="T21" fmla="*/ 24 h 71"/>
                <a:gd name="T22" fmla="*/ 10 w 89"/>
                <a:gd name="T23" fmla="*/ 11 h 71"/>
                <a:gd name="T24" fmla="*/ 32 w 89"/>
                <a:gd name="T25" fmla="*/ 0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71"/>
                <a:gd name="T41" fmla="*/ 89 w 89"/>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71">
                  <a:moveTo>
                    <a:pt x="32" y="0"/>
                  </a:moveTo>
                  <a:lnTo>
                    <a:pt x="44" y="11"/>
                  </a:lnTo>
                  <a:lnTo>
                    <a:pt x="77" y="0"/>
                  </a:lnTo>
                  <a:lnTo>
                    <a:pt x="88" y="11"/>
                  </a:lnTo>
                  <a:lnTo>
                    <a:pt x="88" y="34"/>
                  </a:lnTo>
                  <a:lnTo>
                    <a:pt x="77" y="46"/>
                  </a:lnTo>
                  <a:lnTo>
                    <a:pt x="77" y="59"/>
                  </a:lnTo>
                  <a:lnTo>
                    <a:pt x="55" y="70"/>
                  </a:lnTo>
                  <a:lnTo>
                    <a:pt x="22" y="59"/>
                  </a:lnTo>
                  <a:lnTo>
                    <a:pt x="0" y="46"/>
                  </a:lnTo>
                  <a:lnTo>
                    <a:pt x="10" y="24"/>
                  </a:lnTo>
                  <a:lnTo>
                    <a:pt x="10" y="11"/>
                  </a:lnTo>
                  <a:lnTo>
                    <a:pt x="32" y="0"/>
                  </a:lnTo>
                </a:path>
              </a:pathLst>
            </a:custGeom>
            <a:grpFill/>
            <a:ln w="19050" cap="rnd" cmpd="sng">
              <a:solidFill>
                <a:schemeClr val="tx2"/>
              </a:solidFill>
              <a:prstDash val="solid"/>
              <a:round/>
              <a:headEnd/>
              <a:tailEnd/>
            </a:ln>
          </p:spPr>
          <p:txBody>
            <a:bodyPr/>
            <a:lstStyle/>
            <a:p>
              <a:endParaRPr lang="en-US"/>
            </a:p>
          </p:txBody>
        </p:sp>
        <p:sp>
          <p:nvSpPr>
            <p:cNvPr id="8442" name="Freeform 16"/>
            <p:cNvSpPr>
              <a:spLocks/>
            </p:cNvSpPr>
            <p:nvPr/>
          </p:nvSpPr>
          <p:spPr bwMode="auto">
            <a:xfrm>
              <a:off x="491" y="3040"/>
              <a:ext cx="112" cy="94"/>
            </a:xfrm>
            <a:custGeom>
              <a:avLst/>
              <a:gdLst>
                <a:gd name="T0" fmla="*/ 11 w 112"/>
                <a:gd name="T1" fmla="*/ 23 h 94"/>
                <a:gd name="T2" fmla="*/ 33 w 112"/>
                <a:gd name="T3" fmla="*/ 23 h 94"/>
                <a:gd name="T4" fmla="*/ 45 w 112"/>
                <a:gd name="T5" fmla="*/ 11 h 94"/>
                <a:gd name="T6" fmla="*/ 55 w 112"/>
                <a:gd name="T7" fmla="*/ 0 h 94"/>
                <a:gd name="T8" fmla="*/ 67 w 112"/>
                <a:gd name="T9" fmla="*/ 11 h 94"/>
                <a:gd name="T10" fmla="*/ 67 w 112"/>
                <a:gd name="T11" fmla="*/ 23 h 94"/>
                <a:gd name="T12" fmla="*/ 78 w 112"/>
                <a:gd name="T13" fmla="*/ 34 h 94"/>
                <a:gd name="T14" fmla="*/ 78 w 112"/>
                <a:gd name="T15" fmla="*/ 46 h 94"/>
                <a:gd name="T16" fmla="*/ 78 w 112"/>
                <a:gd name="T17" fmla="*/ 57 h 94"/>
                <a:gd name="T18" fmla="*/ 89 w 112"/>
                <a:gd name="T19" fmla="*/ 57 h 94"/>
                <a:gd name="T20" fmla="*/ 100 w 112"/>
                <a:gd name="T21" fmla="*/ 69 h 94"/>
                <a:gd name="T22" fmla="*/ 111 w 112"/>
                <a:gd name="T23" fmla="*/ 80 h 94"/>
                <a:gd name="T24" fmla="*/ 100 w 112"/>
                <a:gd name="T25" fmla="*/ 93 h 94"/>
                <a:gd name="T26" fmla="*/ 78 w 112"/>
                <a:gd name="T27" fmla="*/ 93 h 94"/>
                <a:gd name="T28" fmla="*/ 67 w 112"/>
                <a:gd name="T29" fmla="*/ 80 h 94"/>
                <a:gd name="T30" fmla="*/ 23 w 112"/>
                <a:gd name="T31" fmla="*/ 80 h 94"/>
                <a:gd name="T32" fmla="*/ 11 w 112"/>
                <a:gd name="T33" fmla="*/ 57 h 94"/>
                <a:gd name="T34" fmla="*/ 0 w 112"/>
                <a:gd name="T35" fmla="*/ 46 h 94"/>
                <a:gd name="T36" fmla="*/ 11 w 112"/>
                <a:gd name="T37" fmla="*/ 23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2"/>
                <a:gd name="T58" fmla="*/ 0 h 94"/>
                <a:gd name="T59" fmla="*/ 112 w 112"/>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2" h="94">
                  <a:moveTo>
                    <a:pt x="11" y="23"/>
                  </a:moveTo>
                  <a:lnTo>
                    <a:pt x="33" y="23"/>
                  </a:lnTo>
                  <a:lnTo>
                    <a:pt x="45" y="11"/>
                  </a:lnTo>
                  <a:lnTo>
                    <a:pt x="55" y="0"/>
                  </a:lnTo>
                  <a:lnTo>
                    <a:pt x="67" y="11"/>
                  </a:lnTo>
                  <a:lnTo>
                    <a:pt x="67" y="23"/>
                  </a:lnTo>
                  <a:lnTo>
                    <a:pt x="78" y="34"/>
                  </a:lnTo>
                  <a:lnTo>
                    <a:pt x="78" y="46"/>
                  </a:lnTo>
                  <a:lnTo>
                    <a:pt x="78" y="57"/>
                  </a:lnTo>
                  <a:lnTo>
                    <a:pt x="89" y="57"/>
                  </a:lnTo>
                  <a:lnTo>
                    <a:pt x="100" y="69"/>
                  </a:lnTo>
                  <a:lnTo>
                    <a:pt x="111" y="80"/>
                  </a:lnTo>
                  <a:lnTo>
                    <a:pt x="100" y="93"/>
                  </a:lnTo>
                  <a:lnTo>
                    <a:pt x="78" y="93"/>
                  </a:lnTo>
                  <a:lnTo>
                    <a:pt x="67" y="80"/>
                  </a:lnTo>
                  <a:lnTo>
                    <a:pt x="23" y="80"/>
                  </a:lnTo>
                  <a:lnTo>
                    <a:pt x="11" y="57"/>
                  </a:lnTo>
                  <a:lnTo>
                    <a:pt x="0" y="46"/>
                  </a:lnTo>
                  <a:lnTo>
                    <a:pt x="11" y="23"/>
                  </a:lnTo>
                </a:path>
              </a:pathLst>
            </a:custGeom>
            <a:grpFill/>
            <a:ln w="19050" cap="rnd" cmpd="sng">
              <a:solidFill>
                <a:schemeClr val="tx2"/>
              </a:solidFill>
              <a:prstDash val="solid"/>
              <a:round/>
              <a:headEnd/>
              <a:tailEnd/>
            </a:ln>
          </p:spPr>
          <p:txBody>
            <a:bodyPr/>
            <a:lstStyle/>
            <a:p>
              <a:endParaRPr lang="en-US"/>
            </a:p>
          </p:txBody>
        </p:sp>
        <p:sp>
          <p:nvSpPr>
            <p:cNvPr id="8443" name="Freeform 17"/>
            <p:cNvSpPr>
              <a:spLocks/>
            </p:cNvSpPr>
            <p:nvPr/>
          </p:nvSpPr>
          <p:spPr bwMode="auto">
            <a:xfrm>
              <a:off x="659" y="3144"/>
              <a:ext cx="123" cy="37"/>
            </a:xfrm>
            <a:custGeom>
              <a:avLst/>
              <a:gdLst>
                <a:gd name="T0" fmla="*/ 11 w 123"/>
                <a:gd name="T1" fmla="*/ 0 h 37"/>
                <a:gd name="T2" fmla="*/ 78 w 123"/>
                <a:gd name="T3" fmla="*/ 0 h 37"/>
                <a:gd name="T4" fmla="*/ 78 w 123"/>
                <a:gd name="T5" fmla="*/ 13 h 37"/>
                <a:gd name="T6" fmla="*/ 100 w 123"/>
                <a:gd name="T7" fmla="*/ 13 h 37"/>
                <a:gd name="T8" fmla="*/ 122 w 123"/>
                <a:gd name="T9" fmla="*/ 0 h 37"/>
                <a:gd name="T10" fmla="*/ 122 w 123"/>
                <a:gd name="T11" fmla="*/ 13 h 37"/>
                <a:gd name="T12" fmla="*/ 122 w 123"/>
                <a:gd name="T13" fmla="*/ 23 h 37"/>
                <a:gd name="T14" fmla="*/ 100 w 123"/>
                <a:gd name="T15" fmla="*/ 36 h 37"/>
                <a:gd name="T16" fmla="*/ 66 w 123"/>
                <a:gd name="T17" fmla="*/ 36 h 37"/>
                <a:gd name="T18" fmla="*/ 55 w 123"/>
                <a:gd name="T19" fmla="*/ 23 h 37"/>
                <a:gd name="T20" fmla="*/ 33 w 123"/>
                <a:gd name="T21" fmla="*/ 36 h 37"/>
                <a:gd name="T22" fmla="*/ 0 w 123"/>
                <a:gd name="T23" fmla="*/ 23 h 37"/>
                <a:gd name="T24" fmla="*/ 11 w 123"/>
                <a:gd name="T25" fmla="*/ 23 h 37"/>
                <a:gd name="T26" fmla="*/ 11 w 123"/>
                <a:gd name="T27" fmla="*/ 13 h 37"/>
                <a:gd name="T28" fmla="*/ 22 w 123"/>
                <a:gd name="T29" fmla="*/ 13 h 37"/>
                <a:gd name="T30" fmla="*/ 11 w 123"/>
                <a:gd name="T31" fmla="*/ 0 h 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3"/>
                <a:gd name="T49" fmla="*/ 0 h 37"/>
                <a:gd name="T50" fmla="*/ 123 w 123"/>
                <a:gd name="T51" fmla="*/ 37 h 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3" h="37">
                  <a:moveTo>
                    <a:pt x="11" y="0"/>
                  </a:moveTo>
                  <a:lnTo>
                    <a:pt x="78" y="0"/>
                  </a:lnTo>
                  <a:lnTo>
                    <a:pt x="78" y="13"/>
                  </a:lnTo>
                  <a:lnTo>
                    <a:pt x="100" y="13"/>
                  </a:lnTo>
                  <a:lnTo>
                    <a:pt x="122" y="0"/>
                  </a:lnTo>
                  <a:lnTo>
                    <a:pt x="122" y="13"/>
                  </a:lnTo>
                  <a:lnTo>
                    <a:pt x="122" y="23"/>
                  </a:lnTo>
                  <a:lnTo>
                    <a:pt x="100" y="36"/>
                  </a:lnTo>
                  <a:lnTo>
                    <a:pt x="66" y="36"/>
                  </a:lnTo>
                  <a:lnTo>
                    <a:pt x="55" y="23"/>
                  </a:lnTo>
                  <a:lnTo>
                    <a:pt x="33" y="36"/>
                  </a:lnTo>
                  <a:lnTo>
                    <a:pt x="0" y="23"/>
                  </a:lnTo>
                  <a:lnTo>
                    <a:pt x="11" y="23"/>
                  </a:lnTo>
                  <a:lnTo>
                    <a:pt x="11" y="13"/>
                  </a:lnTo>
                  <a:lnTo>
                    <a:pt x="22" y="13"/>
                  </a:lnTo>
                  <a:lnTo>
                    <a:pt x="11" y="0"/>
                  </a:lnTo>
                </a:path>
              </a:pathLst>
            </a:custGeom>
            <a:grpFill/>
            <a:ln w="19050" cap="rnd" cmpd="sng">
              <a:solidFill>
                <a:schemeClr val="tx2"/>
              </a:solidFill>
              <a:prstDash val="solid"/>
              <a:round/>
              <a:headEnd/>
              <a:tailEnd/>
            </a:ln>
          </p:spPr>
          <p:txBody>
            <a:bodyPr/>
            <a:lstStyle/>
            <a:p>
              <a:endParaRPr lang="en-US"/>
            </a:p>
          </p:txBody>
        </p:sp>
        <p:sp>
          <p:nvSpPr>
            <p:cNvPr id="8444" name="Freeform 18"/>
            <p:cNvSpPr>
              <a:spLocks/>
            </p:cNvSpPr>
            <p:nvPr/>
          </p:nvSpPr>
          <p:spPr bwMode="auto">
            <a:xfrm>
              <a:off x="713" y="3203"/>
              <a:ext cx="47" cy="35"/>
            </a:xfrm>
            <a:custGeom>
              <a:avLst/>
              <a:gdLst>
                <a:gd name="T0" fmla="*/ 0 w 47"/>
                <a:gd name="T1" fmla="*/ 0 h 35"/>
                <a:gd name="T2" fmla="*/ 46 w 47"/>
                <a:gd name="T3" fmla="*/ 0 h 35"/>
                <a:gd name="T4" fmla="*/ 46 w 47"/>
                <a:gd name="T5" fmla="*/ 34 h 35"/>
                <a:gd name="T6" fmla="*/ 12 w 47"/>
                <a:gd name="T7" fmla="*/ 34 h 35"/>
                <a:gd name="T8" fmla="*/ 12 w 47"/>
                <a:gd name="T9" fmla="*/ 23 h 35"/>
                <a:gd name="T10" fmla="*/ 0 w 47"/>
                <a:gd name="T11" fmla="*/ 13 h 35"/>
                <a:gd name="T12" fmla="*/ 0 w 47"/>
                <a:gd name="T13" fmla="*/ 0 h 35"/>
                <a:gd name="T14" fmla="*/ 0 60000 65536"/>
                <a:gd name="T15" fmla="*/ 0 60000 65536"/>
                <a:gd name="T16" fmla="*/ 0 60000 65536"/>
                <a:gd name="T17" fmla="*/ 0 60000 65536"/>
                <a:gd name="T18" fmla="*/ 0 60000 65536"/>
                <a:gd name="T19" fmla="*/ 0 60000 65536"/>
                <a:gd name="T20" fmla="*/ 0 60000 65536"/>
                <a:gd name="T21" fmla="*/ 0 w 47"/>
                <a:gd name="T22" fmla="*/ 0 h 35"/>
                <a:gd name="T23" fmla="*/ 47 w 47"/>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35">
                  <a:moveTo>
                    <a:pt x="0" y="0"/>
                  </a:moveTo>
                  <a:lnTo>
                    <a:pt x="46" y="0"/>
                  </a:lnTo>
                  <a:lnTo>
                    <a:pt x="46" y="34"/>
                  </a:lnTo>
                  <a:lnTo>
                    <a:pt x="12" y="34"/>
                  </a:lnTo>
                  <a:lnTo>
                    <a:pt x="12" y="23"/>
                  </a:lnTo>
                  <a:lnTo>
                    <a:pt x="0" y="13"/>
                  </a:lnTo>
                  <a:lnTo>
                    <a:pt x="0" y="0"/>
                  </a:lnTo>
                </a:path>
              </a:pathLst>
            </a:custGeom>
            <a:grpFill/>
            <a:ln w="19050" cap="rnd" cmpd="sng">
              <a:solidFill>
                <a:schemeClr val="tx2"/>
              </a:solidFill>
              <a:prstDash val="solid"/>
              <a:round/>
              <a:headEnd/>
              <a:tailEnd/>
            </a:ln>
          </p:spPr>
          <p:txBody>
            <a:bodyPr/>
            <a:lstStyle/>
            <a:p>
              <a:endParaRPr lang="en-US"/>
            </a:p>
          </p:txBody>
        </p:sp>
        <p:sp>
          <p:nvSpPr>
            <p:cNvPr id="8445" name="Freeform 19"/>
            <p:cNvSpPr>
              <a:spLocks/>
            </p:cNvSpPr>
            <p:nvPr/>
          </p:nvSpPr>
          <p:spPr bwMode="auto">
            <a:xfrm>
              <a:off x="781" y="3180"/>
              <a:ext cx="135" cy="94"/>
            </a:xfrm>
            <a:custGeom>
              <a:avLst/>
              <a:gdLst>
                <a:gd name="T0" fmla="*/ 12 w 135"/>
                <a:gd name="T1" fmla="*/ 0 h 94"/>
                <a:gd name="T2" fmla="*/ 23 w 135"/>
                <a:gd name="T3" fmla="*/ 0 h 94"/>
                <a:gd name="T4" fmla="*/ 34 w 135"/>
                <a:gd name="T5" fmla="*/ 11 h 94"/>
                <a:gd name="T6" fmla="*/ 56 w 135"/>
                <a:gd name="T7" fmla="*/ 23 h 94"/>
                <a:gd name="T8" fmla="*/ 90 w 135"/>
                <a:gd name="T9" fmla="*/ 23 h 94"/>
                <a:gd name="T10" fmla="*/ 101 w 135"/>
                <a:gd name="T11" fmla="*/ 46 h 94"/>
                <a:gd name="T12" fmla="*/ 112 w 135"/>
                <a:gd name="T13" fmla="*/ 57 h 94"/>
                <a:gd name="T14" fmla="*/ 134 w 135"/>
                <a:gd name="T15" fmla="*/ 57 h 94"/>
                <a:gd name="T16" fmla="*/ 134 w 135"/>
                <a:gd name="T17" fmla="*/ 69 h 94"/>
                <a:gd name="T18" fmla="*/ 112 w 135"/>
                <a:gd name="T19" fmla="*/ 82 h 94"/>
                <a:gd name="T20" fmla="*/ 101 w 135"/>
                <a:gd name="T21" fmla="*/ 69 h 94"/>
                <a:gd name="T22" fmla="*/ 90 w 135"/>
                <a:gd name="T23" fmla="*/ 93 h 94"/>
                <a:gd name="T24" fmla="*/ 45 w 135"/>
                <a:gd name="T25" fmla="*/ 93 h 94"/>
                <a:gd name="T26" fmla="*/ 45 w 135"/>
                <a:gd name="T27" fmla="*/ 69 h 94"/>
                <a:gd name="T28" fmla="*/ 45 w 135"/>
                <a:gd name="T29" fmla="*/ 46 h 94"/>
                <a:gd name="T30" fmla="*/ 12 w 135"/>
                <a:gd name="T31" fmla="*/ 46 h 94"/>
                <a:gd name="T32" fmla="*/ 0 w 135"/>
                <a:gd name="T33" fmla="*/ 23 h 94"/>
                <a:gd name="T34" fmla="*/ 12 w 135"/>
                <a:gd name="T35" fmla="*/ 0 h 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5"/>
                <a:gd name="T55" fmla="*/ 0 h 94"/>
                <a:gd name="T56" fmla="*/ 135 w 135"/>
                <a:gd name="T57" fmla="*/ 94 h 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5" h="94">
                  <a:moveTo>
                    <a:pt x="12" y="0"/>
                  </a:moveTo>
                  <a:lnTo>
                    <a:pt x="23" y="0"/>
                  </a:lnTo>
                  <a:lnTo>
                    <a:pt x="34" y="11"/>
                  </a:lnTo>
                  <a:lnTo>
                    <a:pt x="56" y="23"/>
                  </a:lnTo>
                  <a:lnTo>
                    <a:pt x="90" y="23"/>
                  </a:lnTo>
                  <a:lnTo>
                    <a:pt x="101" y="46"/>
                  </a:lnTo>
                  <a:lnTo>
                    <a:pt x="112" y="57"/>
                  </a:lnTo>
                  <a:lnTo>
                    <a:pt x="134" y="57"/>
                  </a:lnTo>
                  <a:lnTo>
                    <a:pt x="134" y="69"/>
                  </a:lnTo>
                  <a:lnTo>
                    <a:pt x="112" y="82"/>
                  </a:lnTo>
                  <a:lnTo>
                    <a:pt x="101" y="69"/>
                  </a:lnTo>
                  <a:lnTo>
                    <a:pt x="90" y="93"/>
                  </a:lnTo>
                  <a:lnTo>
                    <a:pt x="45" y="93"/>
                  </a:lnTo>
                  <a:lnTo>
                    <a:pt x="45" y="69"/>
                  </a:lnTo>
                  <a:lnTo>
                    <a:pt x="45" y="46"/>
                  </a:lnTo>
                  <a:lnTo>
                    <a:pt x="12" y="46"/>
                  </a:lnTo>
                  <a:lnTo>
                    <a:pt x="0" y="23"/>
                  </a:lnTo>
                  <a:lnTo>
                    <a:pt x="12" y="0"/>
                  </a:lnTo>
                </a:path>
              </a:pathLst>
            </a:custGeom>
            <a:grpFill/>
            <a:ln w="19050" cap="rnd" cmpd="sng">
              <a:solidFill>
                <a:schemeClr val="tx2"/>
              </a:solidFill>
              <a:prstDash val="solid"/>
              <a:round/>
              <a:headEnd/>
              <a:tailEnd/>
            </a:ln>
          </p:spPr>
          <p:txBody>
            <a:bodyPr/>
            <a:lstStyle/>
            <a:p>
              <a:endParaRPr lang="en-US"/>
            </a:p>
          </p:txBody>
        </p:sp>
        <p:sp>
          <p:nvSpPr>
            <p:cNvPr id="8446" name="Freeform 20"/>
            <p:cNvSpPr>
              <a:spLocks/>
            </p:cNvSpPr>
            <p:nvPr/>
          </p:nvSpPr>
          <p:spPr bwMode="auto">
            <a:xfrm>
              <a:off x="904" y="3331"/>
              <a:ext cx="234" cy="270"/>
            </a:xfrm>
            <a:custGeom>
              <a:avLst/>
              <a:gdLst>
                <a:gd name="T0" fmla="*/ 21 w 234"/>
                <a:gd name="T1" fmla="*/ 0 h 270"/>
                <a:gd name="T2" fmla="*/ 56 w 234"/>
                <a:gd name="T3" fmla="*/ 0 h 270"/>
                <a:gd name="T4" fmla="*/ 99 w 234"/>
                <a:gd name="T5" fmla="*/ 34 h 270"/>
                <a:gd name="T6" fmla="*/ 133 w 234"/>
                <a:gd name="T7" fmla="*/ 46 h 270"/>
                <a:gd name="T8" fmla="*/ 144 w 234"/>
                <a:gd name="T9" fmla="*/ 59 h 270"/>
                <a:gd name="T10" fmla="*/ 178 w 234"/>
                <a:gd name="T11" fmla="*/ 70 h 270"/>
                <a:gd name="T12" fmla="*/ 178 w 234"/>
                <a:gd name="T13" fmla="*/ 93 h 270"/>
                <a:gd name="T14" fmla="*/ 200 w 234"/>
                <a:gd name="T15" fmla="*/ 105 h 270"/>
                <a:gd name="T16" fmla="*/ 212 w 234"/>
                <a:gd name="T17" fmla="*/ 139 h 270"/>
                <a:gd name="T18" fmla="*/ 233 w 234"/>
                <a:gd name="T19" fmla="*/ 150 h 270"/>
                <a:gd name="T20" fmla="*/ 233 w 234"/>
                <a:gd name="T21" fmla="*/ 175 h 270"/>
                <a:gd name="T22" fmla="*/ 222 w 234"/>
                <a:gd name="T23" fmla="*/ 175 h 270"/>
                <a:gd name="T24" fmla="*/ 190 w 234"/>
                <a:gd name="T25" fmla="*/ 199 h 270"/>
                <a:gd name="T26" fmla="*/ 167 w 234"/>
                <a:gd name="T27" fmla="*/ 210 h 270"/>
                <a:gd name="T28" fmla="*/ 144 w 234"/>
                <a:gd name="T29" fmla="*/ 199 h 270"/>
                <a:gd name="T30" fmla="*/ 133 w 234"/>
                <a:gd name="T31" fmla="*/ 223 h 270"/>
                <a:gd name="T32" fmla="*/ 112 w 234"/>
                <a:gd name="T33" fmla="*/ 233 h 270"/>
                <a:gd name="T34" fmla="*/ 99 w 234"/>
                <a:gd name="T35" fmla="*/ 245 h 270"/>
                <a:gd name="T36" fmla="*/ 89 w 234"/>
                <a:gd name="T37" fmla="*/ 269 h 270"/>
                <a:gd name="T38" fmla="*/ 56 w 234"/>
                <a:gd name="T39" fmla="*/ 269 h 270"/>
                <a:gd name="T40" fmla="*/ 21 w 234"/>
                <a:gd name="T41" fmla="*/ 233 h 270"/>
                <a:gd name="T42" fmla="*/ 33 w 234"/>
                <a:gd name="T43" fmla="*/ 199 h 270"/>
                <a:gd name="T44" fmla="*/ 21 w 234"/>
                <a:gd name="T45" fmla="*/ 187 h 270"/>
                <a:gd name="T46" fmla="*/ 21 w 234"/>
                <a:gd name="T47" fmla="*/ 163 h 270"/>
                <a:gd name="T48" fmla="*/ 0 w 234"/>
                <a:gd name="T49" fmla="*/ 139 h 270"/>
                <a:gd name="T50" fmla="*/ 0 w 234"/>
                <a:gd name="T51" fmla="*/ 93 h 270"/>
                <a:gd name="T52" fmla="*/ 33 w 234"/>
                <a:gd name="T53" fmla="*/ 70 h 270"/>
                <a:gd name="T54" fmla="*/ 44 w 234"/>
                <a:gd name="T55" fmla="*/ 46 h 270"/>
                <a:gd name="T56" fmla="*/ 33 w 234"/>
                <a:gd name="T57" fmla="*/ 23 h 270"/>
                <a:gd name="T58" fmla="*/ 21 w 234"/>
                <a:gd name="T59" fmla="*/ 0 h 27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4"/>
                <a:gd name="T91" fmla="*/ 0 h 270"/>
                <a:gd name="T92" fmla="*/ 234 w 234"/>
                <a:gd name="T93" fmla="*/ 270 h 27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4" h="270">
                  <a:moveTo>
                    <a:pt x="21" y="0"/>
                  </a:moveTo>
                  <a:lnTo>
                    <a:pt x="56" y="0"/>
                  </a:lnTo>
                  <a:lnTo>
                    <a:pt x="99" y="34"/>
                  </a:lnTo>
                  <a:lnTo>
                    <a:pt x="133" y="46"/>
                  </a:lnTo>
                  <a:lnTo>
                    <a:pt x="144" y="59"/>
                  </a:lnTo>
                  <a:lnTo>
                    <a:pt x="178" y="70"/>
                  </a:lnTo>
                  <a:lnTo>
                    <a:pt x="178" y="93"/>
                  </a:lnTo>
                  <a:lnTo>
                    <a:pt x="200" y="105"/>
                  </a:lnTo>
                  <a:lnTo>
                    <a:pt x="212" y="139"/>
                  </a:lnTo>
                  <a:lnTo>
                    <a:pt x="233" y="150"/>
                  </a:lnTo>
                  <a:lnTo>
                    <a:pt x="233" y="175"/>
                  </a:lnTo>
                  <a:lnTo>
                    <a:pt x="222" y="175"/>
                  </a:lnTo>
                  <a:lnTo>
                    <a:pt x="190" y="199"/>
                  </a:lnTo>
                  <a:lnTo>
                    <a:pt x="167" y="210"/>
                  </a:lnTo>
                  <a:lnTo>
                    <a:pt x="144" y="199"/>
                  </a:lnTo>
                  <a:lnTo>
                    <a:pt x="133" y="223"/>
                  </a:lnTo>
                  <a:lnTo>
                    <a:pt x="112" y="233"/>
                  </a:lnTo>
                  <a:lnTo>
                    <a:pt x="99" y="245"/>
                  </a:lnTo>
                  <a:lnTo>
                    <a:pt x="89" y="269"/>
                  </a:lnTo>
                  <a:lnTo>
                    <a:pt x="56" y="269"/>
                  </a:lnTo>
                  <a:lnTo>
                    <a:pt x="21" y="233"/>
                  </a:lnTo>
                  <a:lnTo>
                    <a:pt x="33" y="199"/>
                  </a:lnTo>
                  <a:lnTo>
                    <a:pt x="21" y="187"/>
                  </a:lnTo>
                  <a:lnTo>
                    <a:pt x="21" y="163"/>
                  </a:lnTo>
                  <a:lnTo>
                    <a:pt x="0" y="139"/>
                  </a:lnTo>
                  <a:lnTo>
                    <a:pt x="0" y="93"/>
                  </a:lnTo>
                  <a:lnTo>
                    <a:pt x="33" y="70"/>
                  </a:lnTo>
                  <a:lnTo>
                    <a:pt x="44" y="46"/>
                  </a:lnTo>
                  <a:lnTo>
                    <a:pt x="33" y="23"/>
                  </a:lnTo>
                  <a:lnTo>
                    <a:pt x="21" y="0"/>
                  </a:lnTo>
                </a:path>
              </a:pathLst>
            </a:custGeom>
            <a:grpFill/>
            <a:ln w="19050" cap="rnd" cmpd="sng">
              <a:solidFill>
                <a:schemeClr val="tx2"/>
              </a:solidFill>
              <a:prstDash val="solid"/>
              <a:round/>
              <a:headEnd/>
              <a:tailEnd/>
            </a:ln>
          </p:spPr>
          <p:txBody>
            <a:bodyPr/>
            <a:lstStyle/>
            <a:p>
              <a:endParaRPr lang="en-US"/>
            </a:p>
          </p:txBody>
        </p:sp>
      </p:grpSp>
      <p:sp>
        <p:nvSpPr>
          <p:cNvPr id="8206" name="Rectangle 21"/>
          <p:cNvSpPr>
            <a:spLocks noChangeArrowheads="1"/>
          </p:cNvSpPr>
          <p:nvPr/>
        </p:nvSpPr>
        <p:spPr bwMode="auto">
          <a:xfrm>
            <a:off x="228600" y="5181600"/>
            <a:ext cx="1676400" cy="308419"/>
          </a:xfrm>
          <a:prstGeom prst="rect">
            <a:avLst/>
          </a:prstGeom>
          <a:noFill/>
          <a:ln w="9525">
            <a:noFill/>
            <a:miter lim="800000"/>
            <a:headEnd/>
            <a:tailEnd/>
          </a:ln>
        </p:spPr>
        <p:txBody>
          <a:bodyPr wrap="square" lIns="92075" tIns="46038" rIns="92075" bIns="46038">
            <a:spAutoFit/>
          </a:bodyPr>
          <a:lstStyle/>
          <a:p>
            <a:pPr eaLnBrk="0" hangingPunct="0"/>
            <a:r>
              <a:rPr lang="en-US" sz="1400" b="1" i="1" dirty="0">
                <a:solidFill>
                  <a:schemeClr val="tx2"/>
                </a:solidFill>
              </a:rPr>
              <a:t>Pacific </a:t>
            </a:r>
            <a:r>
              <a:rPr lang="en-US" sz="1400" b="1" i="1" dirty="0" smtClean="0">
                <a:solidFill>
                  <a:schemeClr val="tx2"/>
                </a:solidFill>
              </a:rPr>
              <a:t>Ocean </a:t>
            </a:r>
            <a:r>
              <a:rPr lang="en-US" sz="1400" b="1" i="1" dirty="0">
                <a:solidFill>
                  <a:schemeClr val="tx2"/>
                </a:solidFill>
              </a:rPr>
              <a:t>Div</a:t>
            </a:r>
          </a:p>
        </p:txBody>
      </p:sp>
      <p:sp>
        <p:nvSpPr>
          <p:cNvPr id="8208" name="Freeform 23"/>
          <p:cNvSpPr>
            <a:spLocks/>
          </p:cNvSpPr>
          <p:nvPr/>
        </p:nvSpPr>
        <p:spPr bwMode="auto">
          <a:xfrm>
            <a:off x="4572000" y="5029200"/>
            <a:ext cx="990601" cy="1143000"/>
          </a:xfrm>
          <a:custGeom>
            <a:avLst/>
            <a:gdLst>
              <a:gd name="T0" fmla="*/ 2147483647 w 568"/>
              <a:gd name="T1" fmla="*/ 2147483647 h 604"/>
              <a:gd name="T2" fmla="*/ 2147483647 w 568"/>
              <a:gd name="T3" fmla="*/ 2147483647 h 604"/>
              <a:gd name="T4" fmla="*/ 2147483647 w 568"/>
              <a:gd name="T5" fmla="*/ 2147483647 h 604"/>
              <a:gd name="T6" fmla="*/ 2147483647 w 568"/>
              <a:gd name="T7" fmla="*/ 2147483647 h 604"/>
              <a:gd name="T8" fmla="*/ 2147483647 w 568"/>
              <a:gd name="T9" fmla="*/ 2147483647 h 604"/>
              <a:gd name="T10" fmla="*/ 2147483647 w 568"/>
              <a:gd name="T11" fmla="*/ 2147483647 h 604"/>
              <a:gd name="T12" fmla="*/ 2147483647 w 568"/>
              <a:gd name="T13" fmla="*/ 2147483647 h 604"/>
              <a:gd name="T14" fmla="*/ 2147483647 w 568"/>
              <a:gd name="T15" fmla="*/ 2147483647 h 604"/>
              <a:gd name="T16" fmla="*/ 2147483647 w 568"/>
              <a:gd name="T17" fmla="*/ 2147483647 h 604"/>
              <a:gd name="T18" fmla="*/ 2147483647 w 568"/>
              <a:gd name="T19" fmla="*/ 2147483647 h 604"/>
              <a:gd name="T20" fmla="*/ 2147483647 w 568"/>
              <a:gd name="T21" fmla="*/ 2147483647 h 604"/>
              <a:gd name="T22" fmla="*/ 2147483647 w 568"/>
              <a:gd name="T23" fmla="*/ 2147483647 h 604"/>
              <a:gd name="T24" fmla="*/ 2147483647 w 568"/>
              <a:gd name="T25" fmla="*/ 2147483647 h 604"/>
              <a:gd name="T26" fmla="*/ 2147483647 w 568"/>
              <a:gd name="T27" fmla="*/ 2147483647 h 604"/>
              <a:gd name="T28" fmla="*/ 2147483647 w 568"/>
              <a:gd name="T29" fmla="*/ 2147483647 h 604"/>
              <a:gd name="T30" fmla="*/ 2147483647 w 568"/>
              <a:gd name="T31" fmla="*/ 2147483647 h 604"/>
              <a:gd name="T32" fmla="*/ 2147483647 w 568"/>
              <a:gd name="T33" fmla="*/ 2147483647 h 604"/>
              <a:gd name="T34" fmla="*/ 2147483647 w 568"/>
              <a:gd name="T35" fmla="*/ 2147483647 h 604"/>
              <a:gd name="T36" fmla="*/ 2147483647 w 568"/>
              <a:gd name="T37" fmla="*/ 2147483647 h 604"/>
              <a:gd name="T38" fmla="*/ 2147483647 w 568"/>
              <a:gd name="T39" fmla="*/ 2147483647 h 604"/>
              <a:gd name="T40" fmla="*/ 2147483647 w 568"/>
              <a:gd name="T41" fmla="*/ 2147483647 h 604"/>
              <a:gd name="T42" fmla="*/ 2147483647 w 568"/>
              <a:gd name="T43" fmla="*/ 2147483647 h 604"/>
              <a:gd name="T44" fmla="*/ 2147483647 w 568"/>
              <a:gd name="T45" fmla="*/ 2147483647 h 604"/>
              <a:gd name="T46" fmla="*/ 2147483647 w 568"/>
              <a:gd name="T47" fmla="*/ 2147483647 h 604"/>
              <a:gd name="T48" fmla="*/ 2147483647 w 568"/>
              <a:gd name="T49" fmla="*/ 2147483647 h 604"/>
              <a:gd name="T50" fmla="*/ 2147483647 w 568"/>
              <a:gd name="T51" fmla="*/ 2147483647 h 604"/>
              <a:gd name="T52" fmla="*/ 2147483647 w 568"/>
              <a:gd name="T53" fmla="*/ 2147483647 h 604"/>
              <a:gd name="T54" fmla="*/ 2147483647 w 568"/>
              <a:gd name="T55" fmla="*/ 2147483647 h 604"/>
              <a:gd name="T56" fmla="*/ 2147483647 w 568"/>
              <a:gd name="T57" fmla="*/ 2147483647 h 604"/>
              <a:gd name="T58" fmla="*/ 2147483647 w 568"/>
              <a:gd name="T59" fmla="*/ 2147483647 h 604"/>
              <a:gd name="T60" fmla="*/ 2147483647 w 568"/>
              <a:gd name="T61" fmla="*/ 2147483647 h 604"/>
              <a:gd name="T62" fmla="*/ 0 w 568"/>
              <a:gd name="T63" fmla="*/ 2147483647 h 6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68"/>
              <a:gd name="T97" fmla="*/ 0 h 604"/>
              <a:gd name="T98" fmla="*/ 568 w 568"/>
              <a:gd name="T99" fmla="*/ 604 h 60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68" h="604">
                <a:moveTo>
                  <a:pt x="15" y="540"/>
                </a:moveTo>
                <a:lnTo>
                  <a:pt x="45" y="549"/>
                </a:lnTo>
                <a:lnTo>
                  <a:pt x="72" y="558"/>
                </a:lnTo>
                <a:lnTo>
                  <a:pt x="99" y="576"/>
                </a:lnTo>
                <a:lnTo>
                  <a:pt x="126" y="585"/>
                </a:lnTo>
                <a:lnTo>
                  <a:pt x="153" y="594"/>
                </a:lnTo>
                <a:lnTo>
                  <a:pt x="180" y="594"/>
                </a:lnTo>
                <a:lnTo>
                  <a:pt x="207" y="603"/>
                </a:lnTo>
                <a:lnTo>
                  <a:pt x="198" y="576"/>
                </a:lnTo>
                <a:lnTo>
                  <a:pt x="198" y="549"/>
                </a:lnTo>
                <a:lnTo>
                  <a:pt x="198" y="522"/>
                </a:lnTo>
                <a:lnTo>
                  <a:pt x="198" y="495"/>
                </a:lnTo>
                <a:lnTo>
                  <a:pt x="198" y="468"/>
                </a:lnTo>
                <a:lnTo>
                  <a:pt x="198" y="441"/>
                </a:lnTo>
                <a:lnTo>
                  <a:pt x="207" y="414"/>
                </a:lnTo>
                <a:lnTo>
                  <a:pt x="216" y="387"/>
                </a:lnTo>
                <a:lnTo>
                  <a:pt x="225" y="360"/>
                </a:lnTo>
                <a:lnTo>
                  <a:pt x="225" y="333"/>
                </a:lnTo>
                <a:lnTo>
                  <a:pt x="252" y="315"/>
                </a:lnTo>
                <a:lnTo>
                  <a:pt x="279" y="297"/>
                </a:lnTo>
                <a:lnTo>
                  <a:pt x="306" y="279"/>
                </a:lnTo>
                <a:lnTo>
                  <a:pt x="333" y="261"/>
                </a:lnTo>
                <a:lnTo>
                  <a:pt x="360" y="243"/>
                </a:lnTo>
                <a:lnTo>
                  <a:pt x="387" y="234"/>
                </a:lnTo>
                <a:lnTo>
                  <a:pt x="414" y="216"/>
                </a:lnTo>
                <a:lnTo>
                  <a:pt x="441" y="198"/>
                </a:lnTo>
                <a:lnTo>
                  <a:pt x="468" y="189"/>
                </a:lnTo>
                <a:lnTo>
                  <a:pt x="495" y="180"/>
                </a:lnTo>
                <a:lnTo>
                  <a:pt x="522" y="162"/>
                </a:lnTo>
                <a:lnTo>
                  <a:pt x="549" y="153"/>
                </a:lnTo>
                <a:lnTo>
                  <a:pt x="558" y="126"/>
                </a:lnTo>
                <a:lnTo>
                  <a:pt x="567" y="99"/>
                </a:lnTo>
                <a:lnTo>
                  <a:pt x="567" y="72"/>
                </a:lnTo>
                <a:lnTo>
                  <a:pt x="540" y="72"/>
                </a:lnTo>
                <a:lnTo>
                  <a:pt x="513" y="72"/>
                </a:lnTo>
                <a:lnTo>
                  <a:pt x="486" y="63"/>
                </a:lnTo>
                <a:lnTo>
                  <a:pt x="459" y="45"/>
                </a:lnTo>
                <a:lnTo>
                  <a:pt x="432" y="27"/>
                </a:lnTo>
                <a:lnTo>
                  <a:pt x="405" y="9"/>
                </a:lnTo>
                <a:lnTo>
                  <a:pt x="378" y="9"/>
                </a:lnTo>
                <a:lnTo>
                  <a:pt x="351" y="0"/>
                </a:lnTo>
                <a:lnTo>
                  <a:pt x="324" y="18"/>
                </a:lnTo>
                <a:lnTo>
                  <a:pt x="297" y="36"/>
                </a:lnTo>
                <a:lnTo>
                  <a:pt x="270" y="54"/>
                </a:lnTo>
                <a:lnTo>
                  <a:pt x="261" y="81"/>
                </a:lnTo>
                <a:lnTo>
                  <a:pt x="270" y="108"/>
                </a:lnTo>
                <a:lnTo>
                  <a:pt x="270" y="135"/>
                </a:lnTo>
                <a:lnTo>
                  <a:pt x="243" y="153"/>
                </a:lnTo>
                <a:lnTo>
                  <a:pt x="225" y="180"/>
                </a:lnTo>
                <a:lnTo>
                  <a:pt x="198" y="198"/>
                </a:lnTo>
                <a:lnTo>
                  <a:pt x="180" y="225"/>
                </a:lnTo>
                <a:lnTo>
                  <a:pt x="153" y="243"/>
                </a:lnTo>
                <a:lnTo>
                  <a:pt x="144" y="270"/>
                </a:lnTo>
                <a:lnTo>
                  <a:pt x="144" y="297"/>
                </a:lnTo>
                <a:lnTo>
                  <a:pt x="126" y="324"/>
                </a:lnTo>
                <a:lnTo>
                  <a:pt x="126" y="351"/>
                </a:lnTo>
                <a:lnTo>
                  <a:pt x="108" y="378"/>
                </a:lnTo>
                <a:lnTo>
                  <a:pt x="99" y="405"/>
                </a:lnTo>
                <a:lnTo>
                  <a:pt x="81" y="432"/>
                </a:lnTo>
                <a:lnTo>
                  <a:pt x="54" y="441"/>
                </a:lnTo>
                <a:lnTo>
                  <a:pt x="36" y="468"/>
                </a:lnTo>
                <a:lnTo>
                  <a:pt x="18" y="495"/>
                </a:lnTo>
                <a:lnTo>
                  <a:pt x="0" y="522"/>
                </a:lnTo>
                <a:lnTo>
                  <a:pt x="0" y="549"/>
                </a:lnTo>
              </a:path>
            </a:pathLst>
          </a:custGeom>
          <a:solidFill>
            <a:srgbClr val="FFC000"/>
          </a:solidFill>
          <a:ln w="9525" cap="rnd">
            <a:noFill/>
            <a:round/>
            <a:headEnd type="none" w="sm" len="sm"/>
            <a:tailEnd type="none" w="sm" len="sm"/>
          </a:ln>
        </p:spPr>
        <p:txBody>
          <a:bodyPr/>
          <a:lstStyle/>
          <a:p>
            <a:endParaRPr lang="en-US"/>
          </a:p>
        </p:txBody>
      </p:sp>
      <p:sp>
        <p:nvSpPr>
          <p:cNvPr id="8209" name="Freeform 24"/>
          <p:cNvSpPr>
            <a:spLocks/>
          </p:cNvSpPr>
          <p:nvPr/>
        </p:nvSpPr>
        <p:spPr bwMode="auto">
          <a:xfrm>
            <a:off x="5314950" y="3740150"/>
            <a:ext cx="558800" cy="915988"/>
          </a:xfrm>
          <a:custGeom>
            <a:avLst/>
            <a:gdLst>
              <a:gd name="T0" fmla="*/ 2147483647 w 352"/>
              <a:gd name="T1" fmla="*/ 2147483647 h 577"/>
              <a:gd name="T2" fmla="*/ 2147483647 w 352"/>
              <a:gd name="T3" fmla="*/ 2147483647 h 577"/>
              <a:gd name="T4" fmla="*/ 2147483647 w 352"/>
              <a:gd name="T5" fmla="*/ 2147483647 h 577"/>
              <a:gd name="T6" fmla="*/ 2147483647 w 352"/>
              <a:gd name="T7" fmla="*/ 2147483647 h 577"/>
              <a:gd name="T8" fmla="*/ 2147483647 w 352"/>
              <a:gd name="T9" fmla="*/ 2147483647 h 577"/>
              <a:gd name="T10" fmla="*/ 2147483647 w 352"/>
              <a:gd name="T11" fmla="*/ 2147483647 h 577"/>
              <a:gd name="T12" fmla="*/ 2147483647 w 352"/>
              <a:gd name="T13" fmla="*/ 2147483647 h 577"/>
              <a:gd name="T14" fmla="*/ 2147483647 w 352"/>
              <a:gd name="T15" fmla="*/ 2147483647 h 577"/>
              <a:gd name="T16" fmla="*/ 2147483647 w 352"/>
              <a:gd name="T17" fmla="*/ 2147483647 h 577"/>
              <a:gd name="T18" fmla="*/ 2147483647 w 352"/>
              <a:gd name="T19" fmla="*/ 2147483647 h 577"/>
              <a:gd name="T20" fmla="*/ 2147483647 w 352"/>
              <a:gd name="T21" fmla="*/ 2147483647 h 577"/>
              <a:gd name="T22" fmla="*/ 2147483647 w 352"/>
              <a:gd name="T23" fmla="*/ 2147483647 h 577"/>
              <a:gd name="T24" fmla="*/ 2147483647 w 352"/>
              <a:gd name="T25" fmla="*/ 2147483647 h 577"/>
              <a:gd name="T26" fmla="*/ 2147483647 w 352"/>
              <a:gd name="T27" fmla="*/ 2147483647 h 577"/>
              <a:gd name="T28" fmla="*/ 2147483647 w 352"/>
              <a:gd name="T29" fmla="*/ 2147483647 h 577"/>
              <a:gd name="T30" fmla="*/ 2147483647 w 352"/>
              <a:gd name="T31" fmla="*/ 2147483647 h 577"/>
              <a:gd name="T32" fmla="*/ 2147483647 w 352"/>
              <a:gd name="T33" fmla="*/ 2147483647 h 577"/>
              <a:gd name="T34" fmla="*/ 2147483647 w 352"/>
              <a:gd name="T35" fmla="*/ 2147483647 h 577"/>
              <a:gd name="T36" fmla="*/ 2147483647 w 352"/>
              <a:gd name="T37" fmla="*/ 2147483647 h 577"/>
              <a:gd name="T38" fmla="*/ 2147483647 w 352"/>
              <a:gd name="T39" fmla="*/ 2147483647 h 577"/>
              <a:gd name="T40" fmla="*/ 2147483647 w 352"/>
              <a:gd name="T41" fmla="*/ 2147483647 h 577"/>
              <a:gd name="T42" fmla="*/ 2147483647 w 352"/>
              <a:gd name="T43" fmla="*/ 2147483647 h 577"/>
              <a:gd name="T44" fmla="*/ 2147483647 w 352"/>
              <a:gd name="T45" fmla="*/ 2147483647 h 577"/>
              <a:gd name="T46" fmla="*/ 2147483647 w 352"/>
              <a:gd name="T47" fmla="*/ 2147483647 h 577"/>
              <a:gd name="T48" fmla="*/ 2147483647 w 352"/>
              <a:gd name="T49" fmla="*/ 2147483647 h 577"/>
              <a:gd name="T50" fmla="*/ 2147483647 w 352"/>
              <a:gd name="T51" fmla="*/ 2147483647 h 577"/>
              <a:gd name="T52" fmla="*/ 2147483647 w 352"/>
              <a:gd name="T53" fmla="*/ 2147483647 h 577"/>
              <a:gd name="T54" fmla="*/ 2147483647 w 352"/>
              <a:gd name="T55" fmla="*/ 2147483647 h 577"/>
              <a:gd name="T56" fmla="*/ 2147483647 w 352"/>
              <a:gd name="T57" fmla="*/ 2147483647 h 577"/>
              <a:gd name="T58" fmla="*/ 2147483647 w 352"/>
              <a:gd name="T59" fmla="*/ 2147483647 h 577"/>
              <a:gd name="T60" fmla="*/ 2147483647 w 352"/>
              <a:gd name="T61" fmla="*/ 2147483647 h 577"/>
              <a:gd name="T62" fmla="*/ 2147483647 w 352"/>
              <a:gd name="T63" fmla="*/ 2147483647 h 577"/>
              <a:gd name="T64" fmla="*/ 2147483647 w 352"/>
              <a:gd name="T65" fmla="*/ 0 h 577"/>
              <a:gd name="T66" fmla="*/ 2147483647 w 352"/>
              <a:gd name="T67" fmla="*/ 2147483647 h 577"/>
              <a:gd name="T68" fmla="*/ 2147483647 w 352"/>
              <a:gd name="T69" fmla="*/ 2147483647 h 577"/>
              <a:gd name="T70" fmla="*/ 2147483647 w 352"/>
              <a:gd name="T71" fmla="*/ 2147483647 h 577"/>
              <a:gd name="T72" fmla="*/ 2147483647 w 352"/>
              <a:gd name="T73" fmla="*/ 2147483647 h 577"/>
              <a:gd name="T74" fmla="*/ 2147483647 w 352"/>
              <a:gd name="T75" fmla="*/ 2147483647 h 577"/>
              <a:gd name="T76" fmla="*/ 2147483647 w 352"/>
              <a:gd name="T77" fmla="*/ 2147483647 h 577"/>
              <a:gd name="T78" fmla="*/ 2147483647 w 352"/>
              <a:gd name="T79" fmla="*/ 2147483647 h 577"/>
              <a:gd name="T80" fmla="*/ 2147483647 w 352"/>
              <a:gd name="T81" fmla="*/ 2147483647 h 577"/>
              <a:gd name="T82" fmla="*/ 2147483647 w 352"/>
              <a:gd name="T83" fmla="*/ 2147483647 h 577"/>
              <a:gd name="T84" fmla="*/ 2147483647 w 352"/>
              <a:gd name="T85" fmla="*/ 2147483647 h 577"/>
              <a:gd name="T86" fmla="*/ 2147483647 w 352"/>
              <a:gd name="T87" fmla="*/ 2147483647 h 577"/>
              <a:gd name="T88" fmla="*/ 2147483647 w 352"/>
              <a:gd name="T89" fmla="*/ 2147483647 h 577"/>
              <a:gd name="T90" fmla="*/ 2147483647 w 352"/>
              <a:gd name="T91" fmla="*/ 2147483647 h 577"/>
              <a:gd name="T92" fmla="*/ 2147483647 w 352"/>
              <a:gd name="T93" fmla="*/ 2147483647 h 577"/>
              <a:gd name="T94" fmla="*/ 0 w 352"/>
              <a:gd name="T95" fmla="*/ 2147483647 h 577"/>
              <a:gd name="T96" fmla="*/ 2147483647 w 352"/>
              <a:gd name="T97" fmla="*/ 2147483647 h 577"/>
              <a:gd name="T98" fmla="*/ 2147483647 w 352"/>
              <a:gd name="T99" fmla="*/ 2147483647 h 577"/>
              <a:gd name="T100" fmla="*/ 2147483647 w 352"/>
              <a:gd name="T101" fmla="*/ 2147483647 h 577"/>
              <a:gd name="T102" fmla="*/ 2147483647 w 352"/>
              <a:gd name="T103" fmla="*/ 2147483647 h 577"/>
              <a:gd name="T104" fmla="*/ 2147483647 w 352"/>
              <a:gd name="T105" fmla="*/ 2147483647 h 577"/>
              <a:gd name="T106" fmla="*/ 2147483647 w 352"/>
              <a:gd name="T107" fmla="*/ 2147483647 h 577"/>
              <a:gd name="T108" fmla="*/ 2147483647 w 352"/>
              <a:gd name="T109" fmla="*/ 2147483647 h 577"/>
              <a:gd name="T110" fmla="*/ 2147483647 w 352"/>
              <a:gd name="T111" fmla="*/ 2147483647 h 577"/>
              <a:gd name="T112" fmla="*/ 2147483647 w 352"/>
              <a:gd name="T113" fmla="*/ 2147483647 h 577"/>
              <a:gd name="T114" fmla="*/ 2147483647 w 352"/>
              <a:gd name="T115" fmla="*/ 2147483647 h 577"/>
              <a:gd name="T116" fmla="*/ 2147483647 w 352"/>
              <a:gd name="T117" fmla="*/ 2147483647 h 577"/>
              <a:gd name="T118" fmla="*/ 2147483647 w 352"/>
              <a:gd name="T119" fmla="*/ 2147483647 h 57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52"/>
              <a:gd name="T181" fmla="*/ 0 h 577"/>
              <a:gd name="T182" fmla="*/ 352 w 352"/>
              <a:gd name="T183" fmla="*/ 577 h 57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52" h="577">
                <a:moveTo>
                  <a:pt x="93" y="528"/>
                </a:moveTo>
                <a:lnTo>
                  <a:pt x="126" y="513"/>
                </a:lnTo>
                <a:lnTo>
                  <a:pt x="135" y="486"/>
                </a:lnTo>
                <a:lnTo>
                  <a:pt x="135" y="459"/>
                </a:lnTo>
                <a:lnTo>
                  <a:pt x="135" y="432"/>
                </a:lnTo>
                <a:lnTo>
                  <a:pt x="126" y="405"/>
                </a:lnTo>
                <a:lnTo>
                  <a:pt x="108" y="378"/>
                </a:lnTo>
                <a:lnTo>
                  <a:pt x="126" y="351"/>
                </a:lnTo>
                <a:lnTo>
                  <a:pt x="153" y="342"/>
                </a:lnTo>
                <a:lnTo>
                  <a:pt x="180" y="342"/>
                </a:lnTo>
                <a:lnTo>
                  <a:pt x="207" y="342"/>
                </a:lnTo>
                <a:lnTo>
                  <a:pt x="234" y="351"/>
                </a:lnTo>
                <a:lnTo>
                  <a:pt x="261" y="369"/>
                </a:lnTo>
                <a:lnTo>
                  <a:pt x="279" y="396"/>
                </a:lnTo>
                <a:lnTo>
                  <a:pt x="306" y="405"/>
                </a:lnTo>
                <a:lnTo>
                  <a:pt x="306" y="378"/>
                </a:lnTo>
                <a:lnTo>
                  <a:pt x="306" y="351"/>
                </a:lnTo>
                <a:lnTo>
                  <a:pt x="306" y="324"/>
                </a:lnTo>
                <a:lnTo>
                  <a:pt x="315" y="297"/>
                </a:lnTo>
                <a:lnTo>
                  <a:pt x="333" y="270"/>
                </a:lnTo>
                <a:lnTo>
                  <a:pt x="333" y="243"/>
                </a:lnTo>
                <a:lnTo>
                  <a:pt x="333" y="216"/>
                </a:lnTo>
                <a:lnTo>
                  <a:pt x="333" y="189"/>
                </a:lnTo>
                <a:lnTo>
                  <a:pt x="342" y="162"/>
                </a:lnTo>
                <a:lnTo>
                  <a:pt x="342" y="135"/>
                </a:lnTo>
                <a:lnTo>
                  <a:pt x="351" y="108"/>
                </a:lnTo>
                <a:lnTo>
                  <a:pt x="351" y="81"/>
                </a:lnTo>
                <a:lnTo>
                  <a:pt x="333" y="54"/>
                </a:lnTo>
                <a:lnTo>
                  <a:pt x="306" y="45"/>
                </a:lnTo>
                <a:lnTo>
                  <a:pt x="279" y="36"/>
                </a:lnTo>
                <a:lnTo>
                  <a:pt x="252" y="36"/>
                </a:lnTo>
                <a:lnTo>
                  <a:pt x="225" y="36"/>
                </a:lnTo>
                <a:lnTo>
                  <a:pt x="237" y="0"/>
                </a:lnTo>
                <a:lnTo>
                  <a:pt x="216" y="27"/>
                </a:lnTo>
                <a:lnTo>
                  <a:pt x="189" y="36"/>
                </a:lnTo>
                <a:lnTo>
                  <a:pt x="162" y="54"/>
                </a:lnTo>
                <a:lnTo>
                  <a:pt x="144" y="81"/>
                </a:lnTo>
                <a:lnTo>
                  <a:pt x="117" y="90"/>
                </a:lnTo>
                <a:lnTo>
                  <a:pt x="90" y="99"/>
                </a:lnTo>
                <a:lnTo>
                  <a:pt x="63" y="99"/>
                </a:lnTo>
                <a:lnTo>
                  <a:pt x="36" y="99"/>
                </a:lnTo>
                <a:lnTo>
                  <a:pt x="36" y="126"/>
                </a:lnTo>
                <a:lnTo>
                  <a:pt x="18" y="153"/>
                </a:lnTo>
                <a:lnTo>
                  <a:pt x="18" y="180"/>
                </a:lnTo>
                <a:lnTo>
                  <a:pt x="18" y="207"/>
                </a:lnTo>
                <a:lnTo>
                  <a:pt x="18" y="234"/>
                </a:lnTo>
                <a:lnTo>
                  <a:pt x="9" y="261"/>
                </a:lnTo>
                <a:lnTo>
                  <a:pt x="0" y="288"/>
                </a:lnTo>
                <a:lnTo>
                  <a:pt x="9" y="315"/>
                </a:lnTo>
                <a:lnTo>
                  <a:pt x="18" y="342"/>
                </a:lnTo>
                <a:lnTo>
                  <a:pt x="18" y="369"/>
                </a:lnTo>
                <a:lnTo>
                  <a:pt x="18" y="396"/>
                </a:lnTo>
                <a:lnTo>
                  <a:pt x="18" y="423"/>
                </a:lnTo>
                <a:lnTo>
                  <a:pt x="18" y="450"/>
                </a:lnTo>
                <a:lnTo>
                  <a:pt x="18" y="477"/>
                </a:lnTo>
                <a:lnTo>
                  <a:pt x="18" y="504"/>
                </a:lnTo>
                <a:lnTo>
                  <a:pt x="18" y="531"/>
                </a:lnTo>
                <a:lnTo>
                  <a:pt x="18" y="558"/>
                </a:lnTo>
                <a:lnTo>
                  <a:pt x="45" y="567"/>
                </a:lnTo>
                <a:lnTo>
                  <a:pt x="93" y="576"/>
                </a:lnTo>
              </a:path>
            </a:pathLst>
          </a:custGeom>
          <a:noFill/>
          <a:ln w="9525" cap="rnd">
            <a:noFill/>
            <a:round/>
            <a:headEnd type="none" w="sm" len="sm"/>
            <a:tailEnd type="none" w="sm" len="sm"/>
          </a:ln>
        </p:spPr>
        <p:txBody>
          <a:bodyPr/>
          <a:lstStyle/>
          <a:p>
            <a:endParaRPr lang="en-US"/>
          </a:p>
        </p:txBody>
      </p:sp>
      <p:sp>
        <p:nvSpPr>
          <p:cNvPr id="8217" name="Freeform 35"/>
          <p:cNvSpPr>
            <a:spLocks/>
          </p:cNvSpPr>
          <p:nvPr/>
        </p:nvSpPr>
        <p:spPr bwMode="auto">
          <a:xfrm>
            <a:off x="4038600" y="1524000"/>
            <a:ext cx="2011362" cy="1192213"/>
          </a:xfrm>
          <a:custGeom>
            <a:avLst/>
            <a:gdLst>
              <a:gd name="T0" fmla="*/ 2147483647 w 1267"/>
              <a:gd name="T1" fmla="*/ 2147483647 h 751"/>
              <a:gd name="T2" fmla="*/ 2147483647 w 1267"/>
              <a:gd name="T3" fmla="*/ 2147483647 h 751"/>
              <a:gd name="T4" fmla="*/ 2147483647 w 1267"/>
              <a:gd name="T5" fmla="*/ 2147483647 h 751"/>
              <a:gd name="T6" fmla="*/ 2147483647 w 1267"/>
              <a:gd name="T7" fmla="*/ 0 h 751"/>
              <a:gd name="T8" fmla="*/ 2147483647 w 1267"/>
              <a:gd name="T9" fmla="*/ 2147483647 h 751"/>
              <a:gd name="T10" fmla="*/ 2147483647 w 1267"/>
              <a:gd name="T11" fmla="*/ 2147483647 h 751"/>
              <a:gd name="T12" fmla="*/ 2147483647 w 1267"/>
              <a:gd name="T13" fmla="*/ 2147483647 h 751"/>
              <a:gd name="T14" fmla="*/ 2147483647 w 1267"/>
              <a:gd name="T15" fmla="*/ 2147483647 h 751"/>
              <a:gd name="T16" fmla="*/ 2147483647 w 1267"/>
              <a:gd name="T17" fmla="*/ 2147483647 h 751"/>
              <a:gd name="T18" fmla="*/ 2147483647 w 1267"/>
              <a:gd name="T19" fmla="*/ 2147483647 h 751"/>
              <a:gd name="T20" fmla="*/ 2147483647 w 1267"/>
              <a:gd name="T21" fmla="*/ 2147483647 h 751"/>
              <a:gd name="T22" fmla="*/ 2147483647 w 1267"/>
              <a:gd name="T23" fmla="*/ 2147483647 h 751"/>
              <a:gd name="T24" fmla="*/ 2147483647 w 1267"/>
              <a:gd name="T25" fmla="*/ 2147483647 h 751"/>
              <a:gd name="T26" fmla="*/ 2147483647 w 1267"/>
              <a:gd name="T27" fmla="*/ 2147483647 h 751"/>
              <a:gd name="T28" fmla="*/ 2147483647 w 1267"/>
              <a:gd name="T29" fmla="*/ 2147483647 h 751"/>
              <a:gd name="T30" fmla="*/ 2147483647 w 1267"/>
              <a:gd name="T31" fmla="*/ 2147483647 h 751"/>
              <a:gd name="T32" fmla="*/ 2147483647 w 1267"/>
              <a:gd name="T33" fmla="*/ 2147483647 h 751"/>
              <a:gd name="T34" fmla="*/ 2147483647 w 1267"/>
              <a:gd name="T35" fmla="*/ 2147483647 h 751"/>
              <a:gd name="T36" fmla="*/ 2147483647 w 1267"/>
              <a:gd name="T37" fmla="*/ 2147483647 h 751"/>
              <a:gd name="T38" fmla="*/ 2147483647 w 1267"/>
              <a:gd name="T39" fmla="*/ 2147483647 h 751"/>
              <a:gd name="T40" fmla="*/ 2147483647 w 1267"/>
              <a:gd name="T41" fmla="*/ 2147483647 h 751"/>
              <a:gd name="T42" fmla="*/ 2147483647 w 1267"/>
              <a:gd name="T43" fmla="*/ 2147483647 h 751"/>
              <a:gd name="T44" fmla="*/ 2147483647 w 1267"/>
              <a:gd name="T45" fmla="*/ 2147483647 h 751"/>
              <a:gd name="T46" fmla="*/ 2147483647 w 1267"/>
              <a:gd name="T47" fmla="*/ 2147483647 h 751"/>
              <a:gd name="T48" fmla="*/ 2147483647 w 1267"/>
              <a:gd name="T49" fmla="*/ 2147483647 h 751"/>
              <a:gd name="T50" fmla="*/ 2147483647 w 1267"/>
              <a:gd name="T51" fmla="*/ 2147483647 h 751"/>
              <a:gd name="T52" fmla="*/ 2147483647 w 1267"/>
              <a:gd name="T53" fmla="*/ 2147483647 h 751"/>
              <a:gd name="T54" fmla="*/ 2147483647 w 1267"/>
              <a:gd name="T55" fmla="*/ 2147483647 h 751"/>
              <a:gd name="T56" fmla="*/ 2147483647 w 1267"/>
              <a:gd name="T57" fmla="*/ 2147483647 h 751"/>
              <a:gd name="T58" fmla="*/ 2147483647 w 1267"/>
              <a:gd name="T59" fmla="*/ 2147483647 h 751"/>
              <a:gd name="T60" fmla="*/ 2147483647 w 1267"/>
              <a:gd name="T61" fmla="*/ 2147483647 h 751"/>
              <a:gd name="T62" fmla="*/ 2147483647 w 1267"/>
              <a:gd name="T63" fmla="*/ 2147483647 h 751"/>
              <a:gd name="T64" fmla="*/ 2147483647 w 1267"/>
              <a:gd name="T65" fmla="*/ 2147483647 h 751"/>
              <a:gd name="T66" fmla="*/ 2147483647 w 1267"/>
              <a:gd name="T67" fmla="*/ 2147483647 h 751"/>
              <a:gd name="T68" fmla="*/ 2147483647 w 1267"/>
              <a:gd name="T69" fmla="*/ 2147483647 h 751"/>
              <a:gd name="T70" fmla="*/ 2147483647 w 1267"/>
              <a:gd name="T71" fmla="*/ 2147483647 h 751"/>
              <a:gd name="T72" fmla="*/ 2147483647 w 1267"/>
              <a:gd name="T73" fmla="*/ 2147483647 h 751"/>
              <a:gd name="T74" fmla="*/ 2147483647 w 1267"/>
              <a:gd name="T75" fmla="*/ 2147483647 h 751"/>
              <a:gd name="T76" fmla="*/ 2147483647 w 1267"/>
              <a:gd name="T77" fmla="*/ 2147483647 h 751"/>
              <a:gd name="T78" fmla="*/ 2147483647 w 1267"/>
              <a:gd name="T79" fmla="*/ 2147483647 h 751"/>
              <a:gd name="T80" fmla="*/ 2147483647 w 1267"/>
              <a:gd name="T81" fmla="*/ 2147483647 h 751"/>
              <a:gd name="T82" fmla="*/ 2147483647 w 1267"/>
              <a:gd name="T83" fmla="*/ 2147483647 h 751"/>
              <a:gd name="T84" fmla="*/ 2147483647 w 1267"/>
              <a:gd name="T85" fmla="*/ 2147483647 h 751"/>
              <a:gd name="T86" fmla="*/ 2147483647 w 1267"/>
              <a:gd name="T87" fmla="*/ 2147483647 h 751"/>
              <a:gd name="T88" fmla="*/ 2147483647 w 1267"/>
              <a:gd name="T89" fmla="*/ 2147483647 h 751"/>
              <a:gd name="T90" fmla="*/ 2147483647 w 1267"/>
              <a:gd name="T91" fmla="*/ 2147483647 h 751"/>
              <a:gd name="T92" fmla="*/ 2147483647 w 1267"/>
              <a:gd name="T93" fmla="*/ 2147483647 h 751"/>
              <a:gd name="T94" fmla="*/ 2147483647 w 1267"/>
              <a:gd name="T95" fmla="*/ 2147483647 h 751"/>
              <a:gd name="T96" fmla="*/ 2147483647 w 1267"/>
              <a:gd name="T97" fmla="*/ 2147483647 h 751"/>
              <a:gd name="T98" fmla="*/ 2147483647 w 1267"/>
              <a:gd name="T99" fmla="*/ 2147483647 h 751"/>
              <a:gd name="T100" fmla="*/ 2147483647 w 1267"/>
              <a:gd name="T101" fmla="*/ 2147483647 h 751"/>
              <a:gd name="T102" fmla="*/ 2147483647 w 1267"/>
              <a:gd name="T103" fmla="*/ 2147483647 h 751"/>
              <a:gd name="T104" fmla="*/ 2147483647 w 1267"/>
              <a:gd name="T105" fmla="*/ 2147483647 h 751"/>
              <a:gd name="T106" fmla="*/ 2147483647 w 1267"/>
              <a:gd name="T107" fmla="*/ 2147483647 h 751"/>
              <a:gd name="T108" fmla="*/ 2147483647 w 1267"/>
              <a:gd name="T109" fmla="*/ 2147483647 h 75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67"/>
              <a:gd name="T166" fmla="*/ 0 h 751"/>
              <a:gd name="T167" fmla="*/ 1267 w 1267"/>
              <a:gd name="T168" fmla="*/ 751 h 75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67" h="751">
                <a:moveTo>
                  <a:pt x="6" y="30"/>
                </a:moveTo>
                <a:lnTo>
                  <a:pt x="0" y="12"/>
                </a:lnTo>
                <a:lnTo>
                  <a:pt x="18" y="18"/>
                </a:lnTo>
                <a:lnTo>
                  <a:pt x="36" y="24"/>
                </a:lnTo>
                <a:lnTo>
                  <a:pt x="54" y="24"/>
                </a:lnTo>
                <a:lnTo>
                  <a:pt x="72" y="24"/>
                </a:lnTo>
                <a:lnTo>
                  <a:pt x="534" y="30"/>
                </a:lnTo>
                <a:lnTo>
                  <a:pt x="528" y="12"/>
                </a:lnTo>
                <a:lnTo>
                  <a:pt x="546" y="0"/>
                </a:lnTo>
                <a:lnTo>
                  <a:pt x="564" y="0"/>
                </a:lnTo>
                <a:lnTo>
                  <a:pt x="582" y="0"/>
                </a:lnTo>
                <a:lnTo>
                  <a:pt x="600" y="6"/>
                </a:lnTo>
                <a:lnTo>
                  <a:pt x="618" y="6"/>
                </a:lnTo>
                <a:lnTo>
                  <a:pt x="636" y="6"/>
                </a:lnTo>
                <a:lnTo>
                  <a:pt x="654" y="6"/>
                </a:lnTo>
                <a:lnTo>
                  <a:pt x="672" y="6"/>
                </a:lnTo>
                <a:lnTo>
                  <a:pt x="690" y="6"/>
                </a:lnTo>
                <a:lnTo>
                  <a:pt x="708" y="6"/>
                </a:lnTo>
                <a:lnTo>
                  <a:pt x="720" y="24"/>
                </a:lnTo>
                <a:lnTo>
                  <a:pt x="738" y="36"/>
                </a:lnTo>
                <a:lnTo>
                  <a:pt x="756" y="36"/>
                </a:lnTo>
                <a:lnTo>
                  <a:pt x="774" y="48"/>
                </a:lnTo>
                <a:lnTo>
                  <a:pt x="792" y="60"/>
                </a:lnTo>
                <a:lnTo>
                  <a:pt x="810" y="66"/>
                </a:lnTo>
                <a:lnTo>
                  <a:pt x="828" y="54"/>
                </a:lnTo>
                <a:lnTo>
                  <a:pt x="846" y="54"/>
                </a:lnTo>
                <a:lnTo>
                  <a:pt x="864" y="60"/>
                </a:lnTo>
                <a:lnTo>
                  <a:pt x="876" y="78"/>
                </a:lnTo>
                <a:lnTo>
                  <a:pt x="894" y="72"/>
                </a:lnTo>
                <a:lnTo>
                  <a:pt x="912" y="78"/>
                </a:lnTo>
                <a:lnTo>
                  <a:pt x="930" y="90"/>
                </a:lnTo>
                <a:lnTo>
                  <a:pt x="948" y="102"/>
                </a:lnTo>
                <a:lnTo>
                  <a:pt x="966" y="108"/>
                </a:lnTo>
                <a:lnTo>
                  <a:pt x="984" y="108"/>
                </a:lnTo>
                <a:lnTo>
                  <a:pt x="972" y="126"/>
                </a:lnTo>
                <a:lnTo>
                  <a:pt x="966" y="144"/>
                </a:lnTo>
                <a:lnTo>
                  <a:pt x="954" y="162"/>
                </a:lnTo>
                <a:lnTo>
                  <a:pt x="942" y="180"/>
                </a:lnTo>
                <a:lnTo>
                  <a:pt x="930" y="198"/>
                </a:lnTo>
                <a:lnTo>
                  <a:pt x="918" y="216"/>
                </a:lnTo>
                <a:lnTo>
                  <a:pt x="918" y="234"/>
                </a:lnTo>
                <a:lnTo>
                  <a:pt x="912" y="252"/>
                </a:lnTo>
                <a:lnTo>
                  <a:pt x="894" y="270"/>
                </a:lnTo>
                <a:lnTo>
                  <a:pt x="888" y="288"/>
                </a:lnTo>
                <a:lnTo>
                  <a:pt x="882" y="306"/>
                </a:lnTo>
                <a:lnTo>
                  <a:pt x="876" y="324"/>
                </a:lnTo>
                <a:lnTo>
                  <a:pt x="876" y="342"/>
                </a:lnTo>
                <a:lnTo>
                  <a:pt x="876" y="360"/>
                </a:lnTo>
                <a:lnTo>
                  <a:pt x="882" y="378"/>
                </a:lnTo>
                <a:lnTo>
                  <a:pt x="900" y="378"/>
                </a:lnTo>
                <a:lnTo>
                  <a:pt x="918" y="378"/>
                </a:lnTo>
                <a:lnTo>
                  <a:pt x="936" y="384"/>
                </a:lnTo>
                <a:lnTo>
                  <a:pt x="954" y="384"/>
                </a:lnTo>
                <a:lnTo>
                  <a:pt x="972" y="384"/>
                </a:lnTo>
                <a:lnTo>
                  <a:pt x="990" y="384"/>
                </a:lnTo>
                <a:lnTo>
                  <a:pt x="1008" y="372"/>
                </a:lnTo>
                <a:lnTo>
                  <a:pt x="1026" y="372"/>
                </a:lnTo>
                <a:lnTo>
                  <a:pt x="1044" y="366"/>
                </a:lnTo>
                <a:lnTo>
                  <a:pt x="1062" y="366"/>
                </a:lnTo>
                <a:lnTo>
                  <a:pt x="1080" y="360"/>
                </a:lnTo>
                <a:lnTo>
                  <a:pt x="1098" y="360"/>
                </a:lnTo>
                <a:lnTo>
                  <a:pt x="1116" y="360"/>
                </a:lnTo>
                <a:lnTo>
                  <a:pt x="1134" y="354"/>
                </a:lnTo>
                <a:lnTo>
                  <a:pt x="1146" y="372"/>
                </a:lnTo>
                <a:lnTo>
                  <a:pt x="1152" y="390"/>
                </a:lnTo>
                <a:lnTo>
                  <a:pt x="1164" y="408"/>
                </a:lnTo>
                <a:lnTo>
                  <a:pt x="1176" y="426"/>
                </a:lnTo>
                <a:lnTo>
                  <a:pt x="1182" y="444"/>
                </a:lnTo>
                <a:lnTo>
                  <a:pt x="1188" y="462"/>
                </a:lnTo>
                <a:lnTo>
                  <a:pt x="1188" y="480"/>
                </a:lnTo>
                <a:lnTo>
                  <a:pt x="1170" y="492"/>
                </a:lnTo>
                <a:lnTo>
                  <a:pt x="1164" y="510"/>
                </a:lnTo>
                <a:lnTo>
                  <a:pt x="1152" y="528"/>
                </a:lnTo>
                <a:lnTo>
                  <a:pt x="1152" y="546"/>
                </a:lnTo>
                <a:lnTo>
                  <a:pt x="1152" y="564"/>
                </a:lnTo>
                <a:lnTo>
                  <a:pt x="1158" y="582"/>
                </a:lnTo>
                <a:lnTo>
                  <a:pt x="1164" y="600"/>
                </a:lnTo>
                <a:lnTo>
                  <a:pt x="1182" y="612"/>
                </a:lnTo>
                <a:lnTo>
                  <a:pt x="1200" y="612"/>
                </a:lnTo>
                <a:lnTo>
                  <a:pt x="1218" y="606"/>
                </a:lnTo>
                <a:lnTo>
                  <a:pt x="1236" y="600"/>
                </a:lnTo>
                <a:lnTo>
                  <a:pt x="1254" y="600"/>
                </a:lnTo>
                <a:lnTo>
                  <a:pt x="1266" y="618"/>
                </a:lnTo>
                <a:lnTo>
                  <a:pt x="1254" y="636"/>
                </a:lnTo>
                <a:lnTo>
                  <a:pt x="1242" y="654"/>
                </a:lnTo>
                <a:lnTo>
                  <a:pt x="1230" y="672"/>
                </a:lnTo>
                <a:lnTo>
                  <a:pt x="1212" y="684"/>
                </a:lnTo>
                <a:lnTo>
                  <a:pt x="1194" y="702"/>
                </a:lnTo>
                <a:lnTo>
                  <a:pt x="1176" y="720"/>
                </a:lnTo>
                <a:lnTo>
                  <a:pt x="1164" y="738"/>
                </a:lnTo>
                <a:lnTo>
                  <a:pt x="1146" y="738"/>
                </a:lnTo>
                <a:lnTo>
                  <a:pt x="1128" y="732"/>
                </a:lnTo>
                <a:lnTo>
                  <a:pt x="1110" y="744"/>
                </a:lnTo>
                <a:lnTo>
                  <a:pt x="1092" y="744"/>
                </a:lnTo>
                <a:lnTo>
                  <a:pt x="1074" y="750"/>
                </a:lnTo>
                <a:lnTo>
                  <a:pt x="1056" y="750"/>
                </a:lnTo>
                <a:lnTo>
                  <a:pt x="1038" y="750"/>
                </a:lnTo>
                <a:lnTo>
                  <a:pt x="1020" y="750"/>
                </a:lnTo>
                <a:lnTo>
                  <a:pt x="1002" y="750"/>
                </a:lnTo>
                <a:lnTo>
                  <a:pt x="984" y="738"/>
                </a:lnTo>
                <a:lnTo>
                  <a:pt x="972" y="720"/>
                </a:lnTo>
                <a:lnTo>
                  <a:pt x="954" y="708"/>
                </a:lnTo>
                <a:lnTo>
                  <a:pt x="936" y="696"/>
                </a:lnTo>
                <a:lnTo>
                  <a:pt x="918" y="696"/>
                </a:lnTo>
                <a:lnTo>
                  <a:pt x="900" y="696"/>
                </a:lnTo>
                <a:lnTo>
                  <a:pt x="882" y="702"/>
                </a:lnTo>
                <a:lnTo>
                  <a:pt x="864" y="714"/>
                </a:lnTo>
                <a:lnTo>
                  <a:pt x="846" y="714"/>
                </a:lnTo>
                <a:lnTo>
                  <a:pt x="828" y="720"/>
                </a:lnTo>
                <a:lnTo>
                  <a:pt x="810" y="726"/>
                </a:lnTo>
                <a:lnTo>
                  <a:pt x="792" y="726"/>
                </a:lnTo>
                <a:lnTo>
                  <a:pt x="774" y="726"/>
                </a:lnTo>
                <a:lnTo>
                  <a:pt x="756" y="726"/>
                </a:lnTo>
                <a:lnTo>
                  <a:pt x="738" y="714"/>
                </a:lnTo>
                <a:lnTo>
                  <a:pt x="720" y="702"/>
                </a:lnTo>
                <a:lnTo>
                  <a:pt x="708" y="684"/>
                </a:lnTo>
                <a:lnTo>
                  <a:pt x="696" y="666"/>
                </a:lnTo>
                <a:lnTo>
                  <a:pt x="678" y="660"/>
                </a:lnTo>
                <a:lnTo>
                  <a:pt x="672" y="642"/>
                </a:lnTo>
                <a:lnTo>
                  <a:pt x="660" y="624"/>
                </a:lnTo>
                <a:lnTo>
                  <a:pt x="642" y="606"/>
                </a:lnTo>
                <a:lnTo>
                  <a:pt x="624" y="594"/>
                </a:lnTo>
                <a:lnTo>
                  <a:pt x="606" y="588"/>
                </a:lnTo>
                <a:lnTo>
                  <a:pt x="588" y="582"/>
                </a:lnTo>
                <a:lnTo>
                  <a:pt x="564" y="564"/>
                </a:lnTo>
                <a:lnTo>
                  <a:pt x="546" y="552"/>
                </a:lnTo>
                <a:lnTo>
                  <a:pt x="534" y="534"/>
                </a:lnTo>
                <a:lnTo>
                  <a:pt x="522" y="516"/>
                </a:lnTo>
                <a:lnTo>
                  <a:pt x="510" y="498"/>
                </a:lnTo>
                <a:lnTo>
                  <a:pt x="504" y="480"/>
                </a:lnTo>
                <a:lnTo>
                  <a:pt x="498" y="462"/>
                </a:lnTo>
                <a:lnTo>
                  <a:pt x="486" y="444"/>
                </a:lnTo>
                <a:lnTo>
                  <a:pt x="474" y="426"/>
                </a:lnTo>
                <a:lnTo>
                  <a:pt x="462" y="408"/>
                </a:lnTo>
                <a:lnTo>
                  <a:pt x="444" y="396"/>
                </a:lnTo>
                <a:lnTo>
                  <a:pt x="432" y="378"/>
                </a:lnTo>
                <a:lnTo>
                  <a:pt x="414" y="372"/>
                </a:lnTo>
                <a:lnTo>
                  <a:pt x="408" y="354"/>
                </a:lnTo>
                <a:lnTo>
                  <a:pt x="402" y="336"/>
                </a:lnTo>
                <a:lnTo>
                  <a:pt x="396" y="318"/>
                </a:lnTo>
                <a:lnTo>
                  <a:pt x="372" y="300"/>
                </a:lnTo>
                <a:lnTo>
                  <a:pt x="366" y="282"/>
                </a:lnTo>
                <a:lnTo>
                  <a:pt x="360" y="264"/>
                </a:lnTo>
                <a:lnTo>
                  <a:pt x="354" y="246"/>
                </a:lnTo>
                <a:lnTo>
                  <a:pt x="348" y="228"/>
                </a:lnTo>
                <a:lnTo>
                  <a:pt x="342" y="210"/>
                </a:lnTo>
                <a:lnTo>
                  <a:pt x="330" y="192"/>
                </a:lnTo>
                <a:lnTo>
                  <a:pt x="312" y="180"/>
                </a:lnTo>
                <a:lnTo>
                  <a:pt x="294" y="180"/>
                </a:lnTo>
                <a:lnTo>
                  <a:pt x="276" y="186"/>
                </a:lnTo>
                <a:lnTo>
                  <a:pt x="258" y="186"/>
                </a:lnTo>
                <a:lnTo>
                  <a:pt x="240" y="192"/>
                </a:lnTo>
                <a:lnTo>
                  <a:pt x="222" y="192"/>
                </a:lnTo>
                <a:lnTo>
                  <a:pt x="204" y="186"/>
                </a:lnTo>
                <a:lnTo>
                  <a:pt x="186" y="180"/>
                </a:lnTo>
                <a:lnTo>
                  <a:pt x="168" y="168"/>
                </a:lnTo>
                <a:lnTo>
                  <a:pt x="150" y="156"/>
                </a:lnTo>
                <a:lnTo>
                  <a:pt x="138" y="138"/>
                </a:lnTo>
                <a:lnTo>
                  <a:pt x="120" y="132"/>
                </a:lnTo>
                <a:lnTo>
                  <a:pt x="102" y="120"/>
                </a:lnTo>
                <a:lnTo>
                  <a:pt x="84" y="108"/>
                </a:lnTo>
                <a:lnTo>
                  <a:pt x="72" y="90"/>
                </a:lnTo>
                <a:lnTo>
                  <a:pt x="54" y="84"/>
                </a:lnTo>
                <a:lnTo>
                  <a:pt x="36" y="72"/>
                </a:lnTo>
                <a:lnTo>
                  <a:pt x="36" y="54"/>
                </a:lnTo>
                <a:lnTo>
                  <a:pt x="48" y="36"/>
                </a:lnTo>
              </a:path>
            </a:pathLst>
          </a:custGeom>
          <a:noFill/>
          <a:ln w="9525" cap="rnd">
            <a:noFill/>
            <a:round/>
            <a:headEnd type="none" w="sm" len="sm"/>
            <a:tailEnd type="none" w="sm" len="sm"/>
          </a:ln>
        </p:spPr>
        <p:txBody>
          <a:bodyPr/>
          <a:lstStyle/>
          <a:p>
            <a:endParaRPr lang="en-US"/>
          </a:p>
        </p:txBody>
      </p:sp>
      <p:sp>
        <p:nvSpPr>
          <p:cNvPr id="8220" name="Freeform 38"/>
          <p:cNvSpPr>
            <a:spLocks/>
          </p:cNvSpPr>
          <p:nvPr/>
        </p:nvSpPr>
        <p:spPr bwMode="auto">
          <a:xfrm>
            <a:off x="5462588" y="5006975"/>
            <a:ext cx="811212" cy="449263"/>
          </a:xfrm>
          <a:custGeom>
            <a:avLst/>
            <a:gdLst>
              <a:gd name="T0" fmla="*/ 2147483647 w 511"/>
              <a:gd name="T1" fmla="*/ 0 h 283"/>
              <a:gd name="T2" fmla="*/ 2147483647 w 511"/>
              <a:gd name="T3" fmla="*/ 2147483647 h 283"/>
              <a:gd name="T4" fmla="*/ 2147483647 w 511"/>
              <a:gd name="T5" fmla="*/ 2147483647 h 283"/>
              <a:gd name="T6" fmla="*/ 2147483647 w 511"/>
              <a:gd name="T7" fmla="*/ 2147483647 h 283"/>
              <a:gd name="T8" fmla="*/ 2147483647 w 511"/>
              <a:gd name="T9" fmla="*/ 2147483647 h 283"/>
              <a:gd name="T10" fmla="*/ 2147483647 w 511"/>
              <a:gd name="T11" fmla="*/ 2147483647 h 283"/>
              <a:gd name="T12" fmla="*/ 2147483647 w 511"/>
              <a:gd name="T13" fmla="*/ 2147483647 h 283"/>
              <a:gd name="T14" fmla="*/ 2147483647 w 511"/>
              <a:gd name="T15" fmla="*/ 2147483647 h 283"/>
              <a:gd name="T16" fmla="*/ 2147483647 w 511"/>
              <a:gd name="T17" fmla="*/ 2147483647 h 283"/>
              <a:gd name="T18" fmla="*/ 2147483647 w 511"/>
              <a:gd name="T19" fmla="*/ 2147483647 h 283"/>
              <a:gd name="T20" fmla="*/ 2147483647 w 511"/>
              <a:gd name="T21" fmla="*/ 2147483647 h 283"/>
              <a:gd name="T22" fmla="*/ 2147483647 w 511"/>
              <a:gd name="T23" fmla="*/ 2147483647 h 283"/>
              <a:gd name="T24" fmla="*/ 2147483647 w 511"/>
              <a:gd name="T25" fmla="*/ 2147483647 h 283"/>
              <a:gd name="T26" fmla="*/ 2147483647 w 511"/>
              <a:gd name="T27" fmla="*/ 2147483647 h 283"/>
              <a:gd name="T28" fmla="*/ 2147483647 w 511"/>
              <a:gd name="T29" fmla="*/ 2147483647 h 283"/>
              <a:gd name="T30" fmla="*/ 2147483647 w 511"/>
              <a:gd name="T31" fmla="*/ 2147483647 h 283"/>
              <a:gd name="T32" fmla="*/ 2147483647 w 511"/>
              <a:gd name="T33" fmla="*/ 2147483647 h 283"/>
              <a:gd name="T34" fmla="*/ 2147483647 w 511"/>
              <a:gd name="T35" fmla="*/ 2147483647 h 283"/>
              <a:gd name="T36" fmla="*/ 2147483647 w 511"/>
              <a:gd name="T37" fmla="*/ 2147483647 h 283"/>
              <a:gd name="T38" fmla="*/ 2147483647 w 511"/>
              <a:gd name="T39" fmla="*/ 2147483647 h 283"/>
              <a:gd name="T40" fmla="*/ 2147483647 w 511"/>
              <a:gd name="T41" fmla="*/ 2147483647 h 283"/>
              <a:gd name="T42" fmla="*/ 2147483647 w 511"/>
              <a:gd name="T43" fmla="*/ 2147483647 h 283"/>
              <a:gd name="T44" fmla="*/ 2147483647 w 511"/>
              <a:gd name="T45" fmla="*/ 2147483647 h 283"/>
              <a:gd name="T46" fmla="*/ 2147483647 w 511"/>
              <a:gd name="T47" fmla="*/ 2147483647 h 283"/>
              <a:gd name="T48" fmla="*/ 2147483647 w 511"/>
              <a:gd name="T49" fmla="*/ 2147483647 h 283"/>
              <a:gd name="T50" fmla="*/ 2147483647 w 511"/>
              <a:gd name="T51" fmla="*/ 2147483647 h 283"/>
              <a:gd name="T52" fmla="*/ 2147483647 w 511"/>
              <a:gd name="T53" fmla="*/ 2147483647 h 283"/>
              <a:gd name="T54" fmla="*/ 2147483647 w 511"/>
              <a:gd name="T55" fmla="*/ 2147483647 h 283"/>
              <a:gd name="T56" fmla="*/ 2147483647 w 511"/>
              <a:gd name="T57" fmla="*/ 2147483647 h 283"/>
              <a:gd name="T58" fmla="*/ 2147483647 w 511"/>
              <a:gd name="T59" fmla="*/ 2147483647 h 283"/>
              <a:gd name="T60" fmla="*/ 2147483647 w 511"/>
              <a:gd name="T61" fmla="*/ 2147483647 h 283"/>
              <a:gd name="T62" fmla="*/ 2147483647 w 511"/>
              <a:gd name="T63" fmla="*/ 2147483647 h 283"/>
              <a:gd name="T64" fmla="*/ 2147483647 w 511"/>
              <a:gd name="T65" fmla="*/ 2147483647 h 283"/>
              <a:gd name="T66" fmla="*/ 2147483647 w 511"/>
              <a:gd name="T67" fmla="*/ 2147483647 h 283"/>
              <a:gd name="T68" fmla="*/ 2147483647 w 511"/>
              <a:gd name="T69" fmla="*/ 2147483647 h 283"/>
              <a:gd name="T70" fmla="*/ 2147483647 w 511"/>
              <a:gd name="T71" fmla="*/ 2147483647 h 283"/>
              <a:gd name="T72" fmla="*/ 2147483647 w 511"/>
              <a:gd name="T73" fmla="*/ 2147483647 h 283"/>
              <a:gd name="T74" fmla="*/ 2147483647 w 511"/>
              <a:gd name="T75" fmla="*/ 2147483647 h 283"/>
              <a:gd name="T76" fmla="*/ 2147483647 w 511"/>
              <a:gd name="T77" fmla="*/ 2147483647 h 28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11"/>
              <a:gd name="T118" fmla="*/ 0 h 283"/>
              <a:gd name="T119" fmla="*/ 511 w 511"/>
              <a:gd name="T120" fmla="*/ 283 h 28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11" h="283">
                <a:moveTo>
                  <a:pt x="0" y="18"/>
                </a:moveTo>
                <a:lnTo>
                  <a:pt x="12" y="0"/>
                </a:lnTo>
                <a:lnTo>
                  <a:pt x="12" y="18"/>
                </a:lnTo>
                <a:lnTo>
                  <a:pt x="24" y="36"/>
                </a:lnTo>
                <a:lnTo>
                  <a:pt x="42" y="42"/>
                </a:lnTo>
                <a:lnTo>
                  <a:pt x="60" y="54"/>
                </a:lnTo>
                <a:lnTo>
                  <a:pt x="78" y="60"/>
                </a:lnTo>
                <a:lnTo>
                  <a:pt x="96" y="60"/>
                </a:lnTo>
                <a:lnTo>
                  <a:pt x="114" y="60"/>
                </a:lnTo>
                <a:lnTo>
                  <a:pt x="132" y="60"/>
                </a:lnTo>
                <a:lnTo>
                  <a:pt x="150" y="60"/>
                </a:lnTo>
                <a:lnTo>
                  <a:pt x="168" y="60"/>
                </a:lnTo>
                <a:lnTo>
                  <a:pt x="186" y="60"/>
                </a:lnTo>
                <a:lnTo>
                  <a:pt x="204" y="60"/>
                </a:lnTo>
                <a:lnTo>
                  <a:pt x="222" y="60"/>
                </a:lnTo>
                <a:lnTo>
                  <a:pt x="240" y="60"/>
                </a:lnTo>
                <a:lnTo>
                  <a:pt x="258" y="60"/>
                </a:lnTo>
                <a:lnTo>
                  <a:pt x="276" y="48"/>
                </a:lnTo>
                <a:lnTo>
                  <a:pt x="294" y="42"/>
                </a:lnTo>
                <a:lnTo>
                  <a:pt x="312" y="42"/>
                </a:lnTo>
                <a:lnTo>
                  <a:pt x="330" y="42"/>
                </a:lnTo>
                <a:lnTo>
                  <a:pt x="348" y="42"/>
                </a:lnTo>
                <a:lnTo>
                  <a:pt x="366" y="36"/>
                </a:lnTo>
                <a:lnTo>
                  <a:pt x="384" y="36"/>
                </a:lnTo>
                <a:lnTo>
                  <a:pt x="402" y="36"/>
                </a:lnTo>
                <a:lnTo>
                  <a:pt x="402" y="54"/>
                </a:lnTo>
                <a:lnTo>
                  <a:pt x="396" y="72"/>
                </a:lnTo>
                <a:lnTo>
                  <a:pt x="396" y="90"/>
                </a:lnTo>
                <a:lnTo>
                  <a:pt x="408" y="108"/>
                </a:lnTo>
                <a:lnTo>
                  <a:pt x="414" y="126"/>
                </a:lnTo>
                <a:lnTo>
                  <a:pt x="420" y="144"/>
                </a:lnTo>
                <a:lnTo>
                  <a:pt x="438" y="156"/>
                </a:lnTo>
                <a:lnTo>
                  <a:pt x="450" y="174"/>
                </a:lnTo>
                <a:lnTo>
                  <a:pt x="456" y="192"/>
                </a:lnTo>
                <a:lnTo>
                  <a:pt x="474" y="204"/>
                </a:lnTo>
                <a:lnTo>
                  <a:pt x="492" y="216"/>
                </a:lnTo>
                <a:lnTo>
                  <a:pt x="504" y="234"/>
                </a:lnTo>
                <a:lnTo>
                  <a:pt x="510" y="252"/>
                </a:lnTo>
                <a:lnTo>
                  <a:pt x="498" y="270"/>
                </a:lnTo>
                <a:lnTo>
                  <a:pt x="480" y="276"/>
                </a:lnTo>
                <a:lnTo>
                  <a:pt x="462" y="282"/>
                </a:lnTo>
                <a:lnTo>
                  <a:pt x="480" y="270"/>
                </a:lnTo>
                <a:lnTo>
                  <a:pt x="468" y="252"/>
                </a:lnTo>
                <a:lnTo>
                  <a:pt x="450" y="240"/>
                </a:lnTo>
                <a:lnTo>
                  <a:pt x="432" y="234"/>
                </a:lnTo>
                <a:lnTo>
                  <a:pt x="414" y="234"/>
                </a:lnTo>
                <a:lnTo>
                  <a:pt x="402" y="252"/>
                </a:lnTo>
                <a:lnTo>
                  <a:pt x="384" y="258"/>
                </a:lnTo>
                <a:lnTo>
                  <a:pt x="366" y="264"/>
                </a:lnTo>
                <a:lnTo>
                  <a:pt x="348" y="264"/>
                </a:lnTo>
                <a:lnTo>
                  <a:pt x="330" y="264"/>
                </a:lnTo>
                <a:lnTo>
                  <a:pt x="312" y="264"/>
                </a:lnTo>
                <a:lnTo>
                  <a:pt x="294" y="258"/>
                </a:lnTo>
                <a:lnTo>
                  <a:pt x="276" y="258"/>
                </a:lnTo>
                <a:lnTo>
                  <a:pt x="288" y="240"/>
                </a:lnTo>
                <a:lnTo>
                  <a:pt x="288" y="222"/>
                </a:lnTo>
                <a:lnTo>
                  <a:pt x="270" y="222"/>
                </a:lnTo>
                <a:lnTo>
                  <a:pt x="252" y="222"/>
                </a:lnTo>
                <a:lnTo>
                  <a:pt x="240" y="204"/>
                </a:lnTo>
                <a:lnTo>
                  <a:pt x="222" y="198"/>
                </a:lnTo>
                <a:lnTo>
                  <a:pt x="210" y="180"/>
                </a:lnTo>
                <a:lnTo>
                  <a:pt x="198" y="198"/>
                </a:lnTo>
                <a:lnTo>
                  <a:pt x="186" y="216"/>
                </a:lnTo>
                <a:lnTo>
                  <a:pt x="168" y="234"/>
                </a:lnTo>
                <a:lnTo>
                  <a:pt x="132" y="240"/>
                </a:lnTo>
                <a:lnTo>
                  <a:pt x="114" y="234"/>
                </a:lnTo>
                <a:lnTo>
                  <a:pt x="96" y="222"/>
                </a:lnTo>
                <a:lnTo>
                  <a:pt x="78" y="222"/>
                </a:lnTo>
                <a:lnTo>
                  <a:pt x="60" y="216"/>
                </a:lnTo>
                <a:lnTo>
                  <a:pt x="42" y="210"/>
                </a:lnTo>
                <a:lnTo>
                  <a:pt x="36" y="192"/>
                </a:lnTo>
                <a:lnTo>
                  <a:pt x="36" y="174"/>
                </a:lnTo>
                <a:lnTo>
                  <a:pt x="42" y="156"/>
                </a:lnTo>
                <a:lnTo>
                  <a:pt x="42" y="138"/>
                </a:lnTo>
                <a:lnTo>
                  <a:pt x="42" y="120"/>
                </a:lnTo>
                <a:lnTo>
                  <a:pt x="36" y="102"/>
                </a:lnTo>
                <a:lnTo>
                  <a:pt x="36" y="84"/>
                </a:lnTo>
                <a:lnTo>
                  <a:pt x="30" y="66"/>
                </a:lnTo>
                <a:lnTo>
                  <a:pt x="42" y="48"/>
                </a:lnTo>
              </a:path>
            </a:pathLst>
          </a:custGeom>
          <a:noFill/>
          <a:ln w="9525" cap="rnd">
            <a:noFill/>
            <a:round/>
            <a:headEnd type="none" w="sm" len="sm"/>
            <a:tailEnd type="none" w="sm" len="sm"/>
          </a:ln>
        </p:spPr>
        <p:txBody>
          <a:bodyPr/>
          <a:lstStyle/>
          <a:p>
            <a:endParaRPr lang="en-US"/>
          </a:p>
        </p:txBody>
      </p:sp>
      <p:sp>
        <p:nvSpPr>
          <p:cNvPr id="8221" name="Freeform 39"/>
          <p:cNvSpPr>
            <a:spLocks/>
          </p:cNvSpPr>
          <p:nvPr/>
        </p:nvSpPr>
        <p:spPr bwMode="auto">
          <a:xfrm>
            <a:off x="5443538" y="4292600"/>
            <a:ext cx="839787" cy="973138"/>
          </a:xfrm>
          <a:custGeom>
            <a:avLst/>
            <a:gdLst>
              <a:gd name="T0" fmla="*/ 2147483647 w 529"/>
              <a:gd name="T1" fmla="*/ 2147483647 h 613"/>
              <a:gd name="T2" fmla="*/ 2147483647 w 529"/>
              <a:gd name="T3" fmla="*/ 2147483647 h 613"/>
              <a:gd name="T4" fmla="*/ 2147483647 w 529"/>
              <a:gd name="T5" fmla="*/ 2147483647 h 613"/>
              <a:gd name="T6" fmla="*/ 2147483647 w 529"/>
              <a:gd name="T7" fmla="*/ 2147483647 h 613"/>
              <a:gd name="T8" fmla="*/ 2147483647 w 529"/>
              <a:gd name="T9" fmla="*/ 2147483647 h 613"/>
              <a:gd name="T10" fmla="*/ 2147483647 w 529"/>
              <a:gd name="T11" fmla="*/ 2147483647 h 613"/>
              <a:gd name="T12" fmla="*/ 2147483647 w 529"/>
              <a:gd name="T13" fmla="*/ 2147483647 h 613"/>
              <a:gd name="T14" fmla="*/ 2147483647 w 529"/>
              <a:gd name="T15" fmla="*/ 2147483647 h 613"/>
              <a:gd name="T16" fmla="*/ 2147483647 w 529"/>
              <a:gd name="T17" fmla="*/ 2147483647 h 613"/>
              <a:gd name="T18" fmla="*/ 2147483647 w 529"/>
              <a:gd name="T19" fmla="*/ 2147483647 h 613"/>
              <a:gd name="T20" fmla="*/ 2147483647 w 529"/>
              <a:gd name="T21" fmla="*/ 2147483647 h 613"/>
              <a:gd name="T22" fmla="*/ 2147483647 w 529"/>
              <a:gd name="T23" fmla="*/ 2147483647 h 613"/>
              <a:gd name="T24" fmla="*/ 2147483647 w 529"/>
              <a:gd name="T25" fmla="*/ 2147483647 h 613"/>
              <a:gd name="T26" fmla="*/ 2147483647 w 529"/>
              <a:gd name="T27" fmla="*/ 2147483647 h 613"/>
              <a:gd name="T28" fmla="*/ 2147483647 w 529"/>
              <a:gd name="T29" fmla="*/ 2147483647 h 613"/>
              <a:gd name="T30" fmla="*/ 2147483647 w 529"/>
              <a:gd name="T31" fmla="*/ 2147483647 h 613"/>
              <a:gd name="T32" fmla="*/ 2147483647 w 529"/>
              <a:gd name="T33" fmla="*/ 2147483647 h 613"/>
              <a:gd name="T34" fmla="*/ 2147483647 w 529"/>
              <a:gd name="T35" fmla="*/ 2147483647 h 613"/>
              <a:gd name="T36" fmla="*/ 2147483647 w 529"/>
              <a:gd name="T37" fmla="*/ 2147483647 h 613"/>
              <a:gd name="T38" fmla="*/ 2147483647 w 529"/>
              <a:gd name="T39" fmla="*/ 2147483647 h 613"/>
              <a:gd name="T40" fmla="*/ 2147483647 w 529"/>
              <a:gd name="T41" fmla="*/ 2147483647 h 613"/>
              <a:gd name="T42" fmla="*/ 2147483647 w 529"/>
              <a:gd name="T43" fmla="*/ 2147483647 h 613"/>
              <a:gd name="T44" fmla="*/ 2147483647 w 529"/>
              <a:gd name="T45" fmla="*/ 2147483647 h 613"/>
              <a:gd name="T46" fmla="*/ 2147483647 w 529"/>
              <a:gd name="T47" fmla="*/ 2147483647 h 613"/>
              <a:gd name="T48" fmla="*/ 2147483647 w 529"/>
              <a:gd name="T49" fmla="*/ 2147483647 h 613"/>
              <a:gd name="T50" fmla="*/ 2147483647 w 529"/>
              <a:gd name="T51" fmla="*/ 2147483647 h 613"/>
              <a:gd name="T52" fmla="*/ 2147483647 w 529"/>
              <a:gd name="T53" fmla="*/ 2147483647 h 613"/>
              <a:gd name="T54" fmla="*/ 2147483647 w 529"/>
              <a:gd name="T55" fmla="*/ 2147483647 h 613"/>
              <a:gd name="T56" fmla="*/ 2147483647 w 529"/>
              <a:gd name="T57" fmla="*/ 2147483647 h 613"/>
              <a:gd name="T58" fmla="*/ 2147483647 w 529"/>
              <a:gd name="T59" fmla="*/ 2147483647 h 613"/>
              <a:gd name="T60" fmla="*/ 2147483647 w 529"/>
              <a:gd name="T61" fmla="*/ 2147483647 h 613"/>
              <a:gd name="T62" fmla="*/ 2147483647 w 529"/>
              <a:gd name="T63" fmla="*/ 0 h 613"/>
              <a:gd name="T64" fmla="*/ 2147483647 w 529"/>
              <a:gd name="T65" fmla="*/ 0 h 613"/>
              <a:gd name="T66" fmla="*/ 2147483647 w 529"/>
              <a:gd name="T67" fmla="*/ 2147483647 h 613"/>
              <a:gd name="T68" fmla="*/ 2147483647 w 529"/>
              <a:gd name="T69" fmla="*/ 2147483647 h 613"/>
              <a:gd name="T70" fmla="*/ 2147483647 w 529"/>
              <a:gd name="T71" fmla="*/ 2147483647 h 613"/>
              <a:gd name="T72" fmla="*/ 2147483647 w 529"/>
              <a:gd name="T73" fmla="*/ 2147483647 h 613"/>
              <a:gd name="T74" fmla="*/ 2147483647 w 529"/>
              <a:gd name="T75" fmla="*/ 2147483647 h 613"/>
              <a:gd name="T76" fmla="*/ 2147483647 w 529"/>
              <a:gd name="T77" fmla="*/ 2147483647 h 613"/>
              <a:gd name="T78" fmla="*/ 0 w 529"/>
              <a:gd name="T79" fmla="*/ 2147483647 h 613"/>
              <a:gd name="T80" fmla="*/ 0 w 529"/>
              <a:gd name="T81" fmla="*/ 2147483647 h 613"/>
              <a:gd name="T82" fmla="*/ 0 w 529"/>
              <a:gd name="T83" fmla="*/ 2147483647 h 613"/>
              <a:gd name="T84" fmla="*/ 0 w 529"/>
              <a:gd name="T85" fmla="*/ 2147483647 h 613"/>
              <a:gd name="T86" fmla="*/ 2147483647 w 529"/>
              <a:gd name="T87" fmla="*/ 2147483647 h 613"/>
              <a:gd name="T88" fmla="*/ 2147483647 w 529"/>
              <a:gd name="T89" fmla="*/ 2147483647 h 613"/>
              <a:gd name="T90" fmla="*/ 2147483647 w 529"/>
              <a:gd name="T91" fmla="*/ 2147483647 h 613"/>
              <a:gd name="T92" fmla="*/ 2147483647 w 529"/>
              <a:gd name="T93" fmla="*/ 2147483647 h 613"/>
              <a:gd name="T94" fmla="*/ 2147483647 w 529"/>
              <a:gd name="T95" fmla="*/ 2147483647 h 613"/>
              <a:gd name="T96" fmla="*/ 2147483647 w 529"/>
              <a:gd name="T97" fmla="*/ 2147483647 h 613"/>
              <a:gd name="T98" fmla="*/ 2147483647 w 529"/>
              <a:gd name="T99" fmla="*/ 2147483647 h 613"/>
              <a:gd name="T100" fmla="*/ 2147483647 w 529"/>
              <a:gd name="T101" fmla="*/ 2147483647 h 613"/>
              <a:gd name="T102" fmla="*/ 2147483647 w 529"/>
              <a:gd name="T103" fmla="*/ 2147483647 h 613"/>
              <a:gd name="T104" fmla="*/ 2147483647 w 529"/>
              <a:gd name="T105" fmla="*/ 2147483647 h 613"/>
              <a:gd name="T106" fmla="*/ 2147483647 w 529"/>
              <a:gd name="T107" fmla="*/ 2147483647 h 613"/>
              <a:gd name="T108" fmla="*/ 2147483647 w 529"/>
              <a:gd name="T109" fmla="*/ 2147483647 h 613"/>
              <a:gd name="T110" fmla="*/ 2147483647 w 529"/>
              <a:gd name="T111" fmla="*/ 2147483647 h 613"/>
              <a:gd name="T112" fmla="*/ 2147483647 w 529"/>
              <a:gd name="T113" fmla="*/ 2147483647 h 613"/>
              <a:gd name="T114" fmla="*/ 2147483647 w 529"/>
              <a:gd name="T115" fmla="*/ 2147483647 h 613"/>
              <a:gd name="T116" fmla="*/ 2147483647 w 529"/>
              <a:gd name="T117" fmla="*/ 2147483647 h 613"/>
              <a:gd name="T118" fmla="*/ 2147483647 w 529"/>
              <a:gd name="T119" fmla="*/ 2147483647 h 613"/>
              <a:gd name="T120" fmla="*/ 2147483647 w 529"/>
              <a:gd name="T121" fmla="*/ 2147483647 h 61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9"/>
              <a:gd name="T184" fmla="*/ 0 h 613"/>
              <a:gd name="T185" fmla="*/ 529 w 529"/>
              <a:gd name="T186" fmla="*/ 613 h 61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9" h="613">
                <a:moveTo>
                  <a:pt x="444" y="612"/>
                </a:moveTo>
                <a:lnTo>
                  <a:pt x="432" y="594"/>
                </a:lnTo>
                <a:lnTo>
                  <a:pt x="450" y="588"/>
                </a:lnTo>
                <a:lnTo>
                  <a:pt x="468" y="576"/>
                </a:lnTo>
                <a:lnTo>
                  <a:pt x="486" y="570"/>
                </a:lnTo>
                <a:lnTo>
                  <a:pt x="504" y="558"/>
                </a:lnTo>
                <a:lnTo>
                  <a:pt x="522" y="546"/>
                </a:lnTo>
                <a:lnTo>
                  <a:pt x="522" y="528"/>
                </a:lnTo>
                <a:lnTo>
                  <a:pt x="522" y="510"/>
                </a:lnTo>
                <a:lnTo>
                  <a:pt x="522" y="492"/>
                </a:lnTo>
                <a:lnTo>
                  <a:pt x="522" y="474"/>
                </a:lnTo>
                <a:lnTo>
                  <a:pt x="522" y="456"/>
                </a:lnTo>
                <a:lnTo>
                  <a:pt x="516" y="438"/>
                </a:lnTo>
                <a:lnTo>
                  <a:pt x="504" y="420"/>
                </a:lnTo>
                <a:lnTo>
                  <a:pt x="498" y="402"/>
                </a:lnTo>
                <a:lnTo>
                  <a:pt x="498" y="384"/>
                </a:lnTo>
                <a:lnTo>
                  <a:pt x="504" y="366"/>
                </a:lnTo>
                <a:lnTo>
                  <a:pt x="516" y="348"/>
                </a:lnTo>
                <a:lnTo>
                  <a:pt x="522" y="330"/>
                </a:lnTo>
                <a:lnTo>
                  <a:pt x="522" y="312"/>
                </a:lnTo>
                <a:lnTo>
                  <a:pt x="528" y="294"/>
                </a:lnTo>
                <a:lnTo>
                  <a:pt x="528" y="276"/>
                </a:lnTo>
                <a:lnTo>
                  <a:pt x="528" y="258"/>
                </a:lnTo>
                <a:lnTo>
                  <a:pt x="528" y="240"/>
                </a:lnTo>
                <a:lnTo>
                  <a:pt x="522" y="222"/>
                </a:lnTo>
                <a:lnTo>
                  <a:pt x="516" y="204"/>
                </a:lnTo>
                <a:lnTo>
                  <a:pt x="498" y="192"/>
                </a:lnTo>
                <a:lnTo>
                  <a:pt x="498" y="174"/>
                </a:lnTo>
                <a:lnTo>
                  <a:pt x="486" y="156"/>
                </a:lnTo>
                <a:lnTo>
                  <a:pt x="468" y="150"/>
                </a:lnTo>
                <a:lnTo>
                  <a:pt x="456" y="132"/>
                </a:lnTo>
                <a:lnTo>
                  <a:pt x="450" y="114"/>
                </a:lnTo>
                <a:lnTo>
                  <a:pt x="438" y="96"/>
                </a:lnTo>
                <a:lnTo>
                  <a:pt x="420" y="84"/>
                </a:lnTo>
                <a:lnTo>
                  <a:pt x="408" y="66"/>
                </a:lnTo>
                <a:lnTo>
                  <a:pt x="402" y="48"/>
                </a:lnTo>
                <a:lnTo>
                  <a:pt x="402" y="30"/>
                </a:lnTo>
                <a:lnTo>
                  <a:pt x="384" y="24"/>
                </a:lnTo>
                <a:lnTo>
                  <a:pt x="366" y="18"/>
                </a:lnTo>
                <a:lnTo>
                  <a:pt x="348" y="18"/>
                </a:lnTo>
                <a:lnTo>
                  <a:pt x="342" y="36"/>
                </a:lnTo>
                <a:lnTo>
                  <a:pt x="336" y="54"/>
                </a:lnTo>
                <a:lnTo>
                  <a:pt x="330" y="72"/>
                </a:lnTo>
                <a:lnTo>
                  <a:pt x="324" y="90"/>
                </a:lnTo>
                <a:lnTo>
                  <a:pt x="324" y="108"/>
                </a:lnTo>
                <a:lnTo>
                  <a:pt x="324" y="126"/>
                </a:lnTo>
                <a:lnTo>
                  <a:pt x="318" y="144"/>
                </a:lnTo>
                <a:lnTo>
                  <a:pt x="312" y="126"/>
                </a:lnTo>
                <a:lnTo>
                  <a:pt x="300" y="108"/>
                </a:lnTo>
                <a:lnTo>
                  <a:pt x="294" y="90"/>
                </a:lnTo>
                <a:lnTo>
                  <a:pt x="288" y="72"/>
                </a:lnTo>
                <a:lnTo>
                  <a:pt x="276" y="54"/>
                </a:lnTo>
                <a:lnTo>
                  <a:pt x="258" y="42"/>
                </a:lnTo>
                <a:lnTo>
                  <a:pt x="252" y="24"/>
                </a:lnTo>
                <a:lnTo>
                  <a:pt x="234" y="30"/>
                </a:lnTo>
                <a:lnTo>
                  <a:pt x="228" y="48"/>
                </a:lnTo>
                <a:lnTo>
                  <a:pt x="222" y="66"/>
                </a:lnTo>
                <a:lnTo>
                  <a:pt x="204" y="54"/>
                </a:lnTo>
                <a:lnTo>
                  <a:pt x="186" y="48"/>
                </a:lnTo>
                <a:lnTo>
                  <a:pt x="168" y="36"/>
                </a:lnTo>
                <a:lnTo>
                  <a:pt x="150" y="24"/>
                </a:lnTo>
                <a:lnTo>
                  <a:pt x="132" y="12"/>
                </a:lnTo>
                <a:lnTo>
                  <a:pt x="114" y="6"/>
                </a:lnTo>
                <a:lnTo>
                  <a:pt x="96" y="0"/>
                </a:lnTo>
                <a:lnTo>
                  <a:pt x="78" y="0"/>
                </a:lnTo>
                <a:lnTo>
                  <a:pt x="60" y="0"/>
                </a:lnTo>
                <a:lnTo>
                  <a:pt x="42" y="12"/>
                </a:lnTo>
                <a:lnTo>
                  <a:pt x="36" y="30"/>
                </a:lnTo>
                <a:lnTo>
                  <a:pt x="36" y="48"/>
                </a:lnTo>
                <a:lnTo>
                  <a:pt x="42" y="66"/>
                </a:lnTo>
                <a:lnTo>
                  <a:pt x="42" y="84"/>
                </a:lnTo>
                <a:lnTo>
                  <a:pt x="54" y="102"/>
                </a:lnTo>
                <a:lnTo>
                  <a:pt x="54" y="120"/>
                </a:lnTo>
                <a:lnTo>
                  <a:pt x="54" y="138"/>
                </a:lnTo>
                <a:lnTo>
                  <a:pt x="54" y="156"/>
                </a:lnTo>
                <a:lnTo>
                  <a:pt x="42" y="174"/>
                </a:lnTo>
                <a:lnTo>
                  <a:pt x="24" y="186"/>
                </a:lnTo>
                <a:lnTo>
                  <a:pt x="12" y="204"/>
                </a:lnTo>
                <a:lnTo>
                  <a:pt x="18" y="222"/>
                </a:lnTo>
                <a:lnTo>
                  <a:pt x="0" y="222"/>
                </a:lnTo>
                <a:lnTo>
                  <a:pt x="0" y="240"/>
                </a:lnTo>
                <a:lnTo>
                  <a:pt x="0" y="258"/>
                </a:lnTo>
                <a:lnTo>
                  <a:pt x="0" y="276"/>
                </a:lnTo>
                <a:lnTo>
                  <a:pt x="0" y="294"/>
                </a:lnTo>
                <a:lnTo>
                  <a:pt x="0" y="312"/>
                </a:lnTo>
                <a:lnTo>
                  <a:pt x="0" y="330"/>
                </a:lnTo>
                <a:lnTo>
                  <a:pt x="12" y="348"/>
                </a:lnTo>
                <a:lnTo>
                  <a:pt x="18" y="366"/>
                </a:lnTo>
                <a:lnTo>
                  <a:pt x="18" y="384"/>
                </a:lnTo>
                <a:lnTo>
                  <a:pt x="18" y="402"/>
                </a:lnTo>
                <a:lnTo>
                  <a:pt x="18" y="420"/>
                </a:lnTo>
                <a:lnTo>
                  <a:pt x="18" y="438"/>
                </a:lnTo>
                <a:lnTo>
                  <a:pt x="18" y="456"/>
                </a:lnTo>
                <a:lnTo>
                  <a:pt x="30" y="474"/>
                </a:lnTo>
                <a:lnTo>
                  <a:pt x="42" y="492"/>
                </a:lnTo>
                <a:lnTo>
                  <a:pt x="60" y="504"/>
                </a:lnTo>
                <a:lnTo>
                  <a:pt x="78" y="510"/>
                </a:lnTo>
                <a:lnTo>
                  <a:pt x="96" y="510"/>
                </a:lnTo>
                <a:lnTo>
                  <a:pt x="114" y="504"/>
                </a:lnTo>
                <a:lnTo>
                  <a:pt x="132" y="510"/>
                </a:lnTo>
                <a:lnTo>
                  <a:pt x="150" y="510"/>
                </a:lnTo>
                <a:lnTo>
                  <a:pt x="168" y="516"/>
                </a:lnTo>
                <a:lnTo>
                  <a:pt x="186" y="516"/>
                </a:lnTo>
                <a:lnTo>
                  <a:pt x="204" y="516"/>
                </a:lnTo>
                <a:lnTo>
                  <a:pt x="222" y="516"/>
                </a:lnTo>
                <a:lnTo>
                  <a:pt x="240" y="516"/>
                </a:lnTo>
                <a:lnTo>
                  <a:pt x="258" y="516"/>
                </a:lnTo>
                <a:lnTo>
                  <a:pt x="276" y="516"/>
                </a:lnTo>
                <a:lnTo>
                  <a:pt x="294" y="510"/>
                </a:lnTo>
                <a:lnTo>
                  <a:pt x="312" y="504"/>
                </a:lnTo>
                <a:lnTo>
                  <a:pt x="330" y="504"/>
                </a:lnTo>
                <a:lnTo>
                  <a:pt x="348" y="492"/>
                </a:lnTo>
                <a:lnTo>
                  <a:pt x="366" y="486"/>
                </a:lnTo>
                <a:lnTo>
                  <a:pt x="384" y="486"/>
                </a:lnTo>
                <a:lnTo>
                  <a:pt x="402" y="492"/>
                </a:lnTo>
                <a:lnTo>
                  <a:pt x="408" y="510"/>
                </a:lnTo>
                <a:lnTo>
                  <a:pt x="408" y="528"/>
                </a:lnTo>
                <a:lnTo>
                  <a:pt x="414" y="546"/>
                </a:lnTo>
                <a:lnTo>
                  <a:pt x="420" y="564"/>
                </a:lnTo>
                <a:lnTo>
                  <a:pt x="426" y="582"/>
                </a:lnTo>
                <a:lnTo>
                  <a:pt x="444" y="588"/>
                </a:lnTo>
                <a:lnTo>
                  <a:pt x="462" y="582"/>
                </a:lnTo>
                <a:lnTo>
                  <a:pt x="492" y="564"/>
                </a:lnTo>
              </a:path>
            </a:pathLst>
          </a:custGeom>
          <a:noFill/>
          <a:ln w="9525" cap="rnd">
            <a:noFill/>
            <a:round/>
            <a:headEnd type="none" w="sm" len="sm"/>
            <a:tailEnd type="none" w="sm" len="sm"/>
          </a:ln>
        </p:spPr>
        <p:txBody>
          <a:bodyPr/>
          <a:lstStyle/>
          <a:p>
            <a:endParaRPr lang="en-US"/>
          </a:p>
        </p:txBody>
      </p:sp>
      <p:sp>
        <p:nvSpPr>
          <p:cNvPr id="8224" name="Freeform 44"/>
          <p:cNvSpPr>
            <a:spLocks/>
          </p:cNvSpPr>
          <p:nvPr/>
        </p:nvSpPr>
        <p:spPr bwMode="auto">
          <a:xfrm>
            <a:off x="7467600" y="2187575"/>
            <a:ext cx="606425" cy="1173163"/>
          </a:xfrm>
          <a:custGeom>
            <a:avLst/>
            <a:gdLst>
              <a:gd name="T0" fmla="*/ 0 w 382"/>
              <a:gd name="T1" fmla="*/ 2147483647 h 739"/>
              <a:gd name="T2" fmla="*/ 2147483647 w 382"/>
              <a:gd name="T3" fmla="*/ 2147483647 h 739"/>
              <a:gd name="T4" fmla="*/ 2147483647 w 382"/>
              <a:gd name="T5" fmla="*/ 2147483647 h 739"/>
              <a:gd name="T6" fmla="*/ 2147483647 w 382"/>
              <a:gd name="T7" fmla="*/ 2147483647 h 739"/>
              <a:gd name="T8" fmla="*/ 2147483647 w 382"/>
              <a:gd name="T9" fmla="*/ 2147483647 h 739"/>
              <a:gd name="T10" fmla="*/ 2147483647 w 382"/>
              <a:gd name="T11" fmla="*/ 2147483647 h 739"/>
              <a:gd name="T12" fmla="*/ 2147483647 w 382"/>
              <a:gd name="T13" fmla="*/ 2147483647 h 739"/>
              <a:gd name="T14" fmla="*/ 2147483647 w 382"/>
              <a:gd name="T15" fmla="*/ 2147483647 h 739"/>
              <a:gd name="T16" fmla="*/ 2147483647 w 382"/>
              <a:gd name="T17" fmla="*/ 2147483647 h 739"/>
              <a:gd name="T18" fmla="*/ 2147483647 w 382"/>
              <a:gd name="T19" fmla="*/ 2147483647 h 739"/>
              <a:gd name="T20" fmla="*/ 2147483647 w 382"/>
              <a:gd name="T21" fmla="*/ 2147483647 h 739"/>
              <a:gd name="T22" fmla="*/ 2147483647 w 382"/>
              <a:gd name="T23" fmla="*/ 2147483647 h 739"/>
              <a:gd name="T24" fmla="*/ 2147483647 w 382"/>
              <a:gd name="T25" fmla="*/ 2147483647 h 739"/>
              <a:gd name="T26" fmla="*/ 2147483647 w 382"/>
              <a:gd name="T27" fmla="*/ 2147483647 h 739"/>
              <a:gd name="T28" fmla="*/ 2147483647 w 382"/>
              <a:gd name="T29" fmla="*/ 2147483647 h 739"/>
              <a:gd name="T30" fmla="*/ 2147483647 w 382"/>
              <a:gd name="T31" fmla="*/ 2147483647 h 739"/>
              <a:gd name="T32" fmla="*/ 2147483647 w 382"/>
              <a:gd name="T33" fmla="*/ 2147483647 h 739"/>
              <a:gd name="T34" fmla="*/ 2147483647 w 382"/>
              <a:gd name="T35" fmla="*/ 2147483647 h 739"/>
              <a:gd name="T36" fmla="*/ 2147483647 w 382"/>
              <a:gd name="T37" fmla="*/ 2147483647 h 739"/>
              <a:gd name="T38" fmla="*/ 2147483647 w 382"/>
              <a:gd name="T39" fmla="*/ 2147483647 h 739"/>
              <a:gd name="T40" fmla="*/ 2147483647 w 382"/>
              <a:gd name="T41" fmla="*/ 2147483647 h 739"/>
              <a:gd name="T42" fmla="*/ 2147483647 w 382"/>
              <a:gd name="T43" fmla="*/ 2147483647 h 739"/>
              <a:gd name="T44" fmla="*/ 2147483647 w 382"/>
              <a:gd name="T45" fmla="*/ 2147483647 h 739"/>
              <a:gd name="T46" fmla="*/ 2147483647 w 382"/>
              <a:gd name="T47" fmla="*/ 2147483647 h 739"/>
              <a:gd name="T48" fmla="*/ 2147483647 w 382"/>
              <a:gd name="T49" fmla="*/ 2147483647 h 739"/>
              <a:gd name="T50" fmla="*/ 2147483647 w 382"/>
              <a:gd name="T51" fmla="*/ 2147483647 h 739"/>
              <a:gd name="T52" fmla="*/ 2147483647 w 382"/>
              <a:gd name="T53" fmla="*/ 2147483647 h 739"/>
              <a:gd name="T54" fmla="*/ 2147483647 w 382"/>
              <a:gd name="T55" fmla="*/ 2147483647 h 739"/>
              <a:gd name="T56" fmla="*/ 2147483647 w 382"/>
              <a:gd name="T57" fmla="*/ 2147483647 h 739"/>
              <a:gd name="T58" fmla="*/ 2147483647 w 382"/>
              <a:gd name="T59" fmla="*/ 2147483647 h 739"/>
              <a:gd name="T60" fmla="*/ 2147483647 w 382"/>
              <a:gd name="T61" fmla="*/ 2147483647 h 739"/>
              <a:gd name="T62" fmla="*/ 2147483647 w 382"/>
              <a:gd name="T63" fmla="*/ 2147483647 h 739"/>
              <a:gd name="T64" fmla="*/ 2147483647 w 382"/>
              <a:gd name="T65" fmla="*/ 2147483647 h 739"/>
              <a:gd name="T66" fmla="*/ 2147483647 w 382"/>
              <a:gd name="T67" fmla="*/ 2147483647 h 739"/>
              <a:gd name="T68" fmla="*/ 2147483647 w 382"/>
              <a:gd name="T69" fmla="*/ 2147483647 h 739"/>
              <a:gd name="T70" fmla="*/ 2147483647 w 382"/>
              <a:gd name="T71" fmla="*/ 2147483647 h 739"/>
              <a:gd name="T72" fmla="*/ 2147483647 w 382"/>
              <a:gd name="T73" fmla="*/ 2147483647 h 739"/>
              <a:gd name="T74" fmla="*/ 2147483647 w 382"/>
              <a:gd name="T75" fmla="*/ 2147483647 h 739"/>
              <a:gd name="T76" fmla="*/ 2147483647 w 382"/>
              <a:gd name="T77" fmla="*/ 2147483647 h 739"/>
              <a:gd name="T78" fmla="*/ 2147483647 w 382"/>
              <a:gd name="T79" fmla="*/ 2147483647 h 739"/>
              <a:gd name="T80" fmla="*/ 2147483647 w 382"/>
              <a:gd name="T81" fmla="*/ 2147483647 h 739"/>
              <a:gd name="T82" fmla="*/ 2147483647 w 382"/>
              <a:gd name="T83" fmla="*/ 2147483647 h 739"/>
              <a:gd name="T84" fmla="*/ 2147483647 w 382"/>
              <a:gd name="T85" fmla="*/ 2147483647 h 739"/>
              <a:gd name="T86" fmla="*/ 2147483647 w 382"/>
              <a:gd name="T87" fmla="*/ 2147483647 h 739"/>
              <a:gd name="T88" fmla="*/ 2147483647 w 382"/>
              <a:gd name="T89" fmla="*/ 2147483647 h 739"/>
              <a:gd name="T90" fmla="*/ 2147483647 w 382"/>
              <a:gd name="T91" fmla="*/ 2147483647 h 739"/>
              <a:gd name="T92" fmla="*/ 2147483647 w 382"/>
              <a:gd name="T93" fmla="*/ 2147483647 h 739"/>
              <a:gd name="T94" fmla="*/ 2147483647 w 382"/>
              <a:gd name="T95" fmla="*/ 2147483647 h 739"/>
              <a:gd name="T96" fmla="*/ 2147483647 w 382"/>
              <a:gd name="T97" fmla="*/ 2147483647 h 7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82"/>
              <a:gd name="T148" fmla="*/ 0 h 739"/>
              <a:gd name="T149" fmla="*/ 382 w 382"/>
              <a:gd name="T150" fmla="*/ 739 h 7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82" h="739">
                <a:moveTo>
                  <a:pt x="33" y="594"/>
                </a:moveTo>
                <a:lnTo>
                  <a:pt x="0" y="594"/>
                </a:lnTo>
                <a:lnTo>
                  <a:pt x="0" y="690"/>
                </a:lnTo>
                <a:lnTo>
                  <a:pt x="48" y="738"/>
                </a:lnTo>
                <a:lnTo>
                  <a:pt x="144" y="642"/>
                </a:lnTo>
                <a:lnTo>
                  <a:pt x="111" y="630"/>
                </a:lnTo>
                <a:lnTo>
                  <a:pt x="129" y="630"/>
                </a:lnTo>
                <a:lnTo>
                  <a:pt x="147" y="630"/>
                </a:lnTo>
                <a:lnTo>
                  <a:pt x="159" y="612"/>
                </a:lnTo>
                <a:lnTo>
                  <a:pt x="177" y="600"/>
                </a:lnTo>
                <a:lnTo>
                  <a:pt x="189" y="582"/>
                </a:lnTo>
                <a:lnTo>
                  <a:pt x="207" y="570"/>
                </a:lnTo>
                <a:lnTo>
                  <a:pt x="225" y="570"/>
                </a:lnTo>
                <a:lnTo>
                  <a:pt x="243" y="582"/>
                </a:lnTo>
                <a:lnTo>
                  <a:pt x="261" y="588"/>
                </a:lnTo>
                <a:lnTo>
                  <a:pt x="279" y="594"/>
                </a:lnTo>
                <a:lnTo>
                  <a:pt x="297" y="600"/>
                </a:lnTo>
                <a:lnTo>
                  <a:pt x="315" y="606"/>
                </a:lnTo>
                <a:lnTo>
                  <a:pt x="333" y="612"/>
                </a:lnTo>
                <a:lnTo>
                  <a:pt x="327" y="594"/>
                </a:lnTo>
                <a:lnTo>
                  <a:pt x="315" y="576"/>
                </a:lnTo>
                <a:lnTo>
                  <a:pt x="315" y="558"/>
                </a:lnTo>
                <a:lnTo>
                  <a:pt x="309" y="540"/>
                </a:lnTo>
                <a:lnTo>
                  <a:pt x="303" y="522"/>
                </a:lnTo>
                <a:lnTo>
                  <a:pt x="297" y="504"/>
                </a:lnTo>
                <a:lnTo>
                  <a:pt x="297" y="486"/>
                </a:lnTo>
                <a:lnTo>
                  <a:pt x="297" y="468"/>
                </a:lnTo>
                <a:lnTo>
                  <a:pt x="291" y="450"/>
                </a:lnTo>
                <a:lnTo>
                  <a:pt x="285" y="432"/>
                </a:lnTo>
                <a:lnTo>
                  <a:pt x="279" y="414"/>
                </a:lnTo>
                <a:lnTo>
                  <a:pt x="279" y="396"/>
                </a:lnTo>
                <a:lnTo>
                  <a:pt x="279" y="378"/>
                </a:lnTo>
                <a:lnTo>
                  <a:pt x="291" y="360"/>
                </a:lnTo>
                <a:lnTo>
                  <a:pt x="309" y="348"/>
                </a:lnTo>
                <a:lnTo>
                  <a:pt x="315" y="330"/>
                </a:lnTo>
                <a:lnTo>
                  <a:pt x="315" y="312"/>
                </a:lnTo>
                <a:lnTo>
                  <a:pt x="315" y="294"/>
                </a:lnTo>
                <a:lnTo>
                  <a:pt x="315" y="276"/>
                </a:lnTo>
                <a:lnTo>
                  <a:pt x="327" y="258"/>
                </a:lnTo>
                <a:lnTo>
                  <a:pt x="333" y="240"/>
                </a:lnTo>
                <a:lnTo>
                  <a:pt x="339" y="222"/>
                </a:lnTo>
                <a:lnTo>
                  <a:pt x="345" y="204"/>
                </a:lnTo>
                <a:lnTo>
                  <a:pt x="363" y="192"/>
                </a:lnTo>
                <a:lnTo>
                  <a:pt x="375" y="174"/>
                </a:lnTo>
                <a:lnTo>
                  <a:pt x="375" y="156"/>
                </a:lnTo>
                <a:lnTo>
                  <a:pt x="381" y="138"/>
                </a:lnTo>
                <a:lnTo>
                  <a:pt x="369" y="120"/>
                </a:lnTo>
                <a:lnTo>
                  <a:pt x="357" y="102"/>
                </a:lnTo>
                <a:lnTo>
                  <a:pt x="351" y="84"/>
                </a:lnTo>
                <a:lnTo>
                  <a:pt x="339" y="66"/>
                </a:lnTo>
                <a:lnTo>
                  <a:pt x="327" y="48"/>
                </a:lnTo>
                <a:lnTo>
                  <a:pt x="315" y="30"/>
                </a:lnTo>
                <a:lnTo>
                  <a:pt x="297" y="24"/>
                </a:lnTo>
                <a:lnTo>
                  <a:pt x="291" y="6"/>
                </a:lnTo>
                <a:lnTo>
                  <a:pt x="273" y="0"/>
                </a:lnTo>
                <a:lnTo>
                  <a:pt x="267" y="18"/>
                </a:lnTo>
                <a:lnTo>
                  <a:pt x="261" y="36"/>
                </a:lnTo>
                <a:lnTo>
                  <a:pt x="243" y="48"/>
                </a:lnTo>
                <a:lnTo>
                  <a:pt x="243" y="66"/>
                </a:lnTo>
                <a:lnTo>
                  <a:pt x="237" y="84"/>
                </a:lnTo>
                <a:lnTo>
                  <a:pt x="219" y="96"/>
                </a:lnTo>
                <a:lnTo>
                  <a:pt x="201" y="108"/>
                </a:lnTo>
                <a:lnTo>
                  <a:pt x="183" y="114"/>
                </a:lnTo>
                <a:lnTo>
                  <a:pt x="165" y="120"/>
                </a:lnTo>
                <a:lnTo>
                  <a:pt x="147" y="126"/>
                </a:lnTo>
                <a:lnTo>
                  <a:pt x="129" y="126"/>
                </a:lnTo>
                <a:lnTo>
                  <a:pt x="111" y="132"/>
                </a:lnTo>
                <a:lnTo>
                  <a:pt x="93" y="144"/>
                </a:lnTo>
                <a:lnTo>
                  <a:pt x="75" y="150"/>
                </a:lnTo>
                <a:lnTo>
                  <a:pt x="57" y="150"/>
                </a:lnTo>
                <a:lnTo>
                  <a:pt x="39" y="150"/>
                </a:lnTo>
                <a:lnTo>
                  <a:pt x="27" y="168"/>
                </a:lnTo>
                <a:lnTo>
                  <a:pt x="15" y="186"/>
                </a:lnTo>
                <a:lnTo>
                  <a:pt x="9" y="204"/>
                </a:lnTo>
                <a:lnTo>
                  <a:pt x="3" y="222"/>
                </a:lnTo>
                <a:lnTo>
                  <a:pt x="15" y="240"/>
                </a:lnTo>
                <a:lnTo>
                  <a:pt x="33" y="246"/>
                </a:lnTo>
                <a:lnTo>
                  <a:pt x="51" y="258"/>
                </a:lnTo>
                <a:lnTo>
                  <a:pt x="57" y="276"/>
                </a:lnTo>
                <a:lnTo>
                  <a:pt x="39" y="288"/>
                </a:lnTo>
                <a:lnTo>
                  <a:pt x="33" y="306"/>
                </a:lnTo>
                <a:lnTo>
                  <a:pt x="27" y="324"/>
                </a:lnTo>
                <a:lnTo>
                  <a:pt x="15" y="342"/>
                </a:lnTo>
                <a:lnTo>
                  <a:pt x="9" y="360"/>
                </a:lnTo>
                <a:lnTo>
                  <a:pt x="3" y="378"/>
                </a:lnTo>
                <a:lnTo>
                  <a:pt x="3" y="396"/>
                </a:lnTo>
                <a:lnTo>
                  <a:pt x="3" y="414"/>
                </a:lnTo>
                <a:lnTo>
                  <a:pt x="3" y="432"/>
                </a:lnTo>
                <a:lnTo>
                  <a:pt x="3" y="450"/>
                </a:lnTo>
                <a:lnTo>
                  <a:pt x="9" y="468"/>
                </a:lnTo>
                <a:lnTo>
                  <a:pt x="15" y="486"/>
                </a:lnTo>
                <a:lnTo>
                  <a:pt x="15" y="504"/>
                </a:lnTo>
                <a:lnTo>
                  <a:pt x="15" y="522"/>
                </a:lnTo>
                <a:lnTo>
                  <a:pt x="27" y="540"/>
                </a:lnTo>
                <a:lnTo>
                  <a:pt x="27" y="558"/>
                </a:lnTo>
                <a:lnTo>
                  <a:pt x="27" y="576"/>
                </a:lnTo>
                <a:lnTo>
                  <a:pt x="39" y="594"/>
                </a:lnTo>
                <a:lnTo>
                  <a:pt x="81" y="594"/>
                </a:lnTo>
              </a:path>
            </a:pathLst>
          </a:custGeom>
          <a:solidFill>
            <a:srgbClr val="FFC000"/>
          </a:solidFill>
          <a:ln w="9525" cap="rnd">
            <a:noFill/>
            <a:round/>
            <a:headEnd type="none" w="sm" len="sm"/>
            <a:tailEnd type="none" w="sm" len="sm"/>
          </a:ln>
        </p:spPr>
        <p:txBody>
          <a:bodyPr/>
          <a:lstStyle/>
          <a:p>
            <a:endParaRPr lang="en-US"/>
          </a:p>
        </p:txBody>
      </p:sp>
      <p:sp>
        <p:nvSpPr>
          <p:cNvPr id="8229" name="Freeform 49"/>
          <p:cNvSpPr>
            <a:spLocks/>
          </p:cNvSpPr>
          <p:nvPr/>
        </p:nvSpPr>
        <p:spPr bwMode="auto">
          <a:xfrm>
            <a:off x="5386388" y="1673225"/>
            <a:ext cx="1535112" cy="1411288"/>
          </a:xfrm>
          <a:custGeom>
            <a:avLst/>
            <a:gdLst>
              <a:gd name="T0" fmla="*/ 2147483647 w 967"/>
              <a:gd name="T1" fmla="*/ 2147483647 h 889"/>
              <a:gd name="T2" fmla="*/ 2147483647 w 967"/>
              <a:gd name="T3" fmla="*/ 2147483647 h 889"/>
              <a:gd name="T4" fmla="*/ 2147483647 w 967"/>
              <a:gd name="T5" fmla="*/ 2147483647 h 889"/>
              <a:gd name="T6" fmla="*/ 2147483647 w 967"/>
              <a:gd name="T7" fmla="*/ 2147483647 h 889"/>
              <a:gd name="T8" fmla="*/ 2147483647 w 967"/>
              <a:gd name="T9" fmla="*/ 2147483647 h 889"/>
              <a:gd name="T10" fmla="*/ 2147483647 w 967"/>
              <a:gd name="T11" fmla="*/ 2147483647 h 889"/>
              <a:gd name="T12" fmla="*/ 2147483647 w 967"/>
              <a:gd name="T13" fmla="*/ 2147483647 h 889"/>
              <a:gd name="T14" fmla="*/ 2147483647 w 967"/>
              <a:gd name="T15" fmla="*/ 2147483647 h 889"/>
              <a:gd name="T16" fmla="*/ 2147483647 w 967"/>
              <a:gd name="T17" fmla="*/ 2147483647 h 889"/>
              <a:gd name="T18" fmla="*/ 2147483647 w 967"/>
              <a:gd name="T19" fmla="*/ 2147483647 h 889"/>
              <a:gd name="T20" fmla="*/ 2147483647 w 967"/>
              <a:gd name="T21" fmla="*/ 2147483647 h 889"/>
              <a:gd name="T22" fmla="*/ 2147483647 w 967"/>
              <a:gd name="T23" fmla="*/ 2147483647 h 889"/>
              <a:gd name="T24" fmla="*/ 2147483647 w 967"/>
              <a:gd name="T25" fmla="*/ 2147483647 h 889"/>
              <a:gd name="T26" fmla="*/ 2147483647 w 967"/>
              <a:gd name="T27" fmla="*/ 2147483647 h 889"/>
              <a:gd name="T28" fmla="*/ 2147483647 w 967"/>
              <a:gd name="T29" fmla="*/ 2147483647 h 889"/>
              <a:gd name="T30" fmla="*/ 2147483647 w 967"/>
              <a:gd name="T31" fmla="*/ 2147483647 h 889"/>
              <a:gd name="T32" fmla="*/ 2147483647 w 967"/>
              <a:gd name="T33" fmla="*/ 2147483647 h 889"/>
              <a:gd name="T34" fmla="*/ 2147483647 w 967"/>
              <a:gd name="T35" fmla="*/ 2147483647 h 889"/>
              <a:gd name="T36" fmla="*/ 2147483647 w 967"/>
              <a:gd name="T37" fmla="*/ 2147483647 h 889"/>
              <a:gd name="T38" fmla="*/ 2147483647 w 967"/>
              <a:gd name="T39" fmla="*/ 2147483647 h 889"/>
              <a:gd name="T40" fmla="*/ 2147483647 w 967"/>
              <a:gd name="T41" fmla="*/ 2147483647 h 889"/>
              <a:gd name="T42" fmla="*/ 2147483647 w 967"/>
              <a:gd name="T43" fmla="*/ 2147483647 h 889"/>
              <a:gd name="T44" fmla="*/ 2147483647 w 967"/>
              <a:gd name="T45" fmla="*/ 2147483647 h 889"/>
              <a:gd name="T46" fmla="*/ 2147483647 w 967"/>
              <a:gd name="T47" fmla="*/ 2147483647 h 889"/>
              <a:gd name="T48" fmla="*/ 2147483647 w 967"/>
              <a:gd name="T49" fmla="*/ 0 h 889"/>
              <a:gd name="T50" fmla="*/ 2147483647 w 967"/>
              <a:gd name="T51" fmla="*/ 2147483647 h 889"/>
              <a:gd name="T52" fmla="*/ 2147483647 w 967"/>
              <a:gd name="T53" fmla="*/ 2147483647 h 889"/>
              <a:gd name="T54" fmla="*/ 2147483647 w 967"/>
              <a:gd name="T55" fmla="*/ 2147483647 h 889"/>
              <a:gd name="T56" fmla="*/ 2147483647 w 967"/>
              <a:gd name="T57" fmla="*/ 2147483647 h 889"/>
              <a:gd name="T58" fmla="*/ 2147483647 w 967"/>
              <a:gd name="T59" fmla="*/ 2147483647 h 889"/>
              <a:gd name="T60" fmla="*/ 2147483647 w 967"/>
              <a:gd name="T61" fmla="*/ 2147483647 h 889"/>
              <a:gd name="T62" fmla="*/ 2147483647 w 967"/>
              <a:gd name="T63" fmla="*/ 2147483647 h 889"/>
              <a:gd name="T64" fmla="*/ 2147483647 w 967"/>
              <a:gd name="T65" fmla="*/ 2147483647 h 889"/>
              <a:gd name="T66" fmla="*/ 2147483647 w 967"/>
              <a:gd name="T67" fmla="*/ 2147483647 h 889"/>
              <a:gd name="T68" fmla="*/ 2147483647 w 967"/>
              <a:gd name="T69" fmla="*/ 2147483647 h 889"/>
              <a:gd name="T70" fmla="*/ 2147483647 w 967"/>
              <a:gd name="T71" fmla="*/ 2147483647 h 889"/>
              <a:gd name="T72" fmla="*/ 2147483647 w 967"/>
              <a:gd name="T73" fmla="*/ 2147483647 h 889"/>
              <a:gd name="T74" fmla="*/ 2147483647 w 967"/>
              <a:gd name="T75" fmla="*/ 2147483647 h 889"/>
              <a:gd name="T76" fmla="*/ 2147483647 w 967"/>
              <a:gd name="T77" fmla="*/ 2147483647 h 889"/>
              <a:gd name="T78" fmla="*/ 2147483647 w 967"/>
              <a:gd name="T79" fmla="*/ 2147483647 h 889"/>
              <a:gd name="T80" fmla="*/ 2147483647 w 967"/>
              <a:gd name="T81" fmla="*/ 2147483647 h 889"/>
              <a:gd name="T82" fmla="*/ 2147483647 w 967"/>
              <a:gd name="T83" fmla="*/ 2147483647 h 889"/>
              <a:gd name="T84" fmla="*/ 2147483647 w 967"/>
              <a:gd name="T85" fmla="*/ 2147483647 h 889"/>
              <a:gd name="T86" fmla="*/ 2147483647 w 967"/>
              <a:gd name="T87" fmla="*/ 2147483647 h 889"/>
              <a:gd name="T88" fmla="*/ 2147483647 w 967"/>
              <a:gd name="T89" fmla="*/ 2147483647 h 889"/>
              <a:gd name="T90" fmla="*/ 2147483647 w 967"/>
              <a:gd name="T91" fmla="*/ 2147483647 h 889"/>
              <a:gd name="T92" fmla="*/ 2147483647 w 967"/>
              <a:gd name="T93" fmla="*/ 2147483647 h 889"/>
              <a:gd name="T94" fmla="*/ 2147483647 w 967"/>
              <a:gd name="T95" fmla="*/ 2147483647 h 889"/>
              <a:gd name="T96" fmla="*/ 2147483647 w 967"/>
              <a:gd name="T97" fmla="*/ 2147483647 h 889"/>
              <a:gd name="T98" fmla="*/ 2147483647 w 967"/>
              <a:gd name="T99" fmla="*/ 2147483647 h 889"/>
              <a:gd name="T100" fmla="*/ 2147483647 w 967"/>
              <a:gd name="T101" fmla="*/ 2147483647 h 889"/>
              <a:gd name="T102" fmla="*/ 2147483647 w 967"/>
              <a:gd name="T103" fmla="*/ 2147483647 h 889"/>
              <a:gd name="T104" fmla="*/ 2147483647 w 967"/>
              <a:gd name="T105" fmla="*/ 2147483647 h 889"/>
              <a:gd name="T106" fmla="*/ 2147483647 w 967"/>
              <a:gd name="T107" fmla="*/ 2147483647 h 8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7"/>
              <a:gd name="T163" fmla="*/ 0 h 889"/>
              <a:gd name="T164" fmla="*/ 967 w 967"/>
              <a:gd name="T165" fmla="*/ 889 h 8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7" h="889">
                <a:moveTo>
                  <a:pt x="720" y="870"/>
                </a:moveTo>
                <a:lnTo>
                  <a:pt x="738" y="852"/>
                </a:lnTo>
                <a:lnTo>
                  <a:pt x="756" y="864"/>
                </a:lnTo>
                <a:lnTo>
                  <a:pt x="774" y="864"/>
                </a:lnTo>
                <a:lnTo>
                  <a:pt x="792" y="870"/>
                </a:lnTo>
                <a:lnTo>
                  <a:pt x="810" y="888"/>
                </a:lnTo>
                <a:lnTo>
                  <a:pt x="804" y="870"/>
                </a:lnTo>
                <a:lnTo>
                  <a:pt x="804" y="852"/>
                </a:lnTo>
                <a:lnTo>
                  <a:pt x="798" y="834"/>
                </a:lnTo>
                <a:lnTo>
                  <a:pt x="798" y="816"/>
                </a:lnTo>
                <a:lnTo>
                  <a:pt x="798" y="798"/>
                </a:lnTo>
                <a:lnTo>
                  <a:pt x="786" y="780"/>
                </a:lnTo>
                <a:lnTo>
                  <a:pt x="786" y="762"/>
                </a:lnTo>
                <a:lnTo>
                  <a:pt x="792" y="744"/>
                </a:lnTo>
                <a:lnTo>
                  <a:pt x="810" y="732"/>
                </a:lnTo>
                <a:lnTo>
                  <a:pt x="828" y="720"/>
                </a:lnTo>
                <a:lnTo>
                  <a:pt x="846" y="708"/>
                </a:lnTo>
                <a:lnTo>
                  <a:pt x="864" y="708"/>
                </a:lnTo>
                <a:lnTo>
                  <a:pt x="882" y="702"/>
                </a:lnTo>
                <a:lnTo>
                  <a:pt x="900" y="690"/>
                </a:lnTo>
                <a:lnTo>
                  <a:pt x="918" y="678"/>
                </a:lnTo>
                <a:lnTo>
                  <a:pt x="936" y="666"/>
                </a:lnTo>
                <a:lnTo>
                  <a:pt x="942" y="648"/>
                </a:lnTo>
                <a:lnTo>
                  <a:pt x="948" y="630"/>
                </a:lnTo>
                <a:lnTo>
                  <a:pt x="954" y="612"/>
                </a:lnTo>
                <a:lnTo>
                  <a:pt x="960" y="594"/>
                </a:lnTo>
                <a:lnTo>
                  <a:pt x="960" y="558"/>
                </a:lnTo>
                <a:lnTo>
                  <a:pt x="966" y="522"/>
                </a:lnTo>
                <a:lnTo>
                  <a:pt x="960" y="504"/>
                </a:lnTo>
                <a:lnTo>
                  <a:pt x="942" y="492"/>
                </a:lnTo>
                <a:lnTo>
                  <a:pt x="942" y="474"/>
                </a:lnTo>
                <a:lnTo>
                  <a:pt x="924" y="456"/>
                </a:lnTo>
                <a:lnTo>
                  <a:pt x="918" y="438"/>
                </a:lnTo>
                <a:lnTo>
                  <a:pt x="900" y="426"/>
                </a:lnTo>
                <a:lnTo>
                  <a:pt x="888" y="408"/>
                </a:lnTo>
                <a:lnTo>
                  <a:pt x="870" y="408"/>
                </a:lnTo>
                <a:lnTo>
                  <a:pt x="864" y="426"/>
                </a:lnTo>
                <a:lnTo>
                  <a:pt x="846" y="438"/>
                </a:lnTo>
                <a:lnTo>
                  <a:pt x="828" y="450"/>
                </a:lnTo>
                <a:lnTo>
                  <a:pt x="828" y="432"/>
                </a:lnTo>
                <a:lnTo>
                  <a:pt x="828" y="414"/>
                </a:lnTo>
                <a:lnTo>
                  <a:pt x="834" y="396"/>
                </a:lnTo>
                <a:lnTo>
                  <a:pt x="834" y="378"/>
                </a:lnTo>
                <a:lnTo>
                  <a:pt x="828" y="360"/>
                </a:lnTo>
                <a:lnTo>
                  <a:pt x="828" y="342"/>
                </a:lnTo>
                <a:lnTo>
                  <a:pt x="828" y="324"/>
                </a:lnTo>
                <a:lnTo>
                  <a:pt x="828" y="306"/>
                </a:lnTo>
                <a:lnTo>
                  <a:pt x="834" y="288"/>
                </a:lnTo>
                <a:lnTo>
                  <a:pt x="816" y="276"/>
                </a:lnTo>
                <a:lnTo>
                  <a:pt x="798" y="264"/>
                </a:lnTo>
                <a:lnTo>
                  <a:pt x="762" y="258"/>
                </a:lnTo>
                <a:lnTo>
                  <a:pt x="744" y="252"/>
                </a:lnTo>
                <a:lnTo>
                  <a:pt x="726" y="252"/>
                </a:lnTo>
                <a:lnTo>
                  <a:pt x="708" y="246"/>
                </a:lnTo>
                <a:lnTo>
                  <a:pt x="702" y="228"/>
                </a:lnTo>
                <a:lnTo>
                  <a:pt x="702" y="210"/>
                </a:lnTo>
                <a:lnTo>
                  <a:pt x="720" y="204"/>
                </a:lnTo>
                <a:lnTo>
                  <a:pt x="738" y="216"/>
                </a:lnTo>
                <a:lnTo>
                  <a:pt x="744" y="198"/>
                </a:lnTo>
                <a:lnTo>
                  <a:pt x="756" y="180"/>
                </a:lnTo>
                <a:lnTo>
                  <a:pt x="732" y="162"/>
                </a:lnTo>
                <a:lnTo>
                  <a:pt x="714" y="150"/>
                </a:lnTo>
                <a:lnTo>
                  <a:pt x="696" y="144"/>
                </a:lnTo>
                <a:lnTo>
                  <a:pt x="678" y="138"/>
                </a:lnTo>
                <a:lnTo>
                  <a:pt x="660" y="132"/>
                </a:lnTo>
                <a:lnTo>
                  <a:pt x="636" y="132"/>
                </a:lnTo>
                <a:lnTo>
                  <a:pt x="618" y="132"/>
                </a:lnTo>
                <a:lnTo>
                  <a:pt x="576" y="138"/>
                </a:lnTo>
                <a:lnTo>
                  <a:pt x="558" y="150"/>
                </a:lnTo>
                <a:lnTo>
                  <a:pt x="540" y="162"/>
                </a:lnTo>
                <a:lnTo>
                  <a:pt x="522" y="174"/>
                </a:lnTo>
                <a:lnTo>
                  <a:pt x="504" y="186"/>
                </a:lnTo>
                <a:lnTo>
                  <a:pt x="486" y="180"/>
                </a:lnTo>
                <a:lnTo>
                  <a:pt x="444" y="174"/>
                </a:lnTo>
                <a:lnTo>
                  <a:pt x="408" y="168"/>
                </a:lnTo>
                <a:lnTo>
                  <a:pt x="372" y="162"/>
                </a:lnTo>
                <a:lnTo>
                  <a:pt x="378" y="144"/>
                </a:lnTo>
                <a:lnTo>
                  <a:pt x="384" y="126"/>
                </a:lnTo>
                <a:lnTo>
                  <a:pt x="384" y="108"/>
                </a:lnTo>
                <a:lnTo>
                  <a:pt x="396" y="90"/>
                </a:lnTo>
                <a:lnTo>
                  <a:pt x="384" y="72"/>
                </a:lnTo>
                <a:lnTo>
                  <a:pt x="366" y="66"/>
                </a:lnTo>
                <a:lnTo>
                  <a:pt x="354" y="84"/>
                </a:lnTo>
                <a:lnTo>
                  <a:pt x="342" y="102"/>
                </a:lnTo>
                <a:lnTo>
                  <a:pt x="336" y="120"/>
                </a:lnTo>
                <a:lnTo>
                  <a:pt x="330" y="138"/>
                </a:lnTo>
                <a:lnTo>
                  <a:pt x="312" y="150"/>
                </a:lnTo>
                <a:lnTo>
                  <a:pt x="294" y="168"/>
                </a:lnTo>
                <a:lnTo>
                  <a:pt x="276" y="180"/>
                </a:lnTo>
                <a:lnTo>
                  <a:pt x="258" y="186"/>
                </a:lnTo>
                <a:lnTo>
                  <a:pt x="240" y="186"/>
                </a:lnTo>
                <a:lnTo>
                  <a:pt x="222" y="198"/>
                </a:lnTo>
                <a:lnTo>
                  <a:pt x="204" y="210"/>
                </a:lnTo>
                <a:lnTo>
                  <a:pt x="186" y="210"/>
                </a:lnTo>
                <a:lnTo>
                  <a:pt x="174" y="192"/>
                </a:lnTo>
                <a:lnTo>
                  <a:pt x="174" y="174"/>
                </a:lnTo>
                <a:lnTo>
                  <a:pt x="168" y="156"/>
                </a:lnTo>
                <a:lnTo>
                  <a:pt x="150" y="156"/>
                </a:lnTo>
                <a:lnTo>
                  <a:pt x="132" y="162"/>
                </a:lnTo>
                <a:lnTo>
                  <a:pt x="114" y="174"/>
                </a:lnTo>
                <a:lnTo>
                  <a:pt x="96" y="180"/>
                </a:lnTo>
                <a:lnTo>
                  <a:pt x="78" y="186"/>
                </a:lnTo>
                <a:lnTo>
                  <a:pt x="60" y="198"/>
                </a:lnTo>
                <a:lnTo>
                  <a:pt x="42" y="210"/>
                </a:lnTo>
                <a:lnTo>
                  <a:pt x="54" y="192"/>
                </a:lnTo>
                <a:lnTo>
                  <a:pt x="66" y="174"/>
                </a:lnTo>
                <a:lnTo>
                  <a:pt x="84" y="168"/>
                </a:lnTo>
                <a:lnTo>
                  <a:pt x="96" y="150"/>
                </a:lnTo>
                <a:lnTo>
                  <a:pt x="114" y="138"/>
                </a:lnTo>
                <a:lnTo>
                  <a:pt x="132" y="126"/>
                </a:lnTo>
                <a:lnTo>
                  <a:pt x="150" y="114"/>
                </a:lnTo>
                <a:lnTo>
                  <a:pt x="162" y="96"/>
                </a:lnTo>
                <a:lnTo>
                  <a:pt x="180" y="84"/>
                </a:lnTo>
                <a:lnTo>
                  <a:pt x="192" y="66"/>
                </a:lnTo>
                <a:lnTo>
                  <a:pt x="210" y="60"/>
                </a:lnTo>
                <a:lnTo>
                  <a:pt x="228" y="48"/>
                </a:lnTo>
                <a:lnTo>
                  <a:pt x="246" y="42"/>
                </a:lnTo>
                <a:lnTo>
                  <a:pt x="264" y="30"/>
                </a:lnTo>
                <a:lnTo>
                  <a:pt x="246" y="18"/>
                </a:lnTo>
                <a:lnTo>
                  <a:pt x="228" y="6"/>
                </a:lnTo>
                <a:lnTo>
                  <a:pt x="210" y="0"/>
                </a:lnTo>
                <a:lnTo>
                  <a:pt x="192" y="0"/>
                </a:lnTo>
                <a:lnTo>
                  <a:pt x="174" y="0"/>
                </a:lnTo>
                <a:lnTo>
                  <a:pt x="156" y="0"/>
                </a:lnTo>
                <a:lnTo>
                  <a:pt x="138" y="0"/>
                </a:lnTo>
                <a:lnTo>
                  <a:pt x="120" y="12"/>
                </a:lnTo>
                <a:lnTo>
                  <a:pt x="102" y="24"/>
                </a:lnTo>
                <a:lnTo>
                  <a:pt x="96" y="42"/>
                </a:lnTo>
                <a:lnTo>
                  <a:pt x="102" y="60"/>
                </a:lnTo>
                <a:lnTo>
                  <a:pt x="96" y="78"/>
                </a:lnTo>
                <a:lnTo>
                  <a:pt x="78" y="90"/>
                </a:lnTo>
                <a:lnTo>
                  <a:pt x="72" y="108"/>
                </a:lnTo>
                <a:lnTo>
                  <a:pt x="66" y="126"/>
                </a:lnTo>
                <a:lnTo>
                  <a:pt x="60" y="144"/>
                </a:lnTo>
                <a:lnTo>
                  <a:pt x="54" y="162"/>
                </a:lnTo>
                <a:lnTo>
                  <a:pt x="48" y="180"/>
                </a:lnTo>
                <a:lnTo>
                  <a:pt x="36" y="198"/>
                </a:lnTo>
                <a:lnTo>
                  <a:pt x="18" y="210"/>
                </a:lnTo>
                <a:lnTo>
                  <a:pt x="12" y="228"/>
                </a:lnTo>
                <a:lnTo>
                  <a:pt x="6" y="246"/>
                </a:lnTo>
                <a:lnTo>
                  <a:pt x="0" y="264"/>
                </a:lnTo>
                <a:lnTo>
                  <a:pt x="0" y="282"/>
                </a:lnTo>
                <a:lnTo>
                  <a:pt x="0" y="300"/>
                </a:lnTo>
                <a:lnTo>
                  <a:pt x="18" y="300"/>
                </a:lnTo>
                <a:lnTo>
                  <a:pt x="36" y="306"/>
                </a:lnTo>
                <a:lnTo>
                  <a:pt x="54" y="306"/>
                </a:lnTo>
                <a:lnTo>
                  <a:pt x="72" y="306"/>
                </a:lnTo>
                <a:lnTo>
                  <a:pt x="90" y="306"/>
                </a:lnTo>
                <a:lnTo>
                  <a:pt x="108" y="300"/>
                </a:lnTo>
                <a:lnTo>
                  <a:pt x="126" y="294"/>
                </a:lnTo>
                <a:lnTo>
                  <a:pt x="144" y="294"/>
                </a:lnTo>
                <a:lnTo>
                  <a:pt x="162" y="294"/>
                </a:lnTo>
                <a:lnTo>
                  <a:pt x="180" y="294"/>
                </a:lnTo>
                <a:lnTo>
                  <a:pt x="198" y="294"/>
                </a:lnTo>
                <a:lnTo>
                  <a:pt x="216" y="294"/>
                </a:lnTo>
                <a:lnTo>
                  <a:pt x="234" y="294"/>
                </a:lnTo>
                <a:lnTo>
                  <a:pt x="252" y="294"/>
                </a:lnTo>
                <a:lnTo>
                  <a:pt x="270" y="306"/>
                </a:lnTo>
                <a:lnTo>
                  <a:pt x="288" y="318"/>
                </a:lnTo>
                <a:lnTo>
                  <a:pt x="306" y="330"/>
                </a:lnTo>
                <a:lnTo>
                  <a:pt x="312" y="348"/>
                </a:lnTo>
                <a:lnTo>
                  <a:pt x="312" y="366"/>
                </a:lnTo>
                <a:lnTo>
                  <a:pt x="318" y="384"/>
                </a:lnTo>
                <a:lnTo>
                  <a:pt x="324" y="402"/>
                </a:lnTo>
                <a:lnTo>
                  <a:pt x="318" y="420"/>
                </a:lnTo>
                <a:lnTo>
                  <a:pt x="312" y="438"/>
                </a:lnTo>
                <a:lnTo>
                  <a:pt x="312" y="456"/>
                </a:lnTo>
                <a:lnTo>
                  <a:pt x="300" y="474"/>
                </a:lnTo>
                <a:lnTo>
                  <a:pt x="294" y="492"/>
                </a:lnTo>
                <a:lnTo>
                  <a:pt x="294" y="510"/>
                </a:lnTo>
                <a:lnTo>
                  <a:pt x="300" y="528"/>
                </a:lnTo>
                <a:lnTo>
                  <a:pt x="318" y="528"/>
                </a:lnTo>
                <a:lnTo>
                  <a:pt x="330" y="546"/>
                </a:lnTo>
                <a:lnTo>
                  <a:pt x="348" y="546"/>
                </a:lnTo>
                <a:lnTo>
                  <a:pt x="366" y="540"/>
                </a:lnTo>
                <a:lnTo>
                  <a:pt x="384" y="540"/>
                </a:lnTo>
                <a:lnTo>
                  <a:pt x="402" y="546"/>
                </a:lnTo>
                <a:lnTo>
                  <a:pt x="420" y="540"/>
                </a:lnTo>
                <a:lnTo>
                  <a:pt x="438" y="546"/>
                </a:lnTo>
                <a:lnTo>
                  <a:pt x="444" y="564"/>
                </a:lnTo>
                <a:lnTo>
                  <a:pt x="456" y="582"/>
                </a:lnTo>
                <a:lnTo>
                  <a:pt x="468" y="600"/>
                </a:lnTo>
                <a:lnTo>
                  <a:pt x="480" y="582"/>
                </a:lnTo>
                <a:lnTo>
                  <a:pt x="474" y="564"/>
                </a:lnTo>
                <a:lnTo>
                  <a:pt x="468" y="546"/>
                </a:lnTo>
                <a:lnTo>
                  <a:pt x="468" y="528"/>
                </a:lnTo>
                <a:lnTo>
                  <a:pt x="468" y="510"/>
                </a:lnTo>
                <a:lnTo>
                  <a:pt x="474" y="492"/>
                </a:lnTo>
                <a:lnTo>
                  <a:pt x="480" y="474"/>
                </a:lnTo>
                <a:lnTo>
                  <a:pt x="480" y="456"/>
                </a:lnTo>
                <a:lnTo>
                  <a:pt x="492" y="438"/>
                </a:lnTo>
                <a:lnTo>
                  <a:pt x="492" y="420"/>
                </a:lnTo>
                <a:lnTo>
                  <a:pt x="504" y="402"/>
                </a:lnTo>
                <a:lnTo>
                  <a:pt x="510" y="384"/>
                </a:lnTo>
                <a:lnTo>
                  <a:pt x="522" y="366"/>
                </a:lnTo>
                <a:lnTo>
                  <a:pt x="516" y="348"/>
                </a:lnTo>
                <a:lnTo>
                  <a:pt x="498" y="342"/>
                </a:lnTo>
                <a:lnTo>
                  <a:pt x="486" y="360"/>
                </a:lnTo>
                <a:lnTo>
                  <a:pt x="474" y="378"/>
                </a:lnTo>
                <a:lnTo>
                  <a:pt x="462" y="396"/>
                </a:lnTo>
                <a:lnTo>
                  <a:pt x="456" y="414"/>
                </a:lnTo>
                <a:lnTo>
                  <a:pt x="444" y="396"/>
                </a:lnTo>
                <a:lnTo>
                  <a:pt x="444" y="378"/>
                </a:lnTo>
                <a:lnTo>
                  <a:pt x="450" y="360"/>
                </a:lnTo>
                <a:lnTo>
                  <a:pt x="456" y="342"/>
                </a:lnTo>
                <a:lnTo>
                  <a:pt x="462" y="324"/>
                </a:lnTo>
                <a:lnTo>
                  <a:pt x="468" y="306"/>
                </a:lnTo>
                <a:lnTo>
                  <a:pt x="480" y="288"/>
                </a:lnTo>
                <a:lnTo>
                  <a:pt x="498" y="276"/>
                </a:lnTo>
                <a:lnTo>
                  <a:pt x="516" y="264"/>
                </a:lnTo>
                <a:lnTo>
                  <a:pt x="534" y="258"/>
                </a:lnTo>
                <a:lnTo>
                  <a:pt x="552" y="264"/>
                </a:lnTo>
                <a:lnTo>
                  <a:pt x="570" y="258"/>
                </a:lnTo>
                <a:lnTo>
                  <a:pt x="588" y="246"/>
                </a:lnTo>
                <a:lnTo>
                  <a:pt x="606" y="228"/>
                </a:lnTo>
                <a:lnTo>
                  <a:pt x="624" y="216"/>
                </a:lnTo>
                <a:lnTo>
                  <a:pt x="642" y="216"/>
                </a:lnTo>
                <a:lnTo>
                  <a:pt x="660" y="222"/>
                </a:lnTo>
                <a:lnTo>
                  <a:pt x="678" y="234"/>
                </a:lnTo>
                <a:lnTo>
                  <a:pt x="672" y="252"/>
                </a:lnTo>
                <a:lnTo>
                  <a:pt x="666" y="270"/>
                </a:lnTo>
                <a:lnTo>
                  <a:pt x="666" y="288"/>
                </a:lnTo>
                <a:lnTo>
                  <a:pt x="660" y="306"/>
                </a:lnTo>
                <a:lnTo>
                  <a:pt x="654" y="324"/>
                </a:lnTo>
                <a:lnTo>
                  <a:pt x="642" y="348"/>
                </a:lnTo>
                <a:lnTo>
                  <a:pt x="630" y="366"/>
                </a:lnTo>
                <a:lnTo>
                  <a:pt x="636" y="348"/>
                </a:lnTo>
                <a:lnTo>
                  <a:pt x="618" y="336"/>
                </a:lnTo>
                <a:lnTo>
                  <a:pt x="606" y="354"/>
                </a:lnTo>
                <a:lnTo>
                  <a:pt x="594" y="372"/>
                </a:lnTo>
                <a:lnTo>
                  <a:pt x="588" y="390"/>
                </a:lnTo>
                <a:lnTo>
                  <a:pt x="582" y="408"/>
                </a:lnTo>
                <a:lnTo>
                  <a:pt x="582" y="426"/>
                </a:lnTo>
                <a:lnTo>
                  <a:pt x="582" y="444"/>
                </a:lnTo>
                <a:lnTo>
                  <a:pt x="582" y="462"/>
                </a:lnTo>
                <a:lnTo>
                  <a:pt x="588" y="480"/>
                </a:lnTo>
                <a:lnTo>
                  <a:pt x="594" y="498"/>
                </a:lnTo>
                <a:lnTo>
                  <a:pt x="600" y="516"/>
                </a:lnTo>
                <a:lnTo>
                  <a:pt x="600" y="534"/>
                </a:lnTo>
                <a:lnTo>
                  <a:pt x="606" y="552"/>
                </a:lnTo>
                <a:lnTo>
                  <a:pt x="612" y="570"/>
                </a:lnTo>
                <a:lnTo>
                  <a:pt x="618" y="588"/>
                </a:lnTo>
                <a:lnTo>
                  <a:pt x="618" y="606"/>
                </a:lnTo>
                <a:lnTo>
                  <a:pt x="624" y="624"/>
                </a:lnTo>
                <a:lnTo>
                  <a:pt x="624" y="642"/>
                </a:lnTo>
                <a:lnTo>
                  <a:pt x="630" y="660"/>
                </a:lnTo>
                <a:lnTo>
                  <a:pt x="630" y="678"/>
                </a:lnTo>
                <a:lnTo>
                  <a:pt x="630" y="696"/>
                </a:lnTo>
                <a:lnTo>
                  <a:pt x="612" y="708"/>
                </a:lnTo>
                <a:lnTo>
                  <a:pt x="606" y="726"/>
                </a:lnTo>
                <a:lnTo>
                  <a:pt x="606" y="744"/>
                </a:lnTo>
                <a:lnTo>
                  <a:pt x="594" y="762"/>
                </a:lnTo>
                <a:lnTo>
                  <a:pt x="612" y="762"/>
                </a:lnTo>
                <a:lnTo>
                  <a:pt x="630" y="768"/>
                </a:lnTo>
                <a:lnTo>
                  <a:pt x="636" y="786"/>
                </a:lnTo>
                <a:lnTo>
                  <a:pt x="654" y="792"/>
                </a:lnTo>
                <a:lnTo>
                  <a:pt x="672" y="798"/>
                </a:lnTo>
                <a:lnTo>
                  <a:pt x="690" y="798"/>
                </a:lnTo>
                <a:lnTo>
                  <a:pt x="702" y="816"/>
                </a:lnTo>
                <a:lnTo>
                  <a:pt x="720" y="828"/>
                </a:lnTo>
                <a:lnTo>
                  <a:pt x="726" y="846"/>
                </a:lnTo>
                <a:lnTo>
                  <a:pt x="732" y="864"/>
                </a:lnTo>
                <a:lnTo>
                  <a:pt x="750" y="870"/>
                </a:lnTo>
                <a:lnTo>
                  <a:pt x="768" y="870"/>
                </a:lnTo>
                <a:lnTo>
                  <a:pt x="786" y="870"/>
                </a:lnTo>
                <a:lnTo>
                  <a:pt x="804" y="882"/>
                </a:lnTo>
                <a:lnTo>
                  <a:pt x="822" y="882"/>
                </a:lnTo>
                <a:lnTo>
                  <a:pt x="810" y="864"/>
                </a:lnTo>
                <a:lnTo>
                  <a:pt x="810" y="846"/>
                </a:lnTo>
                <a:lnTo>
                  <a:pt x="810" y="828"/>
                </a:lnTo>
              </a:path>
            </a:pathLst>
          </a:custGeom>
          <a:noFill/>
          <a:ln w="9525" cap="rnd">
            <a:noFill/>
            <a:round/>
            <a:headEnd type="none" w="sm" len="sm"/>
            <a:tailEnd type="none" w="sm" len="sm"/>
          </a:ln>
        </p:spPr>
        <p:txBody>
          <a:bodyPr/>
          <a:lstStyle/>
          <a:p>
            <a:endParaRPr lang="en-US"/>
          </a:p>
        </p:txBody>
      </p:sp>
      <p:sp>
        <p:nvSpPr>
          <p:cNvPr id="8230" name="Freeform 50"/>
          <p:cNvSpPr>
            <a:spLocks/>
          </p:cNvSpPr>
          <p:nvPr/>
        </p:nvSpPr>
        <p:spPr bwMode="auto">
          <a:xfrm>
            <a:off x="6119813" y="3625850"/>
            <a:ext cx="1182687" cy="715963"/>
          </a:xfrm>
          <a:custGeom>
            <a:avLst/>
            <a:gdLst>
              <a:gd name="T0" fmla="*/ 2147483647 w 745"/>
              <a:gd name="T1" fmla="*/ 2147483647 h 451"/>
              <a:gd name="T2" fmla="*/ 2147483647 w 745"/>
              <a:gd name="T3" fmla="*/ 2147483647 h 451"/>
              <a:gd name="T4" fmla="*/ 2147483647 w 745"/>
              <a:gd name="T5" fmla="*/ 0 h 451"/>
              <a:gd name="T6" fmla="*/ 2147483647 w 745"/>
              <a:gd name="T7" fmla="*/ 2147483647 h 451"/>
              <a:gd name="T8" fmla="*/ 2147483647 w 745"/>
              <a:gd name="T9" fmla="*/ 2147483647 h 451"/>
              <a:gd name="T10" fmla="*/ 2147483647 w 745"/>
              <a:gd name="T11" fmla="*/ 2147483647 h 451"/>
              <a:gd name="T12" fmla="*/ 2147483647 w 745"/>
              <a:gd name="T13" fmla="*/ 2147483647 h 451"/>
              <a:gd name="T14" fmla="*/ 2147483647 w 745"/>
              <a:gd name="T15" fmla="*/ 2147483647 h 451"/>
              <a:gd name="T16" fmla="*/ 2147483647 w 745"/>
              <a:gd name="T17" fmla="*/ 2147483647 h 451"/>
              <a:gd name="T18" fmla="*/ 2147483647 w 745"/>
              <a:gd name="T19" fmla="*/ 2147483647 h 451"/>
              <a:gd name="T20" fmla="*/ 2147483647 w 745"/>
              <a:gd name="T21" fmla="*/ 2147483647 h 451"/>
              <a:gd name="T22" fmla="*/ 2147483647 w 745"/>
              <a:gd name="T23" fmla="*/ 2147483647 h 451"/>
              <a:gd name="T24" fmla="*/ 2147483647 w 745"/>
              <a:gd name="T25" fmla="*/ 2147483647 h 451"/>
              <a:gd name="T26" fmla="*/ 2147483647 w 745"/>
              <a:gd name="T27" fmla="*/ 2147483647 h 451"/>
              <a:gd name="T28" fmla="*/ 2147483647 w 745"/>
              <a:gd name="T29" fmla="*/ 2147483647 h 451"/>
              <a:gd name="T30" fmla="*/ 2147483647 w 745"/>
              <a:gd name="T31" fmla="*/ 2147483647 h 451"/>
              <a:gd name="T32" fmla="*/ 2147483647 w 745"/>
              <a:gd name="T33" fmla="*/ 2147483647 h 451"/>
              <a:gd name="T34" fmla="*/ 2147483647 w 745"/>
              <a:gd name="T35" fmla="*/ 2147483647 h 451"/>
              <a:gd name="T36" fmla="*/ 2147483647 w 745"/>
              <a:gd name="T37" fmla="*/ 2147483647 h 451"/>
              <a:gd name="T38" fmla="*/ 2147483647 w 745"/>
              <a:gd name="T39" fmla="*/ 2147483647 h 451"/>
              <a:gd name="T40" fmla="*/ 2147483647 w 745"/>
              <a:gd name="T41" fmla="*/ 2147483647 h 451"/>
              <a:gd name="T42" fmla="*/ 2147483647 w 745"/>
              <a:gd name="T43" fmla="*/ 2147483647 h 451"/>
              <a:gd name="T44" fmla="*/ 2147483647 w 745"/>
              <a:gd name="T45" fmla="*/ 2147483647 h 451"/>
              <a:gd name="T46" fmla="*/ 2147483647 w 745"/>
              <a:gd name="T47" fmla="*/ 2147483647 h 451"/>
              <a:gd name="T48" fmla="*/ 2147483647 w 745"/>
              <a:gd name="T49" fmla="*/ 2147483647 h 451"/>
              <a:gd name="T50" fmla="*/ 2147483647 w 745"/>
              <a:gd name="T51" fmla="*/ 2147483647 h 451"/>
              <a:gd name="T52" fmla="*/ 2147483647 w 745"/>
              <a:gd name="T53" fmla="*/ 2147483647 h 451"/>
              <a:gd name="T54" fmla="*/ 2147483647 w 745"/>
              <a:gd name="T55" fmla="*/ 2147483647 h 451"/>
              <a:gd name="T56" fmla="*/ 0 w 745"/>
              <a:gd name="T57" fmla="*/ 2147483647 h 451"/>
              <a:gd name="T58" fmla="*/ 0 w 745"/>
              <a:gd name="T59" fmla="*/ 2147483647 h 451"/>
              <a:gd name="T60" fmla="*/ 2147483647 w 745"/>
              <a:gd name="T61" fmla="*/ 2147483647 h 451"/>
              <a:gd name="T62" fmla="*/ 2147483647 w 745"/>
              <a:gd name="T63" fmla="*/ 2147483647 h 451"/>
              <a:gd name="T64" fmla="*/ 2147483647 w 745"/>
              <a:gd name="T65" fmla="*/ 2147483647 h 451"/>
              <a:gd name="T66" fmla="*/ 2147483647 w 745"/>
              <a:gd name="T67" fmla="*/ 2147483647 h 451"/>
              <a:gd name="T68" fmla="*/ 2147483647 w 745"/>
              <a:gd name="T69" fmla="*/ 2147483647 h 451"/>
              <a:gd name="T70" fmla="*/ 2147483647 w 745"/>
              <a:gd name="T71" fmla="*/ 2147483647 h 451"/>
              <a:gd name="T72" fmla="*/ 2147483647 w 745"/>
              <a:gd name="T73" fmla="*/ 2147483647 h 451"/>
              <a:gd name="T74" fmla="*/ 2147483647 w 745"/>
              <a:gd name="T75" fmla="*/ 2147483647 h 451"/>
              <a:gd name="T76" fmla="*/ 2147483647 w 745"/>
              <a:gd name="T77" fmla="*/ 2147483647 h 451"/>
              <a:gd name="T78" fmla="*/ 2147483647 w 745"/>
              <a:gd name="T79" fmla="*/ 2147483647 h 451"/>
              <a:gd name="T80" fmla="*/ 2147483647 w 745"/>
              <a:gd name="T81" fmla="*/ 2147483647 h 451"/>
              <a:gd name="T82" fmla="*/ 2147483647 w 745"/>
              <a:gd name="T83" fmla="*/ 2147483647 h 451"/>
              <a:gd name="T84" fmla="*/ 2147483647 w 745"/>
              <a:gd name="T85" fmla="*/ 2147483647 h 451"/>
              <a:gd name="T86" fmla="*/ 2147483647 w 745"/>
              <a:gd name="T87" fmla="*/ 2147483647 h 451"/>
              <a:gd name="T88" fmla="*/ 2147483647 w 745"/>
              <a:gd name="T89" fmla="*/ 2147483647 h 451"/>
              <a:gd name="T90" fmla="*/ 2147483647 w 745"/>
              <a:gd name="T91" fmla="*/ 2147483647 h 451"/>
              <a:gd name="T92" fmla="*/ 2147483647 w 745"/>
              <a:gd name="T93" fmla="*/ 2147483647 h 451"/>
              <a:gd name="T94" fmla="*/ 2147483647 w 745"/>
              <a:gd name="T95" fmla="*/ 2147483647 h 451"/>
              <a:gd name="T96" fmla="*/ 2147483647 w 745"/>
              <a:gd name="T97" fmla="*/ 2147483647 h 451"/>
              <a:gd name="T98" fmla="*/ 2147483647 w 745"/>
              <a:gd name="T99" fmla="*/ 2147483647 h 451"/>
              <a:gd name="T100" fmla="*/ 2147483647 w 745"/>
              <a:gd name="T101" fmla="*/ 2147483647 h 451"/>
              <a:gd name="T102" fmla="*/ 2147483647 w 745"/>
              <a:gd name="T103" fmla="*/ 2147483647 h 451"/>
              <a:gd name="T104" fmla="*/ 2147483647 w 745"/>
              <a:gd name="T105" fmla="*/ 2147483647 h 451"/>
              <a:gd name="T106" fmla="*/ 2147483647 w 745"/>
              <a:gd name="T107" fmla="*/ 2147483647 h 451"/>
              <a:gd name="T108" fmla="*/ 2147483647 w 745"/>
              <a:gd name="T109" fmla="*/ 2147483647 h 45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45"/>
              <a:gd name="T166" fmla="*/ 0 h 451"/>
              <a:gd name="T167" fmla="*/ 745 w 745"/>
              <a:gd name="T168" fmla="*/ 451 h 45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45" h="451">
                <a:moveTo>
                  <a:pt x="738" y="72"/>
                </a:moveTo>
                <a:lnTo>
                  <a:pt x="732" y="54"/>
                </a:lnTo>
                <a:lnTo>
                  <a:pt x="726" y="36"/>
                </a:lnTo>
                <a:lnTo>
                  <a:pt x="708" y="24"/>
                </a:lnTo>
                <a:lnTo>
                  <a:pt x="696" y="6"/>
                </a:lnTo>
                <a:lnTo>
                  <a:pt x="678" y="0"/>
                </a:lnTo>
                <a:lnTo>
                  <a:pt x="660" y="0"/>
                </a:lnTo>
                <a:lnTo>
                  <a:pt x="642" y="6"/>
                </a:lnTo>
                <a:lnTo>
                  <a:pt x="624" y="12"/>
                </a:lnTo>
                <a:lnTo>
                  <a:pt x="612" y="30"/>
                </a:lnTo>
                <a:lnTo>
                  <a:pt x="594" y="42"/>
                </a:lnTo>
                <a:lnTo>
                  <a:pt x="576" y="54"/>
                </a:lnTo>
                <a:lnTo>
                  <a:pt x="558" y="54"/>
                </a:lnTo>
                <a:lnTo>
                  <a:pt x="540" y="54"/>
                </a:lnTo>
                <a:lnTo>
                  <a:pt x="522" y="60"/>
                </a:lnTo>
                <a:lnTo>
                  <a:pt x="528" y="42"/>
                </a:lnTo>
                <a:lnTo>
                  <a:pt x="516" y="24"/>
                </a:lnTo>
                <a:lnTo>
                  <a:pt x="504" y="6"/>
                </a:lnTo>
                <a:lnTo>
                  <a:pt x="486" y="6"/>
                </a:lnTo>
                <a:lnTo>
                  <a:pt x="468" y="6"/>
                </a:lnTo>
                <a:lnTo>
                  <a:pt x="450" y="6"/>
                </a:lnTo>
                <a:lnTo>
                  <a:pt x="432" y="6"/>
                </a:lnTo>
                <a:lnTo>
                  <a:pt x="414" y="18"/>
                </a:lnTo>
                <a:lnTo>
                  <a:pt x="408" y="36"/>
                </a:lnTo>
                <a:lnTo>
                  <a:pt x="396" y="54"/>
                </a:lnTo>
                <a:lnTo>
                  <a:pt x="378" y="66"/>
                </a:lnTo>
                <a:lnTo>
                  <a:pt x="372" y="84"/>
                </a:lnTo>
                <a:lnTo>
                  <a:pt x="354" y="90"/>
                </a:lnTo>
                <a:lnTo>
                  <a:pt x="342" y="108"/>
                </a:lnTo>
                <a:lnTo>
                  <a:pt x="324" y="114"/>
                </a:lnTo>
                <a:lnTo>
                  <a:pt x="306" y="126"/>
                </a:lnTo>
                <a:lnTo>
                  <a:pt x="294" y="144"/>
                </a:lnTo>
                <a:lnTo>
                  <a:pt x="276" y="150"/>
                </a:lnTo>
                <a:lnTo>
                  <a:pt x="258" y="162"/>
                </a:lnTo>
                <a:lnTo>
                  <a:pt x="240" y="168"/>
                </a:lnTo>
                <a:lnTo>
                  <a:pt x="228" y="186"/>
                </a:lnTo>
                <a:lnTo>
                  <a:pt x="210" y="192"/>
                </a:lnTo>
                <a:lnTo>
                  <a:pt x="192" y="192"/>
                </a:lnTo>
                <a:lnTo>
                  <a:pt x="186" y="174"/>
                </a:lnTo>
                <a:lnTo>
                  <a:pt x="168" y="168"/>
                </a:lnTo>
                <a:lnTo>
                  <a:pt x="150" y="162"/>
                </a:lnTo>
                <a:lnTo>
                  <a:pt x="132" y="156"/>
                </a:lnTo>
                <a:lnTo>
                  <a:pt x="114" y="150"/>
                </a:lnTo>
                <a:lnTo>
                  <a:pt x="96" y="150"/>
                </a:lnTo>
                <a:lnTo>
                  <a:pt x="78" y="150"/>
                </a:lnTo>
                <a:lnTo>
                  <a:pt x="60" y="156"/>
                </a:lnTo>
                <a:lnTo>
                  <a:pt x="42" y="162"/>
                </a:lnTo>
                <a:lnTo>
                  <a:pt x="30" y="180"/>
                </a:lnTo>
                <a:lnTo>
                  <a:pt x="24" y="198"/>
                </a:lnTo>
                <a:lnTo>
                  <a:pt x="18" y="216"/>
                </a:lnTo>
                <a:lnTo>
                  <a:pt x="24" y="234"/>
                </a:lnTo>
                <a:lnTo>
                  <a:pt x="36" y="252"/>
                </a:lnTo>
                <a:lnTo>
                  <a:pt x="24" y="270"/>
                </a:lnTo>
                <a:lnTo>
                  <a:pt x="18" y="288"/>
                </a:lnTo>
                <a:lnTo>
                  <a:pt x="12" y="306"/>
                </a:lnTo>
                <a:lnTo>
                  <a:pt x="6" y="324"/>
                </a:lnTo>
                <a:lnTo>
                  <a:pt x="6" y="342"/>
                </a:lnTo>
                <a:lnTo>
                  <a:pt x="0" y="360"/>
                </a:lnTo>
                <a:lnTo>
                  <a:pt x="0" y="378"/>
                </a:lnTo>
                <a:lnTo>
                  <a:pt x="0" y="396"/>
                </a:lnTo>
                <a:lnTo>
                  <a:pt x="6" y="414"/>
                </a:lnTo>
                <a:lnTo>
                  <a:pt x="12" y="432"/>
                </a:lnTo>
                <a:lnTo>
                  <a:pt x="30" y="438"/>
                </a:lnTo>
                <a:lnTo>
                  <a:pt x="48" y="444"/>
                </a:lnTo>
                <a:lnTo>
                  <a:pt x="66" y="444"/>
                </a:lnTo>
                <a:lnTo>
                  <a:pt x="84" y="444"/>
                </a:lnTo>
                <a:lnTo>
                  <a:pt x="102" y="444"/>
                </a:lnTo>
                <a:lnTo>
                  <a:pt x="120" y="444"/>
                </a:lnTo>
                <a:lnTo>
                  <a:pt x="138" y="444"/>
                </a:lnTo>
                <a:lnTo>
                  <a:pt x="156" y="450"/>
                </a:lnTo>
                <a:lnTo>
                  <a:pt x="174" y="450"/>
                </a:lnTo>
                <a:lnTo>
                  <a:pt x="192" y="444"/>
                </a:lnTo>
                <a:lnTo>
                  <a:pt x="210" y="444"/>
                </a:lnTo>
                <a:lnTo>
                  <a:pt x="228" y="438"/>
                </a:lnTo>
                <a:lnTo>
                  <a:pt x="246" y="432"/>
                </a:lnTo>
                <a:lnTo>
                  <a:pt x="264" y="426"/>
                </a:lnTo>
                <a:lnTo>
                  <a:pt x="282" y="426"/>
                </a:lnTo>
                <a:lnTo>
                  <a:pt x="300" y="426"/>
                </a:lnTo>
                <a:lnTo>
                  <a:pt x="318" y="420"/>
                </a:lnTo>
                <a:lnTo>
                  <a:pt x="336" y="414"/>
                </a:lnTo>
                <a:lnTo>
                  <a:pt x="354" y="408"/>
                </a:lnTo>
                <a:lnTo>
                  <a:pt x="372" y="396"/>
                </a:lnTo>
                <a:lnTo>
                  <a:pt x="390" y="390"/>
                </a:lnTo>
                <a:lnTo>
                  <a:pt x="402" y="372"/>
                </a:lnTo>
                <a:lnTo>
                  <a:pt x="420" y="354"/>
                </a:lnTo>
                <a:lnTo>
                  <a:pt x="432" y="336"/>
                </a:lnTo>
                <a:lnTo>
                  <a:pt x="444" y="318"/>
                </a:lnTo>
                <a:lnTo>
                  <a:pt x="462" y="324"/>
                </a:lnTo>
                <a:lnTo>
                  <a:pt x="480" y="324"/>
                </a:lnTo>
                <a:lnTo>
                  <a:pt x="498" y="324"/>
                </a:lnTo>
                <a:lnTo>
                  <a:pt x="516" y="318"/>
                </a:lnTo>
                <a:lnTo>
                  <a:pt x="528" y="300"/>
                </a:lnTo>
                <a:lnTo>
                  <a:pt x="546" y="294"/>
                </a:lnTo>
                <a:lnTo>
                  <a:pt x="564" y="288"/>
                </a:lnTo>
                <a:lnTo>
                  <a:pt x="582" y="282"/>
                </a:lnTo>
                <a:lnTo>
                  <a:pt x="600" y="294"/>
                </a:lnTo>
                <a:lnTo>
                  <a:pt x="606" y="276"/>
                </a:lnTo>
                <a:lnTo>
                  <a:pt x="624" y="270"/>
                </a:lnTo>
                <a:lnTo>
                  <a:pt x="630" y="252"/>
                </a:lnTo>
                <a:lnTo>
                  <a:pt x="642" y="234"/>
                </a:lnTo>
                <a:lnTo>
                  <a:pt x="660" y="222"/>
                </a:lnTo>
                <a:lnTo>
                  <a:pt x="678" y="210"/>
                </a:lnTo>
                <a:lnTo>
                  <a:pt x="684" y="192"/>
                </a:lnTo>
                <a:lnTo>
                  <a:pt x="684" y="174"/>
                </a:lnTo>
                <a:lnTo>
                  <a:pt x="696" y="156"/>
                </a:lnTo>
                <a:lnTo>
                  <a:pt x="708" y="138"/>
                </a:lnTo>
                <a:lnTo>
                  <a:pt x="720" y="120"/>
                </a:lnTo>
                <a:lnTo>
                  <a:pt x="732" y="102"/>
                </a:lnTo>
                <a:lnTo>
                  <a:pt x="738" y="84"/>
                </a:lnTo>
                <a:lnTo>
                  <a:pt x="744" y="66"/>
                </a:lnTo>
              </a:path>
            </a:pathLst>
          </a:custGeom>
          <a:noFill/>
          <a:ln w="9525" cap="rnd">
            <a:noFill/>
            <a:round/>
            <a:headEnd type="none" w="sm" len="sm"/>
            <a:tailEnd type="none" w="sm" len="sm"/>
          </a:ln>
        </p:spPr>
        <p:txBody>
          <a:bodyPr/>
          <a:lstStyle/>
          <a:p>
            <a:endParaRPr lang="en-US"/>
          </a:p>
        </p:txBody>
      </p:sp>
      <p:sp>
        <p:nvSpPr>
          <p:cNvPr id="8233" name="Freeform 53"/>
          <p:cNvSpPr>
            <a:spLocks/>
          </p:cNvSpPr>
          <p:nvPr/>
        </p:nvSpPr>
        <p:spPr bwMode="auto">
          <a:xfrm>
            <a:off x="7186613" y="2587625"/>
            <a:ext cx="363537" cy="601663"/>
          </a:xfrm>
          <a:custGeom>
            <a:avLst/>
            <a:gdLst>
              <a:gd name="T0" fmla="*/ 2147483647 w 229"/>
              <a:gd name="T1" fmla="*/ 2147483647 h 379"/>
              <a:gd name="T2" fmla="*/ 0 w 229"/>
              <a:gd name="T3" fmla="*/ 2147483647 h 379"/>
              <a:gd name="T4" fmla="*/ 2147483647 w 229"/>
              <a:gd name="T5" fmla="*/ 2147483647 h 379"/>
              <a:gd name="T6" fmla="*/ 2147483647 w 229"/>
              <a:gd name="T7" fmla="*/ 2147483647 h 379"/>
              <a:gd name="T8" fmla="*/ 2147483647 w 229"/>
              <a:gd name="T9" fmla="*/ 2147483647 h 379"/>
              <a:gd name="T10" fmla="*/ 2147483647 w 229"/>
              <a:gd name="T11" fmla="*/ 2147483647 h 379"/>
              <a:gd name="T12" fmla="*/ 2147483647 w 229"/>
              <a:gd name="T13" fmla="*/ 2147483647 h 379"/>
              <a:gd name="T14" fmla="*/ 2147483647 w 229"/>
              <a:gd name="T15" fmla="*/ 2147483647 h 379"/>
              <a:gd name="T16" fmla="*/ 2147483647 w 229"/>
              <a:gd name="T17" fmla="*/ 2147483647 h 379"/>
              <a:gd name="T18" fmla="*/ 2147483647 w 229"/>
              <a:gd name="T19" fmla="*/ 2147483647 h 379"/>
              <a:gd name="T20" fmla="*/ 2147483647 w 229"/>
              <a:gd name="T21" fmla="*/ 2147483647 h 379"/>
              <a:gd name="T22" fmla="*/ 2147483647 w 229"/>
              <a:gd name="T23" fmla="*/ 2147483647 h 379"/>
              <a:gd name="T24" fmla="*/ 2147483647 w 229"/>
              <a:gd name="T25" fmla="*/ 2147483647 h 379"/>
              <a:gd name="T26" fmla="*/ 2147483647 w 229"/>
              <a:gd name="T27" fmla="*/ 2147483647 h 379"/>
              <a:gd name="T28" fmla="*/ 2147483647 w 229"/>
              <a:gd name="T29" fmla="*/ 2147483647 h 379"/>
              <a:gd name="T30" fmla="*/ 2147483647 w 229"/>
              <a:gd name="T31" fmla="*/ 2147483647 h 379"/>
              <a:gd name="T32" fmla="*/ 2147483647 w 229"/>
              <a:gd name="T33" fmla="*/ 2147483647 h 379"/>
              <a:gd name="T34" fmla="*/ 2147483647 w 229"/>
              <a:gd name="T35" fmla="*/ 2147483647 h 379"/>
              <a:gd name="T36" fmla="*/ 2147483647 w 229"/>
              <a:gd name="T37" fmla="*/ 2147483647 h 379"/>
              <a:gd name="T38" fmla="*/ 2147483647 w 229"/>
              <a:gd name="T39" fmla="*/ 2147483647 h 379"/>
              <a:gd name="T40" fmla="*/ 2147483647 w 229"/>
              <a:gd name="T41" fmla="*/ 2147483647 h 379"/>
              <a:gd name="T42" fmla="*/ 2147483647 w 229"/>
              <a:gd name="T43" fmla="*/ 2147483647 h 379"/>
              <a:gd name="T44" fmla="*/ 2147483647 w 229"/>
              <a:gd name="T45" fmla="*/ 2147483647 h 379"/>
              <a:gd name="T46" fmla="*/ 2147483647 w 229"/>
              <a:gd name="T47" fmla="*/ 2147483647 h 379"/>
              <a:gd name="T48" fmla="*/ 2147483647 w 229"/>
              <a:gd name="T49" fmla="*/ 2147483647 h 379"/>
              <a:gd name="T50" fmla="*/ 2147483647 w 229"/>
              <a:gd name="T51" fmla="*/ 2147483647 h 379"/>
              <a:gd name="T52" fmla="*/ 2147483647 w 229"/>
              <a:gd name="T53" fmla="*/ 2147483647 h 379"/>
              <a:gd name="T54" fmla="*/ 2147483647 w 229"/>
              <a:gd name="T55" fmla="*/ 2147483647 h 379"/>
              <a:gd name="T56" fmla="*/ 2147483647 w 229"/>
              <a:gd name="T57" fmla="*/ 2147483647 h 379"/>
              <a:gd name="T58" fmla="*/ 2147483647 w 229"/>
              <a:gd name="T59" fmla="*/ 2147483647 h 379"/>
              <a:gd name="T60" fmla="*/ 2147483647 w 229"/>
              <a:gd name="T61" fmla="*/ 2147483647 h 379"/>
              <a:gd name="T62" fmla="*/ 2147483647 w 229"/>
              <a:gd name="T63" fmla="*/ 2147483647 h 379"/>
              <a:gd name="T64" fmla="*/ 2147483647 w 229"/>
              <a:gd name="T65" fmla="*/ 2147483647 h 379"/>
              <a:gd name="T66" fmla="*/ 2147483647 w 229"/>
              <a:gd name="T67" fmla="*/ 2147483647 h 379"/>
              <a:gd name="T68" fmla="*/ 2147483647 w 229"/>
              <a:gd name="T69" fmla="*/ 2147483647 h 379"/>
              <a:gd name="T70" fmla="*/ 2147483647 w 229"/>
              <a:gd name="T71" fmla="*/ 2147483647 h 379"/>
              <a:gd name="T72" fmla="*/ 2147483647 w 229"/>
              <a:gd name="T73" fmla="*/ 2147483647 h 379"/>
              <a:gd name="T74" fmla="*/ 2147483647 w 229"/>
              <a:gd name="T75" fmla="*/ 2147483647 h 379"/>
              <a:gd name="T76" fmla="*/ 2147483647 w 229"/>
              <a:gd name="T77" fmla="*/ 2147483647 h 379"/>
              <a:gd name="T78" fmla="*/ 2147483647 w 229"/>
              <a:gd name="T79" fmla="*/ 0 h 379"/>
              <a:gd name="T80" fmla="*/ 2147483647 w 229"/>
              <a:gd name="T81" fmla="*/ 0 h 379"/>
              <a:gd name="T82" fmla="*/ 2147483647 w 229"/>
              <a:gd name="T83" fmla="*/ 2147483647 h 379"/>
              <a:gd name="T84" fmla="*/ 2147483647 w 229"/>
              <a:gd name="T85" fmla="*/ 2147483647 h 379"/>
              <a:gd name="T86" fmla="*/ 2147483647 w 229"/>
              <a:gd name="T87" fmla="*/ 2147483647 h 379"/>
              <a:gd name="T88" fmla="*/ 2147483647 w 229"/>
              <a:gd name="T89" fmla="*/ 2147483647 h 379"/>
              <a:gd name="T90" fmla="*/ 2147483647 w 229"/>
              <a:gd name="T91" fmla="*/ 2147483647 h 379"/>
              <a:gd name="T92" fmla="*/ 2147483647 w 229"/>
              <a:gd name="T93" fmla="*/ 2147483647 h 379"/>
              <a:gd name="T94" fmla="*/ 2147483647 w 229"/>
              <a:gd name="T95" fmla="*/ 2147483647 h 379"/>
              <a:gd name="T96" fmla="*/ 2147483647 w 229"/>
              <a:gd name="T97" fmla="*/ 2147483647 h 379"/>
              <a:gd name="T98" fmla="*/ 2147483647 w 229"/>
              <a:gd name="T99" fmla="*/ 2147483647 h 379"/>
              <a:gd name="T100" fmla="*/ 2147483647 w 229"/>
              <a:gd name="T101" fmla="*/ 2147483647 h 379"/>
              <a:gd name="T102" fmla="*/ 2147483647 w 229"/>
              <a:gd name="T103" fmla="*/ 2147483647 h 379"/>
              <a:gd name="T104" fmla="*/ 2147483647 w 229"/>
              <a:gd name="T105" fmla="*/ 2147483647 h 379"/>
              <a:gd name="T106" fmla="*/ 2147483647 w 229"/>
              <a:gd name="T107" fmla="*/ 2147483647 h 3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9"/>
              <a:gd name="T163" fmla="*/ 0 h 379"/>
              <a:gd name="T164" fmla="*/ 229 w 229"/>
              <a:gd name="T165" fmla="*/ 379 h 37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9" h="379">
                <a:moveTo>
                  <a:pt x="18" y="198"/>
                </a:moveTo>
                <a:lnTo>
                  <a:pt x="0" y="204"/>
                </a:lnTo>
                <a:lnTo>
                  <a:pt x="6" y="222"/>
                </a:lnTo>
                <a:lnTo>
                  <a:pt x="6" y="240"/>
                </a:lnTo>
                <a:lnTo>
                  <a:pt x="6" y="258"/>
                </a:lnTo>
                <a:lnTo>
                  <a:pt x="18" y="276"/>
                </a:lnTo>
                <a:lnTo>
                  <a:pt x="30" y="294"/>
                </a:lnTo>
                <a:lnTo>
                  <a:pt x="36" y="312"/>
                </a:lnTo>
                <a:lnTo>
                  <a:pt x="36" y="330"/>
                </a:lnTo>
                <a:lnTo>
                  <a:pt x="48" y="348"/>
                </a:lnTo>
                <a:lnTo>
                  <a:pt x="54" y="366"/>
                </a:lnTo>
                <a:lnTo>
                  <a:pt x="72" y="378"/>
                </a:lnTo>
                <a:lnTo>
                  <a:pt x="90" y="378"/>
                </a:lnTo>
                <a:lnTo>
                  <a:pt x="108" y="378"/>
                </a:lnTo>
                <a:lnTo>
                  <a:pt x="126" y="366"/>
                </a:lnTo>
                <a:lnTo>
                  <a:pt x="144" y="366"/>
                </a:lnTo>
                <a:lnTo>
                  <a:pt x="162" y="366"/>
                </a:lnTo>
                <a:lnTo>
                  <a:pt x="180" y="366"/>
                </a:lnTo>
                <a:lnTo>
                  <a:pt x="192" y="348"/>
                </a:lnTo>
                <a:lnTo>
                  <a:pt x="192" y="330"/>
                </a:lnTo>
                <a:lnTo>
                  <a:pt x="192" y="312"/>
                </a:lnTo>
                <a:lnTo>
                  <a:pt x="192" y="294"/>
                </a:lnTo>
                <a:lnTo>
                  <a:pt x="186" y="276"/>
                </a:lnTo>
                <a:lnTo>
                  <a:pt x="186" y="258"/>
                </a:lnTo>
                <a:lnTo>
                  <a:pt x="180" y="240"/>
                </a:lnTo>
                <a:lnTo>
                  <a:pt x="174" y="222"/>
                </a:lnTo>
                <a:lnTo>
                  <a:pt x="174" y="204"/>
                </a:lnTo>
                <a:lnTo>
                  <a:pt x="168" y="186"/>
                </a:lnTo>
                <a:lnTo>
                  <a:pt x="168" y="168"/>
                </a:lnTo>
                <a:lnTo>
                  <a:pt x="168" y="150"/>
                </a:lnTo>
                <a:lnTo>
                  <a:pt x="174" y="132"/>
                </a:lnTo>
                <a:lnTo>
                  <a:pt x="180" y="114"/>
                </a:lnTo>
                <a:lnTo>
                  <a:pt x="198" y="102"/>
                </a:lnTo>
                <a:lnTo>
                  <a:pt x="210" y="84"/>
                </a:lnTo>
                <a:lnTo>
                  <a:pt x="222" y="66"/>
                </a:lnTo>
                <a:lnTo>
                  <a:pt x="222" y="48"/>
                </a:lnTo>
                <a:lnTo>
                  <a:pt x="228" y="30"/>
                </a:lnTo>
                <a:lnTo>
                  <a:pt x="222" y="12"/>
                </a:lnTo>
                <a:lnTo>
                  <a:pt x="204" y="6"/>
                </a:lnTo>
                <a:lnTo>
                  <a:pt x="186" y="0"/>
                </a:lnTo>
                <a:lnTo>
                  <a:pt x="168" y="0"/>
                </a:lnTo>
                <a:lnTo>
                  <a:pt x="156" y="18"/>
                </a:lnTo>
                <a:lnTo>
                  <a:pt x="138" y="24"/>
                </a:lnTo>
                <a:lnTo>
                  <a:pt x="120" y="36"/>
                </a:lnTo>
                <a:lnTo>
                  <a:pt x="102" y="48"/>
                </a:lnTo>
                <a:lnTo>
                  <a:pt x="96" y="66"/>
                </a:lnTo>
                <a:lnTo>
                  <a:pt x="78" y="78"/>
                </a:lnTo>
                <a:lnTo>
                  <a:pt x="78" y="96"/>
                </a:lnTo>
                <a:lnTo>
                  <a:pt x="72" y="114"/>
                </a:lnTo>
                <a:lnTo>
                  <a:pt x="66" y="132"/>
                </a:lnTo>
                <a:lnTo>
                  <a:pt x="60" y="150"/>
                </a:lnTo>
                <a:lnTo>
                  <a:pt x="48" y="168"/>
                </a:lnTo>
                <a:lnTo>
                  <a:pt x="42" y="186"/>
                </a:lnTo>
                <a:lnTo>
                  <a:pt x="30" y="204"/>
                </a:lnTo>
              </a:path>
            </a:pathLst>
          </a:custGeom>
          <a:noFill/>
          <a:ln w="9525" cap="rnd">
            <a:noFill/>
            <a:round/>
            <a:headEnd type="none" w="sm" len="sm"/>
            <a:tailEnd type="none" w="sm" len="sm"/>
          </a:ln>
        </p:spPr>
        <p:txBody>
          <a:bodyPr/>
          <a:lstStyle/>
          <a:p>
            <a:endParaRPr lang="en-US"/>
          </a:p>
        </p:txBody>
      </p:sp>
      <p:sp>
        <p:nvSpPr>
          <p:cNvPr id="8234" name="Freeform 54"/>
          <p:cNvSpPr>
            <a:spLocks/>
          </p:cNvSpPr>
          <p:nvPr/>
        </p:nvSpPr>
        <p:spPr bwMode="auto">
          <a:xfrm>
            <a:off x="6805613" y="2940050"/>
            <a:ext cx="687387" cy="782638"/>
          </a:xfrm>
          <a:custGeom>
            <a:avLst/>
            <a:gdLst>
              <a:gd name="T0" fmla="*/ 2147483647 w 433"/>
              <a:gd name="T1" fmla="*/ 2147483647 h 493"/>
              <a:gd name="T2" fmla="*/ 2147483647 w 433"/>
              <a:gd name="T3" fmla="*/ 2147483647 h 493"/>
              <a:gd name="T4" fmla="*/ 2147483647 w 433"/>
              <a:gd name="T5" fmla="*/ 2147483647 h 493"/>
              <a:gd name="T6" fmla="*/ 2147483647 w 433"/>
              <a:gd name="T7" fmla="*/ 2147483647 h 493"/>
              <a:gd name="T8" fmla="*/ 2147483647 w 433"/>
              <a:gd name="T9" fmla="*/ 2147483647 h 493"/>
              <a:gd name="T10" fmla="*/ 2147483647 w 433"/>
              <a:gd name="T11" fmla="*/ 2147483647 h 493"/>
              <a:gd name="T12" fmla="*/ 2147483647 w 433"/>
              <a:gd name="T13" fmla="*/ 2147483647 h 493"/>
              <a:gd name="T14" fmla="*/ 2147483647 w 433"/>
              <a:gd name="T15" fmla="*/ 2147483647 h 493"/>
              <a:gd name="T16" fmla="*/ 2147483647 w 433"/>
              <a:gd name="T17" fmla="*/ 2147483647 h 493"/>
              <a:gd name="T18" fmla="*/ 2147483647 w 433"/>
              <a:gd name="T19" fmla="*/ 2147483647 h 493"/>
              <a:gd name="T20" fmla="*/ 2147483647 w 433"/>
              <a:gd name="T21" fmla="*/ 2147483647 h 493"/>
              <a:gd name="T22" fmla="*/ 2147483647 w 433"/>
              <a:gd name="T23" fmla="*/ 2147483647 h 493"/>
              <a:gd name="T24" fmla="*/ 2147483647 w 433"/>
              <a:gd name="T25" fmla="*/ 2147483647 h 493"/>
              <a:gd name="T26" fmla="*/ 2147483647 w 433"/>
              <a:gd name="T27" fmla="*/ 2147483647 h 493"/>
              <a:gd name="T28" fmla="*/ 2147483647 w 433"/>
              <a:gd name="T29" fmla="*/ 2147483647 h 493"/>
              <a:gd name="T30" fmla="*/ 2147483647 w 433"/>
              <a:gd name="T31" fmla="*/ 2147483647 h 493"/>
              <a:gd name="T32" fmla="*/ 2147483647 w 433"/>
              <a:gd name="T33" fmla="*/ 2147483647 h 493"/>
              <a:gd name="T34" fmla="*/ 2147483647 w 433"/>
              <a:gd name="T35" fmla="*/ 2147483647 h 493"/>
              <a:gd name="T36" fmla="*/ 2147483647 w 433"/>
              <a:gd name="T37" fmla="*/ 2147483647 h 493"/>
              <a:gd name="T38" fmla="*/ 2147483647 w 433"/>
              <a:gd name="T39" fmla="*/ 2147483647 h 493"/>
              <a:gd name="T40" fmla="*/ 2147483647 w 433"/>
              <a:gd name="T41" fmla="*/ 2147483647 h 493"/>
              <a:gd name="T42" fmla="*/ 2147483647 w 433"/>
              <a:gd name="T43" fmla="*/ 2147483647 h 493"/>
              <a:gd name="T44" fmla="*/ 2147483647 w 433"/>
              <a:gd name="T45" fmla="*/ 2147483647 h 493"/>
              <a:gd name="T46" fmla="*/ 2147483647 w 433"/>
              <a:gd name="T47" fmla="*/ 2147483647 h 493"/>
              <a:gd name="T48" fmla="*/ 2147483647 w 433"/>
              <a:gd name="T49" fmla="*/ 2147483647 h 493"/>
              <a:gd name="T50" fmla="*/ 2147483647 w 433"/>
              <a:gd name="T51" fmla="*/ 2147483647 h 493"/>
              <a:gd name="T52" fmla="*/ 2147483647 w 433"/>
              <a:gd name="T53" fmla="*/ 2147483647 h 493"/>
              <a:gd name="T54" fmla="*/ 2147483647 w 433"/>
              <a:gd name="T55" fmla="*/ 2147483647 h 493"/>
              <a:gd name="T56" fmla="*/ 2147483647 w 433"/>
              <a:gd name="T57" fmla="*/ 2147483647 h 493"/>
              <a:gd name="T58" fmla="*/ 2147483647 w 433"/>
              <a:gd name="T59" fmla="*/ 2147483647 h 493"/>
              <a:gd name="T60" fmla="*/ 2147483647 w 433"/>
              <a:gd name="T61" fmla="*/ 2147483647 h 493"/>
              <a:gd name="T62" fmla="*/ 2147483647 w 433"/>
              <a:gd name="T63" fmla="*/ 2147483647 h 493"/>
              <a:gd name="T64" fmla="*/ 2147483647 w 433"/>
              <a:gd name="T65" fmla="*/ 2147483647 h 493"/>
              <a:gd name="T66" fmla="*/ 2147483647 w 433"/>
              <a:gd name="T67" fmla="*/ 0 h 493"/>
              <a:gd name="T68" fmla="*/ 2147483647 w 433"/>
              <a:gd name="T69" fmla="*/ 2147483647 h 493"/>
              <a:gd name="T70" fmla="*/ 2147483647 w 433"/>
              <a:gd name="T71" fmla="*/ 2147483647 h 493"/>
              <a:gd name="T72" fmla="*/ 2147483647 w 433"/>
              <a:gd name="T73" fmla="*/ 2147483647 h 493"/>
              <a:gd name="T74" fmla="*/ 2147483647 w 433"/>
              <a:gd name="T75" fmla="*/ 2147483647 h 493"/>
              <a:gd name="T76" fmla="*/ 2147483647 w 433"/>
              <a:gd name="T77" fmla="*/ 2147483647 h 493"/>
              <a:gd name="T78" fmla="*/ 0 w 433"/>
              <a:gd name="T79" fmla="*/ 2147483647 h 49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3"/>
              <a:gd name="T121" fmla="*/ 0 h 493"/>
              <a:gd name="T122" fmla="*/ 433 w 433"/>
              <a:gd name="T123" fmla="*/ 493 h 49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3" h="493">
                <a:moveTo>
                  <a:pt x="18" y="72"/>
                </a:moveTo>
                <a:lnTo>
                  <a:pt x="6" y="90"/>
                </a:lnTo>
                <a:lnTo>
                  <a:pt x="18" y="108"/>
                </a:lnTo>
                <a:lnTo>
                  <a:pt x="24" y="126"/>
                </a:lnTo>
                <a:lnTo>
                  <a:pt x="24" y="144"/>
                </a:lnTo>
                <a:lnTo>
                  <a:pt x="24" y="162"/>
                </a:lnTo>
                <a:lnTo>
                  <a:pt x="12" y="180"/>
                </a:lnTo>
                <a:lnTo>
                  <a:pt x="6" y="198"/>
                </a:lnTo>
                <a:lnTo>
                  <a:pt x="6" y="216"/>
                </a:lnTo>
                <a:lnTo>
                  <a:pt x="6" y="234"/>
                </a:lnTo>
                <a:lnTo>
                  <a:pt x="6" y="252"/>
                </a:lnTo>
                <a:lnTo>
                  <a:pt x="12" y="270"/>
                </a:lnTo>
                <a:lnTo>
                  <a:pt x="30" y="282"/>
                </a:lnTo>
                <a:lnTo>
                  <a:pt x="42" y="300"/>
                </a:lnTo>
                <a:lnTo>
                  <a:pt x="60" y="306"/>
                </a:lnTo>
                <a:lnTo>
                  <a:pt x="78" y="312"/>
                </a:lnTo>
                <a:lnTo>
                  <a:pt x="96" y="318"/>
                </a:lnTo>
                <a:lnTo>
                  <a:pt x="114" y="324"/>
                </a:lnTo>
                <a:lnTo>
                  <a:pt x="132" y="330"/>
                </a:lnTo>
                <a:lnTo>
                  <a:pt x="150" y="342"/>
                </a:lnTo>
                <a:lnTo>
                  <a:pt x="168" y="354"/>
                </a:lnTo>
                <a:lnTo>
                  <a:pt x="186" y="360"/>
                </a:lnTo>
                <a:lnTo>
                  <a:pt x="198" y="378"/>
                </a:lnTo>
                <a:lnTo>
                  <a:pt x="210" y="396"/>
                </a:lnTo>
                <a:lnTo>
                  <a:pt x="222" y="414"/>
                </a:lnTo>
                <a:lnTo>
                  <a:pt x="240" y="426"/>
                </a:lnTo>
                <a:lnTo>
                  <a:pt x="258" y="438"/>
                </a:lnTo>
                <a:lnTo>
                  <a:pt x="270" y="456"/>
                </a:lnTo>
                <a:lnTo>
                  <a:pt x="288" y="468"/>
                </a:lnTo>
                <a:lnTo>
                  <a:pt x="306" y="480"/>
                </a:lnTo>
                <a:lnTo>
                  <a:pt x="324" y="492"/>
                </a:lnTo>
                <a:lnTo>
                  <a:pt x="342" y="480"/>
                </a:lnTo>
                <a:lnTo>
                  <a:pt x="354" y="462"/>
                </a:lnTo>
                <a:lnTo>
                  <a:pt x="366" y="444"/>
                </a:lnTo>
                <a:lnTo>
                  <a:pt x="372" y="426"/>
                </a:lnTo>
                <a:lnTo>
                  <a:pt x="354" y="426"/>
                </a:lnTo>
                <a:lnTo>
                  <a:pt x="342" y="408"/>
                </a:lnTo>
                <a:lnTo>
                  <a:pt x="330" y="390"/>
                </a:lnTo>
                <a:lnTo>
                  <a:pt x="330" y="372"/>
                </a:lnTo>
                <a:lnTo>
                  <a:pt x="330" y="354"/>
                </a:lnTo>
                <a:lnTo>
                  <a:pt x="342" y="336"/>
                </a:lnTo>
                <a:lnTo>
                  <a:pt x="354" y="318"/>
                </a:lnTo>
                <a:lnTo>
                  <a:pt x="366" y="300"/>
                </a:lnTo>
                <a:lnTo>
                  <a:pt x="372" y="282"/>
                </a:lnTo>
                <a:lnTo>
                  <a:pt x="378" y="264"/>
                </a:lnTo>
                <a:lnTo>
                  <a:pt x="384" y="246"/>
                </a:lnTo>
                <a:lnTo>
                  <a:pt x="396" y="228"/>
                </a:lnTo>
                <a:lnTo>
                  <a:pt x="408" y="210"/>
                </a:lnTo>
                <a:lnTo>
                  <a:pt x="426" y="198"/>
                </a:lnTo>
                <a:lnTo>
                  <a:pt x="432" y="180"/>
                </a:lnTo>
                <a:lnTo>
                  <a:pt x="420" y="162"/>
                </a:lnTo>
                <a:lnTo>
                  <a:pt x="402" y="156"/>
                </a:lnTo>
                <a:lnTo>
                  <a:pt x="384" y="162"/>
                </a:lnTo>
                <a:lnTo>
                  <a:pt x="366" y="168"/>
                </a:lnTo>
                <a:lnTo>
                  <a:pt x="348" y="174"/>
                </a:lnTo>
                <a:lnTo>
                  <a:pt x="330" y="174"/>
                </a:lnTo>
                <a:lnTo>
                  <a:pt x="312" y="168"/>
                </a:lnTo>
                <a:lnTo>
                  <a:pt x="300" y="150"/>
                </a:lnTo>
                <a:lnTo>
                  <a:pt x="288" y="132"/>
                </a:lnTo>
                <a:lnTo>
                  <a:pt x="270" y="120"/>
                </a:lnTo>
                <a:lnTo>
                  <a:pt x="264" y="102"/>
                </a:lnTo>
                <a:lnTo>
                  <a:pt x="252" y="84"/>
                </a:lnTo>
                <a:lnTo>
                  <a:pt x="246" y="66"/>
                </a:lnTo>
                <a:lnTo>
                  <a:pt x="240" y="48"/>
                </a:lnTo>
                <a:lnTo>
                  <a:pt x="234" y="30"/>
                </a:lnTo>
                <a:lnTo>
                  <a:pt x="234" y="12"/>
                </a:lnTo>
                <a:lnTo>
                  <a:pt x="216" y="0"/>
                </a:lnTo>
                <a:lnTo>
                  <a:pt x="198" y="0"/>
                </a:lnTo>
                <a:lnTo>
                  <a:pt x="180" y="0"/>
                </a:lnTo>
                <a:lnTo>
                  <a:pt x="162" y="6"/>
                </a:lnTo>
                <a:lnTo>
                  <a:pt x="144" y="12"/>
                </a:lnTo>
                <a:lnTo>
                  <a:pt x="132" y="30"/>
                </a:lnTo>
                <a:lnTo>
                  <a:pt x="114" y="42"/>
                </a:lnTo>
                <a:lnTo>
                  <a:pt x="102" y="60"/>
                </a:lnTo>
                <a:lnTo>
                  <a:pt x="90" y="78"/>
                </a:lnTo>
                <a:lnTo>
                  <a:pt x="72" y="90"/>
                </a:lnTo>
                <a:lnTo>
                  <a:pt x="54" y="90"/>
                </a:lnTo>
                <a:lnTo>
                  <a:pt x="36" y="78"/>
                </a:lnTo>
                <a:lnTo>
                  <a:pt x="18" y="78"/>
                </a:lnTo>
                <a:lnTo>
                  <a:pt x="0" y="78"/>
                </a:lnTo>
              </a:path>
            </a:pathLst>
          </a:custGeom>
          <a:noFill/>
          <a:ln w="9525" cap="rnd">
            <a:noFill/>
            <a:round/>
            <a:headEnd type="none" w="sm" len="sm"/>
            <a:tailEnd type="none" w="sm" len="sm"/>
          </a:ln>
        </p:spPr>
        <p:txBody>
          <a:bodyPr/>
          <a:lstStyle/>
          <a:p>
            <a:endParaRPr lang="en-US"/>
          </a:p>
        </p:txBody>
      </p:sp>
      <p:sp>
        <p:nvSpPr>
          <p:cNvPr id="8237" name="Freeform 57"/>
          <p:cNvSpPr>
            <a:spLocks/>
          </p:cNvSpPr>
          <p:nvPr/>
        </p:nvSpPr>
        <p:spPr bwMode="auto">
          <a:xfrm>
            <a:off x="1233488" y="1212850"/>
            <a:ext cx="1576387" cy="896938"/>
          </a:xfrm>
          <a:custGeom>
            <a:avLst/>
            <a:gdLst>
              <a:gd name="T0" fmla="*/ 2147483647 w 993"/>
              <a:gd name="T1" fmla="*/ 2147483647 h 565"/>
              <a:gd name="T2" fmla="*/ 2147483647 w 993"/>
              <a:gd name="T3" fmla="*/ 2147483647 h 565"/>
              <a:gd name="T4" fmla="*/ 2147483647 w 993"/>
              <a:gd name="T5" fmla="*/ 2147483647 h 565"/>
              <a:gd name="T6" fmla="*/ 2147483647 w 993"/>
              <a:gd name="T7" fmla="*/ 2147483647 h 565"/>
              <a:gd name="T8" fmla="*/ 2147483647 w 993"/>
              <a:gd name="T9" fmla="*/ 2147483647 h 565"/>
              <a:gd name="T10" fmla="*/ 2147483647 w 993"/>
              <a:gd name="T11" fmla="*/ 2147483647 h 565"/>
              <a:gd name="T12" fmla="*/ 2147483647 w 993"/>
              <a:gd name="T13" fmla="*/ 2147483647 h 565"/>
              <a:gd name="T14" fmla="*/ 2147483647 w 993"/>
              <a:gd name="T15" fmla="*/ 2147483647 h 565"/>
              <a:gd name="T16" fmla="*/ 2147483647 w 993"/>
              <a:gd name="T17" fmla="*/ 2147483647 h 565"/>
              <a:gd name="T18" fmla="*/ 2147483647 w 993"/>
              <a:gd name="T19" fmla="*/ 2147483647 h 565"/>
              <a:gd name="T20" fmla="*/ 2147483647 w 993"/>
              <a:gd name="T21" fmla="*/ 2147483647 h 565"/>
              <a:gd name="T22" fmla="*/ 2147483647 w 993"/>
              <a:gd name="T23" fmla="*/ 2147483647 h 565"/>
              <a:gd name="T24" fmla="*/ 2147483647 w 993"/>
              <a:gd name="T25" fmla="*/ 2147483647 h 565"/>
              <a:gd name="T26" fmla="*/ 2147483647 w 993"/>
              <a:gd name="T27" fmla="*/ 2147483647 h 565"/>
              <a:gd name="T28" fmla="*/ 2147483647 w 993"/>
              <a:gd name="T29" fmla="*/ 2147483647 h 565"/>
              <a:gd name="T30" fmla="*/ 2147483647 w 993"/>
              <a:gd name="T31" fmla="*/ 2147483647 h 565"/>
              <a:gd name="T32" fmla="*/ 2147483647 w 993"/>
              <a:gd name="T33" fmla="*/ 2147483647 h 565"/>
              <a:gd name="T34" fmla="*/ 2147483647 w 993"/>
              <a:gd name="T35" fmla="*/ 2147483647 h 565"/>
              <a:gd name="T36" fmla="*/ 2147483647 w 993"/>
              <a:gd name="T37" fmla="*/ 2147483647 h 565"/>
              <a:gd name="T38" fmla="*/ 2147483647 w 993"/>
              <a:gd name="T39" fmla="*/ 2147483647 h 565"/>
              <a:gd name="T40" fmla="*/ 2147483647 w 993"/>
              <a:gd name="T41" fmla="*/ 2147483647 h 565"/>
              <a:gd name="T42" fmla="*/ 2147483647 w 993"/>
              <a:gd name="T43" fmla="*/ 2147483647 h 565"/>
              <a:gd name="T44" fmla="*/ 2147483647 w 993"/>
              <a:gd name="T45" fmla="*/ 2147483647 h 565"/>
              <a:gd name="T46" fmla="*/ 2147483647 w 993"/>
              <a:gd name="T47" fmla="*/ 2147483647 h 565"/>
              <a:gd name="T48" fmla="*/ 2147483647 w 993"/>
              <a:gd name="T49" fmla="*/ 2147483647 h 565"/>
              <a:gd name="T50" fmla="*/ 2147483647 w 993"/>
              <a:gd name="T51" fmla="*/ 2147483647 h 565"/>
              <a:gd name="T52" fmla="*/ 2147483647 w 993"/>
              <a:gd name="T53" fmla="*/ 2147483647 h 565"/>
              <a:gd name="T54" fmla="*/ 2147483647 w 993"/>
              <a:gd name="T55" fmla="*/ 2147483647 h 565"/>
              <a:gd name="T56" fmla="*/ 2147483647 w 993"/>
              <a:gd name="T57" fmla="*/ 2147483647 h 565"/>
              <a:gd name="T58" fmla="*/ 2147483647 w 993"/>
              <a:gd name="T59" fmla="*/ 2147483647 h 565"/>
              <a:gd name="T60" fmla="*/ 2147483647 w 993"/>
              <a:gd name="T61" fmla="*/ 2147483647 h 565"/>
              <a:gd name="T62" fmla="*/ 2147483647 w 993"/>
              <a:gd name="T63" fmla="*/ 2147483647 h 565"/>
              <a:gd name="T64" fmla="*/ 2147483647 w 993"/>
              <a:gd name="T65" fmla="*/ 2147483647 h 565"/>
              <a:gd name="T66" fmla="*/ 2147483647 w 993"/>
              <a:gd name="T67" fmla="*/ 2147483647 h 565"/>
              <a:gd name="T68" fmla="*/ 2147483647 w 993"/>
              <a:gd name="T69" fmla="*/ 2147483647 h 565"/>
              <a:gd name="T70" fmla="*/ 2147483647 w 993"/>
              <a:gd name="T71" fmla="*/ 2147483647 h 565"/>
              <a:gd name="T72" fmla="*/ 2147483647 w 993"/>
              <a:gd name="T73" fmla="*/ 2147483647 h 565"/>
              <a:gd name="T74" fmla="*/ 2147483647 w 993"/>
              <a:gd name="T75" fmla="*/ 2147483647 h 565"/>
              <a:gd name="T76" fmla="*/ 2147483647 w 993"/>
              <a:gd name="T77" fmla="*/ 2147483647 h 565"/>
              <a:gd name="T78" fmla="*/ 2147483647 w 993"/>
              <a:gd name="T79" fmla="*/ 2147483647 h 565"/>
              <a:gd name="T80" fmla="*/ 2147483647 w 993"/>
              <a:gd name="T81" fmla="*/ 2147483647 h 565"/>
              <a:gd name="T82" fmla="*/ 2147483647 w 993"/>
              <a:gd name="T83" fmla="*/ 2147483647 h 565"/>
              <a:gd name="T84" fmla="*/ 2147483647 w 993"/>
              <a:gd name="T85" fmla="*/ 2147483647 h 565"/>
              <a:gd name="T86" fmla="*/ 2147483647 w 993"/>
              <a:gd name="T87" fmla="*/ 2147483647 h 565"/>
              <a:gd name="T88" fmla="*/ 2147483647 w 993"/>
              <a:gd name="T89" fmla="*/ 2147483647 h 565"/>
              <a:gd name="T90" fmla="*/ 2147483647 w 993"/>
              <a:gd name="T91" fmla="*/ 2147483647 h 565"/>
              <a:gd name="T92" fmla="*/ 2147483647 w 993"/>
              <a:gd name="T93" fmla="*/ 2147483647 h 565"/>
              <a:gd name="T94" fmla="*/ 2147483647 w 993"/>
              <a:gd name="T95" fmla="*/ 2147483647 h 565"/>
              <a:gd name="T96" fmla="*/ 2147483647 w 993"/>
              <a:gd name="T97" fmla="*/ 2147483647 h 565"/>
              <a:gd name="T98" fmla="*/ 2147483647 w 993"/>
              <a:gd name="T99" fmla="*/ 2147483647 h 565"/>
              <a:gd name="T100" fmla="*/ 2147483647 w 993"/>
              <a:gd name="T101" fmla="*/ 2147483647 h 565"/>
              <a:gd name="T102" fmla="*/ 2147483647 w 993"/>
              <a:gd name="T103" fmla="*/ 2147483647 h 565"/>
              <a:gd name="T104" fmla="*/ 2147483647 w 993"/>
              <a:gd name="T105" fmla="*/ 2147483647 h 565"/>
              <a:gd name="T106" fmla="*/ 2147483647 w 993"/>
              <a:gd name="T107" fmla="*/ 2147483647 h 565"/>
              <a:gd name="T108" fmla="*/ 2147483647 w 993"/>
              <a:gd name="T109" fmla="*/ 2147483647 h 565"/>
              <a:gd name="T110" fmla="*/ 2147483647 w 993"/>
              <a:gd name="T111" fmla="*/ 2147483647 h 565"/>
              <a:gd name="T112" fmla="*/ 2147483647 w 993"/>
              <a:gd name="T113" fmla="*/ 2147483647 h 565"/>
              <a:gd name="T114" fmla="*/ 2147483647 w 993"/>
              <a:gd name="T115" fmla="*/ 2147483647 h 565"/>
              <a:gd name="T116" fmla="*/ 2147483647 w 993"/>
              <a:gd name="T117" fmla="*/ 2147483647 h 565"/>
              <a:gd name="T118" fmla="*/ 2147483647 w 993"/>
              <a:gd name="T119" fmla="*/ 2147483647 h 5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93"/>
              <a:gd name="T181" fmla="*/ 0 h 565"/>
              <a:gd name="T182" fmla="*/ 993 w 993"/>
              <a:gd name="T183" fmla="*/ 565 h 5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93" h="565">
                <a:moveTo>
                  <a:pt x="24" y="248"/>
                </a:moveTo>
                <a:lnTo>
                  <a:pt x="4" y="260"/>
                </a:lnTo>
                <a:lnTo>
                  <a:pt x="16" y="268"/>
                </a:lnTo>
                <a:lnTo>
                  <a:pt x="28" y="268"/>
                </a:lnTo>
                <a:lnTo>
                  <a:pt x="40" y="268"/>
                </a:lnTo>
                <a:lnTo>
                  <a:pt x="52" y="268"/>
                </a:lnTo>
                <a:lnTo>
                  <a:pt x="68" y="272"/>
                </a:lnTo>
                <a:lnTo>
                  <a:pt x="80" y="276"/>
                </a:lnTo>
                <a:lnTo>
                  <a:pt x="92" y="276"/>
                </a:lnTo>
                <a:lnTo>
                  <a:pt x="104" y="276"/>
                </a:lnTo>
                <a:lnTo>
                  <a:pt x="116" y="276"/>
                </a:lnTo>
                <a:lnTo>
                  <a:pt x="128" y="276"/>
                </a:lnTo>
                <a:lnTo>
                  <a:pt x="144" y="276"/>
                </a:lnTo>
                <a:lnTo>
                  <a:pt x="156" y="276"/>
                </a:lnTo>
                <a:lnTo>
                  <a:pt x="168" y="276"/>
                </a:lnTo>
                <a:lnTo>
                  <a:pt x="180" y="276"/>
                </a:lnTo>
                <a:lnTo>
                  <a:pt x="196" y="276"/>
                </a:lnTo>
                <a:lnTo>
                  <a:pt x="208" y="276"/>
                </a:lnTo>
                <a:lnTo>
                  <a:pt x="220" y="280"/>
                </a:lnTo>
                <a:lnTo>
                  <a:pt x="232" y="280"/>
                </a:lnTo>
                <a:lnTo>
                  <a:pt x="244" y="284"/>
                </a:lnTo>
                <a:lnTo>
                  <a:pt x="256" y="284"/>
                </a:lnTo>
                <a:lnTo>
                  <a:pt x="268" y="288"/>
                </a:lnTo>
                <a:lnTo>
                  <a:pt x="268" y="300"/>
                </a:lnTo>
                <a:lnTo>
                  <a:pt x="272" y="312"/>
                </a:lnTo>
                <a:lnTo>
                  <a:pt x="276" y="324"/>
                </a:lnTo>
                <a:lnTo>
                  <a:pt x="284" y="336"/>
                </a:lnTo>
                <a:lnTo>
                  <a:pt x="292" y="348"/>
                </a:lnTo>
                <a:lnTo>
                  <a:pt x="296" y="360"/>
                </a:lnTo>
                <a:lnTo>
                  <a:pt x="300" y="372"/>
                </a:lnTo>
                <a:lnTo>
                  <a:pt x="312" y="380"/>
                </a:lnTo>
                <a:lnTo>
                  <a:pt x="324" y="376"/>
                </a:lnTo>
                <a:lnTo>
                  <a:pt x="336" y="380"/>
                </a:lnTo>
                <a:lnTo>
                  <a:pt x="348" y="384"/>
                </a:lnTo>
                <a:lnTo>
                  <a:pt x="364" y="384"/>
                </a:lnTo>
                <a:lnTo>
                  <a:pt x="376" y="380"/>
                </a:lnTo>
                <a:lnTo>
                  <a:pt x="388" y="380"/>
                </a:lnTo>
                <a:lnTo>
                  <a:pt x="400" y="376"/>
                </a:lnTo>
                <a:lnTo>
                  <a:pt x="412" y="376"/>
                </a:lnTo>
                <a:lnTo>
                  <a:pt x="424" y="376"/>
                </a:lnTo>
                <a:lnTo>
                  <a:pt x="436" y="372"/>
                </a:lnTo>
                <a:lnTo>
                  <a:pt x="444" y="360"/>
                </a:lnTo>
                <a:lnTo>
                  <a:pt x="456" y="356"/>
                </a:lnTo>
                <a:lnTo>
                  <a:pt x="468" y="348"/>
                </a:lnTo>
                <a:lnTo>
                  <a:pt x="480" y="340"/>
                </a:lnTo>
                <a:lnTo>
                  <a:pt x="492" y="336"/>
                </a:lnTo>
                <a:lnTo>
                  <a:pt x="504" y="328"/>
                </a:lnTo>
                <a:lnTo>
                  <a:pt x="516" y="320"/>
                </a:lnTo>
                <a:lnTo>
                  <a:pt x="528" y="308"/>
                </a:lnTo>
                <a:lnTo>
                  <a:pt x="540" y="296"/>
                </a:lnTo>
                <a:lnTo>
                  <a:pt x="552" y="288"/>
                </a:lnTo>
                <a:lnTo>
                  <a:pt x="560" y="276"/>
                </a:lnTo>
                <a:lnTo>
                  <a:pt x="572" y="272"/>
                </a:lnTo>
                <a:lnTo>
                  <a:pt x="580" y="284"/>
                </a:lnTo>
                <a:lnTo>
                  <a:pt x="592" y="292"/>
                </a:lnTo>
                <a:lnTo>
                  <a:pt x="600" y="304"/>
                </a:lnTo>
                <a:lnTo>
                  <a:pt x="608" y="316"/>
                </a:lnTo>
                <a:lnTo>
                  <a:pt x="620" y="324"/>
                </a:lnTo>
                <a:lnTo>
                  <a:pt x="628" y="336"/>
                </a:lnTo>
                <a:lnTo>
                  <a:pt x="640" y="348"/>
                </a:lnTo>
                <a:lnTo>
                  <a:pt x="652" y="356"/>
                </a:lnTo>
                <a:lnTo>
                  <a:pt x="664" y="364"/>
                </a:lnTo>
                <a:lnTo>
                  <a:pt x="672" y="376"/>
                </a:lnTo>
                <a:lnTo>
                  <a:pt x="684" y="380"/>
                </a:lnTo>
                <a:lnTo>
                  <a:pt x="696" y="380"/>
                </a:lnTo>
                <a:lnTo>
                  <a:pt x="708" y="380"/>
                </a:lnTo>
                <a:lnTo>
                  <a:pt x="720" y="376"/>
                </a:lnTo>
                <a:lnTo>
                  <a:pt x="732" y="368"/>
                </a:lnTo>
                <a:lnTo>
                  <a:pt x="744" y="376"/>
                </a:lnTo>
                <a:lnTo>
                  <a:pt x="756" y="384"/>
                </a:lnTo>
                <a:lnTo>
                  <a:pt x="764" y="396"/>
                </a:lnTo>
                <a:lnTo>
                  <a:pt x="776" y="404"/>
                </a:lnTo>
                <a:lnTo>
                  <a:pt x="788" y="412"/>
                </a:lnTo>
                <a:lnTo>
                  <a:pt x="800" y="420"/>
                </a:lnTo>
                <a:lnTo>
                  <a:pt x="812" y="428"/>
                </a:lnTo>
                <a:lnTo>
                  <a:pt x="816" y="440"/>
                </a:lnTo>
                <a:lnTo>
                  <a:pt x="816" y="452"/>
                </a:lnTo>
                <a:lnTo>
                  <a:pt x="812" y="464"/>
                </a:lnTo>
                <a:lnTo>
                  <a:pt x="808" y="476"/>
                </a:lnTo>
                <a:lnTo>
                  <a:pt x="804" y="488"/>
                </a:lnTo>
                <a:lnTo>
                  <a:pt x="804" y="500"/>
                </a:lnTo>
                <a:lnTo>
                  <a:pt x="796" y="512"/>
                </a:lnTo>
                <a:lnTo>
                  <a:pt x="784" y="524"/>
                </a:lnTo>
                <a:lnTo>
                  <a:pt x="780" y="536"/>
                </a:lnTo>
                <a:lnTo>
                  <a:pt x="776" y="548"/>
                </a:lnTo>
                <a:lnTo>
                  <a:pt x="780" y="560"/>
                </a:lnTo>
                <a:lnTo>
                  <a:pt x="792" y="564"/>
                </a:lnTo>
                <a:lnTo>
                  <a:pt x="804" y="564"/>
                </a:lnTo>
                <a:lnTo>
                  <a:pt x="812" y="552"/>
                </a:lnTo>
                <a:lnTo>
                  <a:pt x="824" y="544"/>
                </a:lnTo>
                <a:lnTo>
                  <a:pt x="836" y="536"/>
                </a:lnTo>
                <a:lnTo>
                  <a:pt x="848" y="532"/>
                </a:lnTo>
                <a:lnTo>
                  <a:pt x="860" y="532"/>
                </a:lnTo>
                <a:lnTo>
                  <a:pt x="872" y="524"/>
                </a:lnTo>
                <a:lnTo>
                  <a:pt x="884" y="516"/>
                </a:lnTo>
                <a:lnTo>
                  <a:pt x="896" y="508"/>
                </a:lnTo>
                <a:lnTo>
                  <a:pt x="908" y="512"/>
                </a:lnTo>
                <a:lnTo>
                  <a:pt x="924" y="516"/>
                </a:lnTo>
                <a:lnTo>
                  <a:pt x="948" y="516"/>
                </a:lnTo>
                <a:lnTo>
                  <a:pt x="936" y="524"/>
                </a:lnTo>
                <a:lnTo>
                  <a:pt x="936" y="536"/>
                </a:lnTo>
                <a:lnTo>
                  <a:pt x="948" y="528"/>
                </a:lnTo>
                <a:lnTo>
                  <a:pt x="952" y="516"/>
                </a:lnTo>
                <a:lnTo>
                  <a:pt x="956" y="504"/>
                </a:lnTo>
                <a:lnTo>
                  <a:pt x="960" y="492"/>
                </a:lnTo>
                <a:lnTo>
                  <a:pt x="964" y="480"/>
                </a:lnTo>
                <a:lnTo>
                  <a:pt x="972" y="468"/>
                </a:lnTo>
                <a:lnTo>
                  <a:pt x="976" y="456"/>
                </a:lnTo>
                <a:lnTo>
                  <a:pt x="980" y="444"/>
                </a:lnTo>
                <a:lnTo>
                  <a:pt x="984" y="432"/>
                </a:lnTo>
                <a:lnTo>
                  <a:pt x="988" y="420"/>
                </a:lnTo>
                <a:lnTo>
                  <a:pt x="988" y="408"/>
                </a:lnTo>
                <a:lnTo>
                  <a:pt x="992" y="396"/>
                </a:lnTo>
                <a:lnTo>
                  <a:pt x="992" y="384"/>
                </a:lnTo>
                <a:lnTo>
                  <a:pt x="980" y="376"/>
                </a:lnTo>
                <a:lnTo>
                  <a:pt x="968" y="368"/>
                </a:lnTo>
                <a:lnTo>
                  <a:pt x="960" y="356"/>
                </a:lnTo>
                <a:lnTo>
                  <a:pt x="952" y="344"/>
                </a:lnTo>
                <a:lnTo>
                  <a:pt x="944" y="332"/>
                </a:lnTo>
                <a:lnTo>
                  <a:pt x="936" y="320"/>
                </a:lnTo>
                <a:lnTo>
                  <a:pt x="924" y="312"/>
                </a:lnTo>
                <a:lnTo>
                  <a:pt x="936" y="304"/>
                </a:lnTo>
                <a:lnTo>
                  <a:pt x="948" y="296"/>
                </a:lnTo>
                <a:lnTo>
                  <a:pt x="952" y="284"/>
                </a:lnTo>
                <a:lnTo>
                  <a:pt x="944" y="272"/>
                </a:lnTo>
                <a:lnTo>
                  <a:pt x="936" y="260"/>
                </a:lnTo>
                <a:lnTo>
                  <a:pt x="932" y="248"/>
                </a:lnTo>
                <a:lnTo>
                  <a:pt x="932" y="236"/>
                </a:lnTo>
                <a:lnTo>
                  <a:pt x="936" y="224"/>
                </a:lnTo>
                <a:lnTo>
                  <a:pt x="936" y="212"/>
                </a:lnTo>
                <a:lnTo>
                  <a:pt x="928" y="200"/>
                </a:lnTo>
                <a:lnTo>
                  <a:pt x="924" y="188"/>
                </a:lnTo>
                <a:lnTo>
                  <a:pt x="920" y="176"/>
                </a:lnTo>
                <a:lnTo>
                  <a:pt x="916" y="164"/>
                </a:lnTo>
                <a:lnTo>
                  <a:pt x="912" y="152"/>
                </a:lnTo>
                <a:lnTo>
                  <a:pt x="912" y="140"/>
                </a:lnTo>
                <a:lnTo>
                  <a:pt x="900" y="132"/>
                </a:lnTo>
                <a:lnTo>
                  <a:pt x="888" y="132"/>
                </a:lnTo>
                <a:lnTo>
                  <a:pt x="876" y="132"/>
                </a:lnTo>
                <a:lnTo>
                  <a:pt x="864" y="132"/>
                </a:lnTo>
                <a:lnTo>
                  <a:pt x="852" y="128"/>
                </a:lnTo>
                <a:lnTo>
                  <a:pt x="840" y="128"/>
                </a:lnTo>
                <a:lnTo>
                  <a:pt x="828" y="120"/>
                </a:lnTo>
                <a:lnTo>
                  <a:pt x="816" y="116"/>
                </a:lnTo>
                <a:lnTo>
                  <a:pt x="804" y="112"/>
                </a:lnTo>
                <a:lnTo>
                  <a:pt x="792" y="112"/>
                </a:lnTo>
                <a:lnTo>
                  <a:pt x="780" y="112"/>
                </a:lnTo>
                <a:lnTo>
                  <a:pt x="768" y="108"/>
                </a:lnTo>
                <a:lnTo>
                  <a:pt x="756" y="108"/>
                </a:lnTo>
                <a:lnTo>
                  <a:pt x="744" y="108"/>
                </a:lnTo>
                <a:lnTo>
                  <a:pt x="732" y="104"/>
                </a:lnTo>
                <a:lnTo>
                  <a:pt x="720" y="104"/>
                </a:lnTo>
                <a:lnTo>
                  <a:pt x="708" y="100"/>
                </a:lnTo>
                <a:lnTo>
                  <a:pt x="696" y="100"/>
                </a:lnTo>
                <a:lnTo>
                  <a:pt x="684" y="96"/>
                </a:lnTo>
                <a:lnTo>
                  <a:pt x="672" y="96"/>
                </a:lnTo>
                <a:lnTo>
                  <a:pt x="660" y="96"/>
                </a:lnTo>
                <a:lnTo>
                  <a:pt x="648" y="92"/>
                </a:lnTo>
                <a:lnTo>
                  <a:pt x="636" y="88"/>
                </a:lnTo>
                <a:lnTo>
                  <a:pt x="624" y="88"/>
                </a:lnTo>
                <a:lnTo>
                  <a:pt x="612" y="84"/>
                </a:lnTo>
                <a:lnTo>
                  <a:pt x="600" y="84"/>
                </a:lnTo>
                <a:lnTo>
                  <a:pt x="588" y="80"/>
                </a:lnTo>
                <a:lnTo>
                  <a:pt x="576" y="80"/>
                </a:lnTo>
                <a:lnTo>
                  <a:pt x="564" y="76"/>
                </a:lnTo>
                <a:lnTo>
                  <a:pt x="552" y="72"/>
                </a:lnTo>
                <a:lnTo>
                  <a:pt x="540" y="72"/>
                </a:lnTo>
                <a:lnTo>
                  <a:pt x="528" y="72"/>
                </a:lnTo>
                <a:lnTo>
                  <a:pt x="512" y="72"/>
                </a:lnTo>
                <a:lnTo>
                  <a:pt x="500" y="68"/>
                </a:lnTo>
                <a:lnTo>
                  <a:pt x="488" y="68"/>
                </a:lnTo>
                <a:lnTo>
                  <a:pt x="476" y="64"/>
                </a:lnTo>
                <a:lnTo>
                  <a:pt x="464" y="60"/>
                </a:lnTo>
                <a:lnTo>
                  <a:pt x="452" y="60"/>
                </a:lnTo>
                <a:lnTo>
                  <a:pt x="440" y="56"/>
                </a:lnTo>
                <a:lnTo>
                  <a:pt x="428" y="52"/>
                </a:lnTo>
                <a:lnTo>
                  <a:pt x="400" y="48"/>
                </a:lnTo>
                <a:lnTo>
                  <a:pt x="388" y="48"/>
                </a:lnTo>
                <a:lnTo>
                  <a:pt x="376" y="44"/>
                </a:lnTo>
                <a:lnTo>
                  <a:pt x="364" y="44"/>
                </a:lnTo>
                <a:lnTo>
                  <a:pt x="352" y="44"/>
                </a:lnTo>
                <a:lnTo>
                  <a:pt x="340" y="40"/>
                </a:lnTo>
                <a:lnTo>
                  <a:pt x="328" y="36"/>
                </a:lnTo>
                <a:lnTo>
                  <a:pt x="316" y="32"/>
                </a:lnTo>
                <a:lnTo>
                  <a:pt x="304" y="28"/>
                </a:lnTo>
                <a:lnTo>
                  <a:pt x="292" y="24"/>
                </a:lnTo>
                <a:lnTo>
                  <a:pt x="280" y="20"/>
                </a:lnTo>
                <a:lnTo>
                  <a:pt x="268" y="16"/>
                </a:lnTo>
                <a:lnTo>
                  <a:pt x="256" y="12"/>
                </a:lnTo>
                <a:lnTo>
                  <a:pt x="244" y="8"/>
                </a:lnTo>
                <a:lnTo>
                  <a:pt x="232" y="8"/>
                </a:lnTo>
                <a:lnTo>
                  <a:pt x="220" y="8"/>
                </a:lnTo>
                <a:lnTo>
                  <a:pt x="208" y="4"/>
                </a:lnTo>
                <a:lnTo>
                  <a:pt x="196" y="4"/>
                </a:lnTo>
                <a:lnTo>
                  <a:pt x="184" y="0"/>
                </a:lnTo>
                <a:lnTo>
                  <a:pt x="184" y="12"/>
                </a:lnTo>
                <a:lnTo>
                  <a:pt x="196" y="24"/>
                </a:lnTo>
                <a:lnTo>
                  <a:pt x="200" y="36"/>
                </a:lnTo>
                <a:lnTo>
                  <a:pt x="192" y="48"/>
                </a:lnTo>
                <a:lnTo>
                  <a:pt x="188" y="60"/>
                </a:lnTo>
                <a:lnTo>
                  <a:pt x="196" y="72"/>
                </a:lnTo>
                <a:lnTo>
                  <a:pt x="196" y="84"/>
                </a:lnTo>
                <a:lnTo>
                  <a:pt x="200" y="96"/>
                </a:lnTo>
                <a:lnTo>
                  <a:pt x="200" y="108"/>
                </a:lnTo>
                <a:lnTo>
                  <a:pt x="200" y="120"/>
                </a:lnTo>
                <a:lnTo>
                  <a:pt x="188" y="124"/>
                </a:lnTo>
                <a:lnTo>
                  <a:pt x="176" y="120"/>
                </a:lnTo>
                <a:lnTo>
                  <a:pt x="164" y="120"/>
                </a:lnTo>
                <a:lnTo>
                  <a:pt x="152" y="112"/>
                </a:lnTo>
                <a:lnTo>
                  <a:pt x="140" y="104"/>
                </a:lnTo>
                <a:lnTo>
                  <a:pt x="128" y="96"/>
                </a:lnTo>
                <a:lnTo>
                  <a:pt x="116" y="88"/>
                </a:lnTo>
                <a:lnTo>
                  <a:pt x="104" y="80"/>
                </a:lnTo>
                <a:lnTo>
                  <a:pt x="92" y="76"/>
                </a:lnTo>
                <a:lnTo>
                  <a:pt x="80" y="68"/>
                </a:lnTo>
                <a:lnTo>
                  <a:pt x="68" y="60"/>
                </a:lnTo>
                <a:lnTo>
                  <a:pt x="56" y="56"/>
                </a:lnTo>
                <a:lnTo>
                  <a:pt x="44" y="52"/>
                </a:lnTo>
                <a:lnTo>
                  <a:pt x="32" y="48"/>
                </a:lnTo>
                <a:lnTo>
                  <a:pt x="20" y="40"/>
                </a:lnTo>
                <a:lnTo>
                  <a:pt x="8" y="40"/>
                </a:lnTo>
                <a:lnTo>
                  <a:pt x="4" y="52"/>
                </a:lnTo>
                <a:lnTo>
                  <a:pt x="4" y="64"/>
                </a:lnTo>
                <a:lnTo>
                  <a:pt x="4" y="76"/>
                </a:lnTo>
                <a:lnTo>
                  <a:pt x="4" y="88"/>
                </a:lnTo>
                <a:lnTo>
                  <a:pt x="12" y="100"/>
                </a:lnTo>
                <a:lnTo>
                  <a:pt x="20" y="112"/>
                </a:lnTo>
                <a:lnTo>
                  <a:pt x="28" y="124"/>
                </a:lnTo>
                <a:lnTo>
                  <a:pt x="28" y="136"/>
                </a:lnTo>
                <a:lnTo>
                  <a:pt x="20" y="148"/>
                </a:lnTo>
                <a:lnTo>
                  <a:pt x="16" y="160"/>
                </a:lnTo>
                <a:lnTo>
                  <a:pt x="12" y="172"/>
                </a:lnTo>
                <a:lnTo>
                  <a:pt x="4" y="184"/>
                </a:lnTo>
                <a:lnTo>
                  <a:pt x="0" y="196"/>
                </a:lnTo>
                <a:lnTo>
                  <a:pt x="12" y="200"/>
                </a:lnTo>
                <a:lnTo>
                  <a:pt x="24" y="208"/>
                </a:lnTo>
                <a:lnTo>
                  <a:pt x="36" y="212"/>
                </a:lnTo>
                <a:lnTo>
                  <a:pt x="28" y="224"/>
                </a:lnTo>
                <a:lnTo>
                  <a:pt x="20" y="236"/>
                </a:lnTo>
                <a:lnTo>
                  <a:pt x="8" y="244"/>
                </a:lnTo>
                <a:lnTo>
                  <a:pt x="0" y="256"/>
                </a:lnTo>
                <a:lnTo>
                  <a:pt x="4" y="268"/>
                </a:lnTo>
                <a:lnTo>
                  <a:pt x="16" y="272"/>
                </a:lnTo>
              </a:path>
            </a:pathLst>
          </a:custGeom>
          <a:noFill/>
          <a:ln w="9525" cap="rnd">
            <a:noFill/>
            <a:round/>
            <a:headEnd type="none" w="sm" len="sm"/>
            <a:tailEnd type="none" w="sm" len="sm"/>
          </a:ln>
        </p:spPr>
        <p:txBody>
          <a:bodyPr/>
          <a:lstStyle/>
          <a:p>
            <a:endParaRPr lang="en-US"/>
          </a:p>
        </p:txBody>
      </p:sp>
      <p:sp>
        <p:nvSpPr>
          <p:cNvPr id="8238" name="Freeform 58"/>
          <p:cNvSpPr>
            <a:spLocks/>
          </p:cNvSpPr>
          <p:nvPr/>
        </p:nvSpPr>
        <p:spPr bwMode="auto">
          <a:xfrm>
            <a:off x="1684338" y="1651000"/>
            <a:ext cx="1347787" cy="1195388"/>
          </a:xfrm>
          <a:custGeom>
            <a:avLst/>
            <a:gdLst>
              <a:gd name="T0" fmla="*/ 2147483647 w 849"/>
              <a:gd name="T1" fmla="*/ 2147483647 h 753"/>
              <a:gd name="T2" fmla="*/ 2147483647 w 849"/>
              <a:gd name="T3" fmla="*/ 2147483647 h 753"/>
              <a:gd name="T4" fmla="*/ 2147483647 w 849"/>
              <a:gd name="T5" fmla="*/ 2147483647 h 753"/>
              <a:gd name="T6" fmla="*/ 2147483647 w 849"/>
              <a:gd name="T7" fmla="*/ 2147483647 h 753"/>
              <a:gd name="T8" fmla="*/ 2147483647 w 849"/>
              <a:gd name="T9" fmla="*/ 2147483647 h 753"/>
              <a:gd name="T10" fmla="*/ 2147483647 w 849"/>
              <a:gd name="T11" fmla="*/ 2147483647 h 753"/>
              <a:gd name="T12" fmla="*/ 2147483647 w 849"/>
              <a:gd name="T13" fmla="*/ 2147483647 h 753"/>
              <a:gd name="T14" fmla="*/ 2147483647 w 849"/>
              <a:gd name="T15" fmla="*/ 2147483647 h 753"/>
              <a:gd name="T16" fmla="*/ 2147483647 w 849"/>
              <a:gd name="T17" fmla="*/ 2147483647 h 753"/>
              <a:gd name="T18" fmla="*/ 2147483647 w 849"/>
              <a:gd name="T19" fmla="*/ 2147483647 h 753"/>
              <a:gd name="T20" fmla="*/ 2147483647 w 849"/>
              <a:gd name="T21" fmla="*/ 2147483647 h 753"/>
              <a:gd name="T22" fmla="*/ 2147483647 w 849"/>
              <a:gd name="T23" fmla="*/ 2147483647 h 753"/>
              <a:gd name="T24" fmla="*/ 2147483647 w 849"/>
              <a:gd name="T25" fmla="*/ 2147483647 h 753"/>
              <a:gd name="T26" fmla="*/ 2147483647 w 849"/>
              <a:gd name="T27" fmla="*/ 2147483647 h 753"/>
              <a:gd name="T28" fmla="*/ 2147483647 w 849"/>
              <a:gd name="T29" fmla="*/ 2147483647 h 753"/>
              <a:gd name="T30" fmla="*/ 2147483647 w 849"/>
              <a:gd name="T31" fmla="*/ 2147483647 h 753"/>
              <a:gd name="T32" fmla="*/ 2147483647 w 849"/>
              <a:gd name="T33" fmla="*/ 2147483647 h 753"/>
              <a:gd name="T34" fmla="*/ 2147483647 w 849"/>
              <a:gd name="T35" fmla="*/ 2147483647 h 753"/>
              <a:gd name="T36" fmla="*/ 2147483647 w 849"/>
              <a:gd name="T37" fmla="*/ 2147483647 h 753"/>
              <a:gd name="T38" fmla="*/ 2147483647 w 849"/>
              <a:gd name="T39" fmla="*/ 2147483647 h 753"/>
              <a:gd name="T40" fmla="*/ 2147483647 w 849"/>
              <a:gd name="T41" fmla="*/ 2147483647 h 753"/>
              <a:gd name="T42" fmla="*/ 2147483647 w 849"/>
              <a:gd name="T43" fmla="*/ 2147483647 h 753"/>
              <a:gd name="T44" fmla="*/ 2147483647 w 849"/>
              <a:gd name="T45" fmla="*/ 2147483647 h 753"/>
              <a:gd name="T46" fmla="*/ 2147483647 w 849"/>
              <a:gd name="T47" fmla="*/ 2147483647 h 753"/>
              <a:gd name="T48" fmla="*/ 2147483647 w 849"/>
              <a:gd name="T49" fmla="*/ 2147483647 h 753"/>
              <a:gd name="T50" fmla="*/ 2147483647 w 849"/>
              <a:gd name="T51" fmla="*/ 2147483647 h 753"/>
              <a:gd name="T52" fmla="*/ 2147483647 w 849"/>
              <a:gd name="T53" fmla="*/ 2147483647 h 753"/>
              <a:gd name="T54" fmla="*/ 2147483647 w 849"/>
              <a:gd name="T55" fmla="*/ 2147483647 h 753"/>
              <a:gd name="T56" fmla="*/ 2147483647 w 849"/>
              <a:gd name="T57" fmla="*/ 2147483647 h 753"/>
              <a:gd name="T58" fmla="*/ 2147483647 w 849"/>
              <a:gd name="T59" fmla="*/ 2147483647 h 753"/>
              <a:gd name="T60" fmla="*/ 2147483647 w 849"/>
              <a:gd name="T61" fmla="*/ 2147483647 h 753"/>
              <a:gd name="T62" fmla="*/ 2147483647 w 849"/>
              <a:gd name="T63" fmla="*/ 2147483647 h 753"/>
              <a:gd name="T64" fmla="*/ 0 w 849"/>
              <a:gd name="T65" fmla="*/ 2147483647 h 753"/>
              <a:gd name="T66" fmla="*/ 2147483647 w 849"/>
              <a:gd name="T67" fmla="*/ 2147483647 h 753"/>
              <a:gd name="T68" fmla="*/ 2147483647 w 849"/>
              <a:gd name="T69" fmla="*/ 2147483647 h 753"/>
              <a:gd name="T70" fmla="*/ 2147483647 w 849"/>
              <a:gd name="T71" fmla="*/ 2147483647 h 753"/>
              <a:gd name="T72" fmla="*/ 2147483647 w 849"/>
              <a:gd name="T73" fmla="*/ 2147483647 h 753"/>
              <a:gd name="T74" fmla="*/ 2147483647 w 849"/>
              <a:gd name="T75" fmla="*/ 2147483647 h 753"/>
              <a:gd name="T76" fmla="*/ 2147483647 w 849"/>
              <a:gd name="T77" fmla="*/ 2147483647 h 753"/>
              <a:gd name="T78" fmla="*/ 2147483647 w 849"/>
              <a:gd name="T79" fmla="*/ 2147483647 h 753"/>
              <a:gd name="T80" fmla="*/ 2147483647 w 849"/>
              <a:gd name="T81" fmla="*/ 2147483647 h 753"/>
              <a:gd name="T82" fmla="*/ 2147483647 w 849"/>
              <a:gd name="T83" fmla="*/ 2147483647 h 753"/>
              <a:gd name="T84" fmla="*/ 2147483647 w 849"/>
              <a:gd name="T85" fmla="*/ 2147483647 h 753"/>
              <a:gd name="T86" fmla="*/ 2147483647 w 849"/>
              <a:gd name="T87" fmla="*/ 2147483647 h 753"/>
              <a:gd name="T88" fmla="*/ 2147483647 w 849"/>
              <a:gd name="T89" fmla="*/ 2147483647 h 753"/>
              <a:gd name="T90" fmla="*/ 2147483647 w 849"/>
              <a:gd name="T91" fmla="*/ 2147483647 h 753"/>
              <a:gd name="T92" fmla="*/ 2147483647 w 849"/>
              <a:gd name="T93" fmla="*/ 2147483647 h 753"/>
              <a:gd name="T94" fmla="*/ 2147483647 w 849"/>
              <a:gd name="T95" fmla="*/ 2147483647 h 753"/>
              <a:gd name="T96" fmla="*/ 2147483647 w 849"/>
              <a:gd name="T97" fmla="*/ 2147483647 h 753"/>
              <a:gd name="T98" fmla="*/ 2147483647 w 849"/>
              <a:gd name="T99" fmla="*/ 2147483647 h 753"/>
              <a:gd name="T100" fmla="*/ 2147483647 w 849"/>
              <a:gd name="T101" fmla="*/ 2147483647 h 753"/>
              <a:gd name="T102" fmla="*/ 2147483647 w 849"/>
              <a:gd name="T103" fmla="*/ 2147483647 h 753"/>
              <a:gd name="T104" fmla="*/ 2147483647 w 849"/>
              <a:gd name="T105" fmla="*/ 2147483647 h 753"/>
              <a:gd name="T106" fmla="*/ 2147483647 w 849"/>
              <a:gd name="T107" fmla="*/ 2147483647 h 753"/>
              <a:gd name="T108" fmla="*/ 2147483647 w 849"/>
              <a:gd name="T109" fmla="*/ 2147483647 h 753"/>
              <a:gd name="T110" fmla="*/ 2147483647 w 849"/>
              <a:gd name="T111" fmla="*/ 2147483647 h 753"/>
              <a:gd name="T112" fmla="*/ 2147483647 w 849"/>
              <a:gd name="T113" fmla="*/ 2147483647 h 75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49"/>
              <a:gd name="T172" fmla="*/ 0 h 753"/>
              <a:gd name="T173" fmla="*/ 849 w 849"/>
              <a:gd name="T174" fmla="*/ 753 h 75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49" h="753">
                <a:moveTo>
                  <a:pt x="556" y="260"/>
                </a:moveTo>
                <a:lnTo>
                  <a:pt x="552" y="276"/>
                </a:lnTo>
                <a:lnTo>
                  <a:pt x="556" y="288"/>
                </a:lnTo>
                <a:lnTo>
                  <a:pt x="556" y="300"/>
                </a:lnTo>
                <a:lnTo>
                  <a:pt x="564" y="312"/>
                </a:lnTo>
                <a:lnTo>
                  <a:pt x="564" y="324"/>
                </a:lnTo>
                <a:lnTo>
                  <a:pt x="564" y="336"/>
                </a:lnTo>
                <a:lnTo>
                  <a:pt x="564" y="348"/>
                </a:lnTo>
                <a:lnTo>
                  <a:pt x="568" y="360"/>
                </a:lnTo>
                <a:lnTo>
                  <a:pt x="572" y="372"/>
                </a:lnTo>
                <a:lnTo>
                  <a:pt x="576" y="384"/>
                </a:lnTo>
                <a:lnTo>
                  <a:pt x="580" y="400"/>
                </a:lnTo>
                <a:lnTo>
                  <a:pt x="584" y="412"/>
                </a:lnTo>
                <a:lnTo>
                  <a:pt x="588" y="424"/>
                </a:lnTo>
                <a:lnTo>
                  <a:pt x="596" y="436"/>
                </a:lnTo>
                <a:lnTo>
                  <a:pt x="600" y="448"/>
                </a:lnTo>
                <a:lnTo>
                  <a:pt x="612" y="456"/>
                </a:lnTo>
                <a:lnTo>
                  <a:pt x="624" y="448"/>
                </a:lnTo>
                <a:lnTo>
                  <a:pt x="636" y="452"/>
                </a:lnTo>
                <a:lnTo>
                  <a:pt x="648" y="456"/>
                </a:lnTo>
                <a:lnTo>
                  <a:pt x="660" y="448"/>
                </a:lnTo>
                <a:lnTo>
                  <a:pt x="672" y="448"/>
                </a:lnTo>
                <a:lnTo>
                  <a:pt x="684" y="448"/>
                </a:lnTo>
                <a:lnTo>
                  <a:pt x="696" y="448"/>
                </a:lnTo>
                <a:lnTo>
                  <a:pt x="708" y="448"/>
                </a:lnTo>
                <a:lnTo>
                  <a:pt x="720" y="452"/>
                </a:lnTo>
                <a:lnTo>
                  <a:pt x="732" y="452"/>
                </a:lnTo>
                <a:lnTo>
                  <a:pt x="740" y="440"/>
                </a:lnTo>
                <a:lnTo>
                  <a:pt x="748" y="428"/>
                </a:lnTo>
                <a:lnTo>
                  <a:pt x="764" y="428"/>
                </a:lnTo>
                <a:lnTo>
                  <a:pt x="768" y="440"/>
                </a:lnTo>
                <a:lnTo>
                  <a:pt x="776" y="452"/>
                </a:lnTo>
                <a:lnTo>
                  <a:pt x="792" y="460"/>
                </a:lnTo>
                <a:lnTo>
                  <a:pt x="804" y="460"/>
                </a:lnTo>
                <a:lnTo>
                  <a:pt x="816" y="468"/>
                </a:lnTo>
                <a:lnTo>
                  <a:pt x="828" y="472"/>
                </a:lnTo>
                <a:lnTo>
                  <a:pt x="832" y="484"/>
                </a:lnTo>
                <a:lnTo>
                  <a:pt x="836" y="496"/>
                </a:lnTo>
                <a:lnTo>
                  <a:pt x="840" y="508"/>
                </a:lnTo>
                <a:lnTo>
                  <a:pt x="844" y="520"/>
                </a:lnTo>
                <a:lnTo>
                  <a:pt x="844" y="532"/>
                </a:lnTo>
                <a:lnTo>
                  <a:pt x="848" y="544"/>
                </a:lnTo>
                <a:lnTo>
                  <a:pt x="848" y="556"/>
                </a:lnTo>
                <a:lnTo>
                  <a:pt x="848" y="568"/>
                </a:lnTo>
                <a:lnTo>
                  <a:pt x="844" y="580"/>
                </a:lnTo>
                <a:lnTo>
                  <a:pt x="840" y="592"/>
                </a:lnTo>
                <a:lnTo>
                  <a:pt x="828" y="600"/>
                </a:lnTo>
                <a:lnTo>
                  <a:pt x="816" y="608"/>
                </a:lnTo>
                <a:lnTo>
                  <a:pt x="804" y="620"/>
                </a:lnTo>
                <a:lnTo>
                  <a:pt x="792" y="624"/>
                </a:lnTo>
                <a:lnTo>
                  <a:pt x="780" y="620"/>
                </a:lnTo>
                <a:lnTo>
                  <a:pt x="768" y="628"/>
                </a:lnTo>
                <a:lnTo>
                  <a:pt x="768" y="640"/>
                </a:lnTo>
                <a:lnTo>
                  <a:pt x="768" y="652"/>
                </a:lnTo>
                <a:lnTo>
                  <a:pt x="768" y="664"/>
                </a:lnTo>
                <a:lnTo>
                  <a:pt x="768" y="676"/>
                </a:lnTo>
                <a:lnTo>
                  <a:pt x="756" y="684"/>
                </a:lnTo>
                <a:lnTo>
                  <a:pt x="744" y="680"/>
                </a:lnTo>
                <a:lnTo>
                  <a:pt x="732" y="680"/>
                </a:lnTo>
                <a:lnTo>
                  <a:pt x="720" y="680"/>
                </a:lnTo>
                <a:lnTo>
                  <a:pt x="708" y="680"/>
                </a:lnTo>
                <a:lnTo>
                  <a:pt x="704" y="668"/>
                </a:lnTo>
                <a:lnTo>
                  <a:pt x="700" y="656"/>
                </a:lnTo>
                <a:lnTo>
                  <a:pt x="688" y="656"/>
                </a:lnTo>
                <a:lnTo>
                  <a:pt x="676" y="652"/>
                </a:lnTo>
                <a:lnTo>
                  <a:pt x="660" y="652"/>
                </a:lnTo>
                <a:lnTo>
                  <a:pt x="648" y="652"/>
                </a:lnTo>
                <a:lnTo>
                  <a:pt x="636" y="656"/>
                </a:lnTo>
                <a:lnTo>
                  <a:pt x="624" y="660"/>
                </a:lnTo>
                <a:lnTo>
                  <a:pt x="612" y="664"/>
                </a:lnTo>
                <a:lnTo>
                  <a:pt x="600" y="668"/>
                </a:lnTo>
                <a:lnTo>
                  <a:pt x="588" y="672"/>
                </a:lnTo>
                <a:lnTo>
                  <a:pt x="576" y="672"/>
                </a:lnTo>
                <a:lnTo>
                  <a:pt x="564" y="668"/>
                </a:lnTo>
                <a:lnTo>
                  <a:pt x="560" y="656"/>
                </a:lnTo>
                <a:lnTo>
                  <a:pt x="548" y="648"/>
                </a:lnTo>
                <a:lnTo>
                  <a:pt x="536" y="648"/>
                </a:lnTo>
                <a:lnTo>
                  <a:pt x="524" y="652"/>
                </a:lnTo>
                <a:lnTo>
                  <a:pt x="512" y="660"/>
                </a:lnTo>
                <a:lnTo>
                  <a:pt x="504" y="672"/>
                </a:lnTo>
                <a:lnTo>
                  <a:pt x="500" y="684"/>
                </a:lnTo>
                <a:lnTo>
                  <a:pt x="500" y="696"/>
                </a:lnTo>
                <a:lnTo>
                  <a:pt x="492" y="708"/>
                </a:lnTo>
                <a:lnTo>
                  <a:pt x="484" y="720"/>
                </a:lnTo>
                <a:lnTo>
                  <a:pt x="476" y="732"/>
                </a:lnTo>
                <a:lnTo>
                  <a:pt x="464" y="736"/>
                </a:lnTo>
                <a:lnTo>
                  <a:pt x="452" y="736"/>
                </a:lnTo>
                <a:lnTo>
                  <a:pt x="440" y="736"/>
                </a:lnTo>
                <a:lnTo>
                  <a:pt x="428" y="736"/>
                </a:lnTo>
                <a:lnTo>
                  <a:pt x="416" y="740"/>
                </a:lnTo>
                <a:lnTo>
                  <a:pt x="404" y="740"/>
                </a:lnTo>
                <a:lnTo>
                  <a:pt x="392" y="744"/>
                </a:lnTo>
                <a:lnTo>
                  <a:pt x="380" y="744"/>
                </a:lnTo>
                <a:lnTo>
                  <a:pt x="368" y="748"/>
                </a:lnTo>
                <a:lnTo>
                  <a:pt x="356" y="748"/>
                </a:lnTo>
                <a:lnTo>
                  <a:pt x="344" y="748"/>
                </a:lnTo>
                <a:lnTo>
                  <a:pt x="332" y="752"/>
                </a:lnTo>
                <a:lnTo>
                  <a:pt x="320" y="752"/>
                </a:lnTo>
                <a:lnTo>
                  <a:pt x="312" y="740"/>
                </a:lnTo>
                <a:lnTo>
                  <a:pt x="308" y="728"/>
                </a:lnTo>
                <a:lnTo>
                  <a:pt x="304" y="716"/>
                </a:lnTo>
                <a:lnTo>
                  <a:pt x="292" y="720"/>
                </a:lnTo>
                <a:lnTo>
                  <a:pt x="280" y="720"/>
                </a:lnTo>
                <a:lnTo>
                  <a:pt x="268" y="720"/>
                </a:lnTo>
                <a:lnTo>
                  <a:pt x="256" y="728"/>
                </a:lnTo>
                <a:lnTo>
                  <a:pt x="244" y="724"/>
                </a:lnTo>
                <a:lnTo>
                  <a:pt x="232" y="724"/>
                </a:lnTo>
                <a:lnTo>
                  <a:pt x="216" y="720"/>
                </a:lnTo>
                <a:lnTo>
                  <a:pt x="204" y="720"/>
                </a:lnTo>
                <a:lnTo>
                  <a:pt x="192" y="712"/>
                </a:lnTo>
                <a:lnTo>
                  <a:pt x="188" y="700"/>
                </a:lnTo>
                <a:lnTo>
                  <a:pt x="180" y="688"/>
                </a:lnTo>
                <a:lnTo>
                  <a:pt x="168" y="676"/>
                </a:lnTo>
                <a:lnTo>
                  <a:pt x="152" y="664"/>
                </a:lnTo>
                <a:lnTo>
                  <a:pt x="140" y="652"/>
                </a:lnTo>
                <a:lnTo>
                  <a:pt x="132" y="640"/>
                </a:lnTo>
                <a:lnTo>
                  <a:pt x="120" y="636"/>
                </a:lnTo>
                <a:lnTo>
                  <a:pt x="108" y="644"/>
                </a:lnTo>
                <a:lnTo>
                  <a:pt x="96" y="652"/>
                </a:lnTo>
                <a:lnTo>
                  <a:pt x="84" y="660"/>
                </a:lnTo>
                <a:lnTo>
                  <a:pt x="80" y="672"/>
                </a:lnTo>
                <a:lnTo>
                  <a:pt x="68" y="680"/>
                </a:lnTo>
                <a:lnTo>
                  <a:pt x="56" y="688"/>
                </a:lnTo>
                <a:lnTo>
                  <a:pt x="44" y="688"/>
                </a:lnTo>
                <a:lnTo>
                  <a:pt x="32" y="684"/>
                </a:lnTo>
                <a:lnTo>
                  <a:pt x="20" y="676"/>
                </a:lnTo>
                <a:lnTo>
                  <a:pt x="12" y="664"/>
                </a:lnTo>
                <a:lnTo>
                  <a:pt x="12" y="652"/>
                </a:lnTo>
                <a:lnTo>
                  <a:pt x="8" y="640"/>
                </a:lnTo>
                <a:lnTo>
                  <a:pt x="0" y="628"/>
                </a:lnTo>
                <a:lnTo>
                  <a:pt x="0" y="616"/>
                </a:lnTo>
                <a:lnTo>
                  <a:pt x="0" y="604"/>
                </a:lnTo>
                <a:lnTo>
                  <a:pt x="12" y="600"/>
                </a:lnTo>
                <a:lnTo>
                  <a:pt x="24" y="592"/>
                </a:lnTo>
                <a:lnTo>
                  <a:pt x="36" y="584"/>
                </a:lnTo>
                <a:lnTo>
                  <a:pt x="48" y="580"/>
                </a:lnTo>
                <a:lnTo>
                  <a:pt x="60" y="572"/>
                </a:lnTo>
                <a:lnTo>
                  <a:pt x="68" y="560"/>
                </a:lnTo>
                <a:lnTo>
                  <a:pt x="80" y="548"/>
                </a:lnTo>
                <a:lnTo>
                  <a:pt x="92" y="544"/>
                </a:lnTo>
                <a:lnTo>
                  <a:pt x="96" y="532"/>
                </a:lnTo>
                <a:lnTo>
                  <a:pt x="104" y="520"/>
                </a:lnTo>
                <a:lnTo>
                  <a:pt x="108" y="508"/>
                </a:lnTo>
                <a:lnTo>
                  <a:pt x="112" y="496"/>
                </a:lnTo>
                <a:lnTo>
                  <a:pt x="120" y="484"/>
                </a:lnTo>
                <a:lnTo>
                  <a:pt x="128" y="472"/>
                </a:lnTo>
                <a:lnTo>
                  <a:pt x="132" y="460"/>
                </a:lnTo>
                <a:lnTo>
                  <a:pt x="132" y="448"/>
                </a:lnTo>
                <a:lnTo>
                  <a:pt x="132" y="436"/>
                </a:lnTo>
                <a:lnTo>
                  <a:pt x="128" y="412"/>
                </a:lnTo>
                <a:lnTo>
                  <a:pt x="128" y="396"/>
                </a:lnTo>
                <a:lnTo>
                  <a:pt x="128" y="384"/>
                </a:lnTo>
                <a:lnTo>
                  <a:pt x="132" y="372"/>
                </a:lnTo>
                <a:lnTo>
                  <a:pt x="132" y="360"/>
                </a:lnTo>
                <a:lnTo>
                  <a:pt x="136" y="348"/>
                </a:lnTo>
                <a:lnTo>
                  <a:pt x="136" y="336"/>
                </a:lnTo>
                <a:lnTo>
                  <a:pt x="136" y="324"/>
                </a:lnTo>
                <a:lnTo>
                  <a:pt x="136" y="312"/>
                </a:lnTo>
                <a:lnTo>
                  <a:pt x="136" y="300"/>
                </a:lnTo>
                <a:lnTo>
                  <a:pt x="140" y="288"/>
                </a:lnTo>
                <a:lnTo>
                  <a:pt x="152" y="284"/>
                </a:lnTo>
                <a:lnTo>
                  <a:pt x="160" y="272"/>
                </a:lnTo>
                <a:lnTo>
                  <a:pt x="168" y="260"/>
                </a:lnTo>
                <a:lnTo>
                  <a:pt x="172" y="248"/>
                </a:lnTo>
                <a:lnTo>
                  <a:pt x="176" y="236"/>
                </a:lnTo>
                <a:lnTo>
                  <a:pt x="188" y="232"/>
                </a:lnTo>
                <a:lnTo>
                  <a:pt x="192" y="220"/>
                </a:lnTo>
                <a:lnTo>
                  <a:pt x="180" y="208"/>
                </a:lnTo>
                <a:lnTo>
                  <a:pt x="176" y="196"/>
                </a:lnTo>
                <a:lnTo>
                  <a:pt x="172" y="184"/>
                </a:lnTo>
                <a:lnTo>
                  <a:pt x="168" y="172"/>
                </a:lnTo>
                <a:lnTo>
                  <a:pt x="164" y="160"/>
                </a:lnTo>
                <a:lnTo>
                  <a:pt x="160" y="148"/>
                </a:lnTo>
                <a:lnTo>
                  <a:pt x="152" y="136"/>
                </a:lnTo>
                <a:lnTo>
                  <a:pt x="144" y="124"/>
                </a:lnTo>
                <a:lnTo>
                  <a:pt x="136" y="112"/>
                </a:lnTo>
                <a:lnTo>
                  <a:pt x="136" y="100"/>
                </a:lnTo>
                <a:lnTo>
                  <a:pt x="148" y="92"/>
                </a:lnTo>
                <a:lnTo>
                  <a:pt x="160" y="88"/>
                </a:lnTo>
                <a:lnTo>
                  <a:pt x="172" y="84"/>
                </a:lnTo>
                <a:lnTo>
                  <a:pt x="184" y="76"/>
                </a:lnTo>
                <a:lnTo>
                  <a:pt x="196" y="68"/>
                </a:lnTo>
                <a:lnTo>
                  <a:pt x="208" y="60"/>
                </a:lnTo>
                <a:lnTo>
                  <a:pt x="220" y="56"/>
                </a:lnTo>
                <a:lnTo>
                  <a:pt x="232" y="44"/>
                </a:lnTo>
                <a:lnTo>
                  <a:pt x="244" y="36"/>
                </a:lnTo>
                <a:lnTo>
                  <a:pt x="252" y="24"/>
                </a:lnTo>
                <a:lnTo>
                  <a:pt x="260" y="12"/>
                </a:lnTo>
                <a:lnTo>
                  <a:pt x="272" y="4"/>
                </a:lnTo>
                <a:lnTo>
                  <a:pt x="284" y="0"/>
                </a:lnTo>
                <a:lnTo>
                  <a:pt x="292" y="12"/>
                </a:lnTo>
                <a:lnTo>
                  <a:pt x="300" y="24"/>
                </a:lnTo>
                <a:lnTo>
                  <a:pt x="308" y="36"/>
                </a:lnTo>
                <a:lnTo>
                  <a:pt x="320" y="44"/>
                </a:lnTo>
                <a:lnTo>
                  <a:pt x="332" y="52"/>
                </a:lnTo>
                <a:lnTo>
                  <a:pt x="336" y="64"/>
                </a:lnTo>
                <a:lnTo>
                  <a:pt x="344" y="76"/>
                </a:lnTo>
                <a:lnTo>
                  <a:pt x="352" y="88"/>
                </a:lnTo>
                <a:lnTo>
                  <a:pt x="364" y="96"/>
                </a:lnTo>
                <a:lnTo>
                  <a:pt x="376" y="104"/>
                </a:lnTo>
                <a:lnTo>
                  <a:pt x="388" y="104"/>
                </a:lnTo>
                <a:lnTo>
                  <a:pt x="400" y="104"/>
                </a:lnTo>
                <a:lnTo>
                  <a:pt x="412" y="104"/>
                </a:lnTo>
                <a:lnTo>
                  <a:pt x="424" y="104"/>
                </a:lnTo>
                <a:lnTo>
                  <a:pt x="436" y="108"/>
                </a:lnTo>
                <a:lnTo>
                  <a:pt x="448" y="112"/>
                </a:lnTo>
                <a:lnTo>
                  <a:pt x="460" y="112"/>
                </a:lnTo>
                <a:lnTo>
                  <a:pt x="472" y="112"/>
                </a:lnTo>
                <a:lnTo>
                  <a:pt x="484" y="124"/>
                </a:lnTo>
                <a:lnTo>
                  <a:pt x="496" y="136"/>
                </a:lnTo>
                <a:lnTo>
                  <a:pt x="504" y="152"/>
                </a:lnTo>
                <a:lnTo>
                  <a:pt x="512" y="164"/>
                </a:lnTo>
                <a:lnTo>
                  <a:pt x="524" y="172"/>
                </a:lnTo>
                <a:lnTo>
                  <a:pt x="520" y="184"/>
                </a:lnTo>
                <a:lnTo>
                  <a:pt x="520" y="196"/>
                </a:lnTo>
                <a:lnTo>
                  <a:pt x="516" y="208"/>
                </a:lnTo>
                <a:lnTo>
                  <a:pt x="516" y="220"/>
                </a:lnTo>
                <a:lnTo>
                  <a:pt x="512" y="232"/>
                </a:lnTo>
                <a:lnTo>
                  <a:pt x="512" y="244"/>
                </a:lnTo>
                <a:lnTo>
                  <a:pt x="500" y="252"/>
                </a:lnTo>
                <a:lnTo>
                  <a:pt x="496" y="264"/>
                </a:lnTo>
                <a:lnTo>
                  <a:pt x="488" y="276"/>
                </a:lnTo>
                <a:lnTo>
                  <a:pt x="488" y="288"/>
                </a:lnTo>
                <a:lnTo>
                  <a:pt x="488" y="300"/>
                </a:lnTo>
                <a:lnTo>
                  <a:pt x="500" y="308"/>
                </a:lnTo>
                <a:lnTo>
                  <a:pt x="512" y="304"/>
                </a:lnTo>
                <a:lnTo>
                  <a:pt x="524" y="296"/>
                </a:lnTo>
                <a:lnTo>
                  <a:pt x="528" y="284"/>
                </a:lnTo>
                <a:lnTo>
                  <a:pt x="536" y="272"/>
                </a:lnTo>
                <a:lnTo>
                  <a:pt x="548" y="272"/>
                </a:lnTo>
              </a:path>
            </a:pathLst>
          </a:custGeom>
          <a:noFill/>
          <a:ln w="9525" cap="rnd">
            <a:noFill/>
            <a:round/>
            <a:headEnd type="none" w="sm" len="sm"/>
            <a:tailEnd type="none" w="sm" len="sm"/>
          </a:ln>
        </p:spPr>
        <p:txBody>
          <a:bodyPr/>
          <a:lstStyle/>
          <a:p>
            <a:endParaRPr lang="en-US"/>
          </a:p>
        </p:txBody>
      </p:sp>
      <p:sp>
        <p:nvSpPr>
          <p:cNvPr id="8239" name="Freeform 59"/>
          <p:cNvSpPr>
            <a:spLocks/>
          </p:cNvSpPr>
          <p:nvPr/>
        </p:nvSpPr>
        <p:spPr bwMode="auto">
          <a:xfrm>
            <a:off x="6938963" y="3048000"/>
            <a:ext cx="1192212" cy="744537"/>
          </a:xfrm>
          <a:custGeom>
            <a:avLst/>
            <a:gdLst>
              <a:gd name="T0" fmla="*/ 2147483647 w 751"/>
              <a:gd name="T1" fmla="*/ 2147483647 h 469"/>
              <a:gd name="T2" fmla="*/ 2147483647 w 751"/>
              <a:gd name="T3" fmla="*/ 2147483647 h 469"/>
              <a:gd name="T4" fmla="*/ 2147483647 w 751"/>
              <a:gd name="T5" fmla="*/ 2147483647 h 469"/>
              <a:gd name="T6" fmla="*/ 2147483647 w 751"/>
              <a:gd name="T7" fmla="*/ 2147483647 h 469"/>
              <a:gd name="T8" fmla="*/ 2147483647 w 751"/>
              <a:gd name="T9" fmla="*/ 2147483647 h 469"/>
              <a:gd name="T10" fmla="*/ 2147483647 w 751"/>
              <a:gd name="T11" fmla="*/ 2147483647 h 469"/>
              <a:gd name="T12" fmla="*/ 2147483647 w 751"/>
              <a:gd name="T13" fmla="*/ 2147483647 h 469"/>
              <a:gd name="T14" fmla="*/ 2147483647 w 751"/>
              <a:gd name="T15" fmla="*/ 2147483647 h 469"/>
              <a:gd name="T16" fmla="*/ 2147483647 w 751"/>
              <a:gd name="T17" fmla="*/ 2147483647 h 469"/>
              <a:gd name="T18" fmla="*/ 2147483647 w 751"/>
              <a:gd name="T19" fmla="*/ 2147483647 h 469"/>
              <a:gd name="T20" fmla="*/ 2147483647 w 751"/>
              <a:gd name="T21" fmla="*/ 2147483647 h 469"/>
              <a:gd name="T22" fmla="*/ 2147483647 w 751"/>
              <a:gd name="T23" fmla="*/ 2147483647 h 469"/>
              <a:gd name="T24" fmla="*/ 2147483647 w 751"/>
              <a:gd name="T25" fmla="*/ 2147483647 h 469"/>
              <a:gd name="T26" fmla="*/ 2147483647 w 751"/>
              <a:gd name="T27" fmla="*/ 2147483647 h 469"/>
              <a:gd name="T28" fmla="*/ 2147483647 w 751"/>
              <a:gd name="T29" fmla="*/ 2147483647 h 469"/>
              <a:gd name="T30" fmla="*/ 2147483647 w 751"/>
              <a:gd name="T31" fmla="*/ 2147483647 h 469"/>
              <a:gd name="T32" fmla="*/ 2147483647 w 751"/>
              <a:gd name="T33" fmla="*/ 2147483647 h 469"/>
              <a:gd name="T34" fmla="*/ 2147483647 w 751"/>
              <a:gd name="T35" fmla="*/ 2147483647 h 469"/>
              <a:gd name="T36" fmla="*/ 2147483647 w 751"/>
              <a:gd name="T37" fmla="*/ 2147483647 h 469"/>
              <a:gd name="T38" fmla="*/ 2147483647 w 751"/>
              <a:gd name="T39" fmla="*/ 2147483647 h 469"/>
              <a:gd name="T40" fmla="*/ 2147483647 w 751"/>
              <a:gd name="T41" fmla="*/ 2147483647 h 469"/>
              <a:gd name="T42" fmla="*/ 2147483647 w 751"/>
              <a:gd name="T43" fmla="*/ 2147483647 h 469"/>
              <a:gd name="T44" fmla="*/ 2147483647 w 751"/>
              <a:gd name="T45" fmla="*/ 2147483647 h 469"/>
              <a:gd name="T46" fmla="*/ 2147483647 w 751"/>
              <a:gd name="T47" fmla="*/ 0 h 469"/>
              <a:gd name="T48" fmla="*/ 2147483647 w 751"/>
              <a:gd name="T49" fmla="*/ 2147483647 h 469"/>
              <a:gd name="T50" fmla="*/ 2147483647 w 751"/>
              <a:gd name="T51" fmla="*/ 2147483647 h 469"/>
              <a:gd name="T52" fmla="*/ 2147483647 w 751"/>
              <a:gd name="T53" fmla="*/ 2147483647 h 469"/>
              <a:gd name="T54" fmla="*/ 2147483647 w 751"/>
              <a:gd name="T55" fmla="*/ 2147483647 h 469"/>
              <a:gd name="T56" fmla="*/ 2147483647 w 751"/>
              <a:gd name="T57" fmla="*/ 2147483647 h 469"/>
              <a:gd name="T58" fmla="*/ 2147483647 w 751"/>
              <a:gd name="T59" fmla="*/ 2147483647 h 469"/>
              <a:gd name="T60" fmla="*/ 2147483647 w 751"/>
              <a:gd name="T61" fmla="*/ 2147483647 h 469"/>
              <a:gd name="T62" fmla="*/ 2147483647 w 751"/>
              <a:gd name="T63" fmla="*/ 2147483647 h 469"/>
              <a:gd name="T64" fmla="*/ 2147483647 w 751"/>
              <a:gd name="T65" fmla="*/ 2147483647 h 469"/>
              <a:gd name="T66" fmla="*/ 2147483647 w 751"/>
              <a:gd name="T67" fmla="*/ 2147483647 h 469"/>
              <a:gd name="T68" fmla="*/ 2147483647 w 751"/>
              <a:gd name="T69" fmla="*/ 2147483647 h 469"/>
              <a:gd name="T70" fmla="*/ 2147483647 w 751"/>
              <a:gd name="T71" fmla="*/ 2147483647 h 469"/>
              <a:gd name="T72" fmla="*/ 2147483647 w 751"/>
              <a:gd name="T73" fmla="*/ 2147483647 h 469"/>
              <a:gd name="T74" fmla="*/ 2147483647 w 751"/>
              <a:gd name="T75" fmla="*/ 2147483647 h 469"/>
              <a:gd name="T76" fmla="*/ 2147483647 w 751"/>
              <a:gd name="T77" fmla="*/ 2147483647 h 469"/>
              <a:gd name="T78" fmla="*/ 2147483647 w 751"/>
              <a:gd name="T79" fmla="*/ 2147483647 h 469"/>
              <a:gd name="T80" fmla="*/ 2147483647 w 751"/>
              <a:gd name="T81" fmla="*/ 2147483647 h 469"/>
              <a:gd name="T82" fmla="*/ 2147483647 w 751"/>
              <a:gd name="T83" fmla="*/ 2147483647 h 469"/>
              <a:gd name="T84" fmla="*/ 2147483647 w 751"/>
              <a:gd name="T85" fmla="*/ 2147483647 h 469"/>
              <a:gd name="T86" fmla="*/ 2147483647 w 751"/>
              <a:gd name="T87" fmla="*/ 2147483647 h 469"/>
              <a:gd name="T88" fmla="*/ 2147483647 w 751"/>
              <a:gd name="T89" fmla="*/ 2147483647 h 469"/>
              <a:gd name="T90" fmla="*/ 2147483647 w 751"/>
              <a:gd name="T91" fmla="*/ 2147483647 h 469"/>
              <a:gd name="T92" fmla="*/ 2147483647 w 751"/>
              <a:gd name="T93" fmla="*/ 2147483647 h 469"/>
              <a:gd name="T94" fmla="*/ 2147483647 w 751"/>
              <a:gd name="T95" fmla="*/ 2147483647 h 469"/>
              <a:gd name="T96" fmla="*/ 2147483647 w 751"/>
              <a:gd name="T97" fmla="*/ 2147483647 h 469"/>
              <a:gd name="T98" fmla="*/ 2147483647 w 751"/>
              <a:gd name="T99" fmla="*/ 2147483647 h 469"/>
              <a:gd name="T100" fmla="*/ 2147483647 w 751"/>
              <a:gd name="T101" fmla="*/ 2147483647 h 469"/>
              <a:gd name="T102" fmla="*/ 2147483647 w 751"/>
              <a:gd name="T103" fmla="*/ 2147483647 h 469"/>
              <a:gd name="T104" fmla="*/ 0 w 751"/>
              <a:gd name="T105" fmla="*/ 2147483647 h 469"/>
              <a:gd name="T106" fmla="*/ 2147483647 w 751"/>
              <a:gd name="T107" fmla="*/ 2147483647 h 469"/>
              <a:gd name="T108" fmla="*/ 2147483647 w 751"/>
              <a:gd name="T109" fmla="*/ 2147483647 h 469"/>
              <a:gd name="T110" fmla="*/ 2147483647 w 751"/>
              <a:gd name="T111" fmla="*/ 2147483647 h 469"/>
              <a:gd name="T112" fmla="*/ 2147483647 w 751"/>
              <a:gd name="T113" fmla="*/ 2147483647 h 469"/>
              <a:gd name="T114" fmla="*/ 2147483647 w 751"/>
              <a:gd name="T115" fmla="*/ 2147483647 h 46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51"/>
              <a:gd name="T175" fmla="*/ 0 h 469"/>
              <a:gd name="T176" fmla="*/ 751 w 751"/>
              <a:gd name="T177" fmla="*/ 469 h 46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51" h="469">
                <a:moveTo>
                  <a:pt x="146" y="321"/>
                </a:moveTo>
                <a:lnTo>
                  <a:pt x="165" y="350"/>
                </a:lnTo>
                <a:lnTo>
                  <a:pt x="201" y="358"/>
                </a:lnTo>
                <a:lnTo>
                  <a:pt x="220" y="331"/>
                </a:lnTo>
                <a:lnTo>
                  <a:pt x="238" y="350"/>
                </a:lnTo>
                <a:lnTo>
                  <a:pt x="265" y="321"/>
                </a:lnTo>
                <a:lnTo>
                  <a:pt x="265" y="313"/>
                </a:lnTo>
                <a:lnTo>
                  <a:pt x="283" y="321"/>
                </a:lnTo>
                <a:lnTo>
                  <a:pt x="311" y="285"/>
                </a:lnTo>
                <a:lnTo>
                  <a:pt x="302" y="266"/>
                </a:lnTo>
                <a:lnTo>
                  <a:pt x="329" y="230"/>
                </a:lnTo>
                <a:lnTo>
                  <a:pt x="347" y="166"/>
                </a:lnTo>
                <a:lnTo>
                  <a:pt x="347" y="138"/>
                </a:lnTo>
                <a:lnTo>
                  <a:pt x="356" y="129"/>
                </a:lnTo>
                <a:lnTo>
                  <a:pt x="374" y="156"/>
                </a:lnTo>
                <a:lnTo>
                  <a:pt x="402" y="138"/>
                </a:lnTo>
                <a:lnTo>
                  <a:pt x="402" y="111"/>
                </a:lnTo>
                <a:lnTo>
                  <a:pt x="420" y="74"/>
                </a:lnTo>
                <a:lnTo>
                  <a:pt x="438" y="46"/>
                </a:lnTo>
                <a:lnTo>
                  <a:pt x="438" y="28"/>
                </a:lnTo>
                <a:lnTo>
                  <a:pt x="457" y="19"/>
                </a:lnTo>
                <a:lnTo>
                  <a:pt x="494" y="28"/>
                </a:lnTo>
                <a:lnTo>
                  <a:pt x="512" y="10"/>
                </a:lnTo>
                <a:lnTo>
                  <a:pt x="512" y="0"/>
                </a:lnTo>
                <a:lnTo>
                  <a:pt x="520" y="10"/>
                </a:lnTo>
                <a:lnTo>
                  <a:pt x="530" y="28"/>
                </a:lnTo>
                <a:lnTo>
                  <a:pt x="575" y="28"/>
                </a:lnTo>
                <a:lnTo>
                  <a:pt x="585" y="46"/>
                </a:lnTo>
                <a:lnTo>
                  <a:pt x="566" y="92"/>
                </a:lnTo>
                <a:lnTo>
                  <a:pt x="566" y="111"/>
                </a:lnTo>
                <a:lnTo>
                  <a:pt x="594" y="111"/>
                </a:lnTo>
                <a:lnTo>
                  <a:pt x="621" y="129"/>
                </a:lnTo>
                <a:lnTo>
                  <a:pt x="649" y="138"/>
                </a:lnTo>
                <a:lnTo>
                  <a:pt x="685" y="148"/>
                </a:lnTo>
                <a:lnTo>
                  <a:pt x="685" y="166"/>
                </a:lnTo>
                <a:lnTo>
                  <a:pt x="666" y="175"/>
                </a:lnTo>
                <a:lnTo>
                  <a:pt x="685" y="193"/>
                </a:lnTo>
                <a:lnTo>
                  <a:pt x="694" y="211"/>
                </a:lnTo>
                <a:lnTo>
                  <a:pt x="676" y="220"/>
                </a:lnTo>
                <a:lnTo>
                  <a:pt x="694" y="248"/>
                </a:lnTo>
                <a:lnTo>
                  <a:pt x="694" y="258"/>
                </a:lnTo>
                <a:lnTo>
                  <a:pt x="649" y="239"/>
                </a:lnTo>
                <a:lnTo>
                  <a:pt x="676" y="258"/>
                </a:lnTo>
                <a:lnTo>
                  <a:pt x="704" y="276"/>
                </a:lnTo>
                <a:lnTo>
                  <a:pt x="712" y="258"/>
                </a:lnTo>
                <a:lnTo>
                  <a:pt x="731" y="258"/>
                </a:lnTo>
                <a:lnTo>
                  <a:pt x="750" y="285"/>
                </a:lnTo>
                <a:lnTo>
                  <a:pt x="722" y="304"/>
                </a:lnTo>
                <a:lnTo>
                  <a:pt x="201" y="432"/>
                </a:lnTo>
                <a:lnTo>
                  <a:pt x="201" y="422"/>
                </a:lnTo>
                <a:lnTo>
                  <a:pt x="183" y="422"/>
                </a:lnTo>
                <a:lnTo>
                  <a:pt x="174" y="432"/>
                </a:lnTo>
                <a:lnTo>
                  <a:pt x="0" y="468"/>
                </a:lnTo>
                <a:lnTo>
                  <a:pt x="46" y="441"/>
                </a:lnTo>
                <a:lnTo>
                  <a:pt x="73" y="422"/>
                </a:lnTo>
                <a:lnTo>
                  <a:pt x="83" y="386"/>
                </a:lnTo>
                <a:lnTo>
                  <a:pt x="119" y="350"/>
                </a:lnTo>
                <a:lnTo>
                  <a:pt x="146" y="321"/>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240" name="Oval 60"/>
          <p:cNvSpPr>
            <a:spLocks noChangeArrowheads="1"/>
          </p:cNvSpPr>
          <p:nvPr/>
        </p:nvSpPr>
        <p:spPr bwMode="auto">
          <a:xfrm>
            <a:off x="1079500" y="48768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254" name="Freeform 77"/>
          <p:cNvSpPr>
            <a:spLocks/>
          </p:cNvSpPr>
          <p:nvPr/>
        </p:nvSpPr>
        <p:spPr bwMode="auto">
          <a:xfrm>
            <a:off x="5538788" y="5073650"/>
            <a:ext cx="630237" cy="163513"/>
          </a:xfrm>
          <a:custGeom>
            <a:avLst/>
            <a:gdLst>
              <a:gd name="T0" fmla="*/ 0 w 397"/>
              <a:gd name="T1" fmla="*/ 2147483647 h 103"/>
              <a:gd name="T2" fmla="*/ 0 w 397"/>
              <a:gd name="T3" fmla="*/ 2147483647 h 103"/>
              <a:gd name="T4" fmla="*/ 2147483647 w 397"/>
              <a:gd name="T5" fmla="*/ 2147483647 h 103"/>
              <a:gd name="T6" fmla="*/ 2147483647 w 397"/>
              <a:gd name="T7" fmla="*/ 2147483647 h 103"/>
              <a:gd name="T8" fmla="*/ 2147483647 w 397"/>
              <a:gd name="T9" fmla="*/ 2147483647 h 103"/>
              <a:gd name="T10" fmla="*/ 2147483647 w 397"/>
              <a:gd name="T11" fmla="*/ 2147483647 h 103"/>
              <a:gd name="T12" fmla="*/ 2147483647 w 397"/>
              <a:gd name="T13" fmla="*/ 2147483647 h 103"/>
              <a:gd name="T14" fmla="*/ 2147483647 w 397"/>
              <a:gd name="T15" fmla="*/ 2147483647 h 103"/>
              <a:gd name="T16" fmla="*/ 2147483647 w 397"/>
              <a:gd name="T17" fmla="*/ 2147483647 h 103"/>
              <a:gd name="T18" fmla="*/ 2147483647 w 397"/>
              <a:gd name="T19" fmla="*/ 2147483647 h 103"/>
              <a:gd name="T20" fmla="*/ 2147483647 w 397"/>
              <a:gd name="T21" fmla="*/ 2147483647 h 103"/>
              <a:gd name="T22" fmla="*/ 2147483647 w 397"/>
              <a:gd name="T23" fmla="*/ 2147483647 h 103"/>
              <a:gd name="T24" fmla="*/ 2147483647 w 397"/>
              <a:gd name="T25" fmla="*/ 2147483647 h 103"/>
              <a:gd name="T26" fmla="*/ 2147483647 w 397"/>
              <a:gd name="T27" fmla="*/ 2147483647 h 103"/>
              <a:gd name="T28" fmla="*/ 2147483647 w 397"/>
              <a:gd name="T29" fmla="*/ 2147483647 h 103"/>
              <a:gd name="T30" fmla="*/ 2147483647 w 397"/>
              <a:gd name="T31" fmla="*/ 2147483647 h 103"/>
              <a:gd name="T32" fmla="*/ 2147483647 w 397"/>
              <a:gd name="T33" fmla="*/ 2147483647 h 103"/>
              <a:gd name="T34" fmla="*/ 2147483647 w 397"/>
              <a:gd name="T35" fmla="*/ 2147483647 h 103"/>
              <a:gd name="T36" fmla="*/ 2147483647 w 397"/>
              <a:gd name="T37" fmla="*/ 2147483647 h 103"/>
              <a:gd name="T38" fmla="*/ 2147483647 w 397"/>
              <a:gd name="T39" fmla="*/ 0 h 103"/>
              <a:gd name="T40" fmla="*/ 2147483647 w 397"/>
              <a:gd name="T41" fmla="*/ 0 h 103"/>
              <a:gd name="T42" fmla="*/ 2147483647 w 397"/>
              <a:gd name="T43" fmla="*/ 2147483647 h 103"/>
              <a:gd name="T44" fmla="*/ 2147483647 w 397"/>
              <a:gd name="T45" fmla="*/ 2147483647 h 103"/>
              <a:gd name="T46" fmla="*/ 2147483647 w 397"/>
              <a:gd name="T47" fmla="*/ 2147483647 h 103"/>
              <a:gd name="T48" fmla="*/ 2147483647 w 397"/>
              <a:gd name="T49" fmla="*/ 2147483647 h 103"/>
              <a:gd name="T50" fmla="*/ 2147483647 w 397"/>
              <a:gd name="T51" fmla="*/ 2147483647 h 103"/>
              <a:gd name="T52" fmla="*/ 2147483647 w 397"/>
              <a:gd name="T53" fmla="*/ 2147483647 h 103"/>
              <a:gd name="T54" fmla="*/ 2147483647 w 397"/>
              <a:gd name="T55" fmla="*/ 2147483647 h 1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97"/>
              <a:gd name="T85" fmla="*/ 0 h 103"/>
              <a:gd name="T86" fmla="*/ 397 w 397"/>
              <a:gd name="T87" fmla="*/ 103 h 1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97" h="103">
                <a:moveTo>
                  <a:pt x="0" y="24"/>
                </a:moveTo>
                <a:lnTo>
                  <a:pt x="0" y="6"/>
                </a:lnTo>
                <a:lnTo>
                  <a:pt x="18" y="6"/>
                </a:lnTo>
                <a:lnTo>
                  <a:pt x="36" y="18"/>
                </a:lnTo>
                <a:lnTo>
                  <a:pt x="54" y="24"/>
                </a:lnTo>
                <a:lnTo>
                  <a:pt x="72" y="30"/>
                </a:lnTo>
                <a:lnTo>
                  <a:pt x="90" y="30"/>
                </a:lnTo>
                <a:lnTo>
                  <a:pt x="108" y="30"/>
                </a:lnTo>
                <a:lnTo>
                  <a:pt x="126" y="30"/>
                </a:lnTo>
                <a:lnTo>
                  <a:pt x="144" y="30"/>
                </a:lnTo>
                <a:lnTo>
                  <a:pt x="162" y="30"/>
                </a:lnTo>
                <a:lnTo>
                  <a:pt x="180" y="30"/>
                </a:lnTo>
                <a:lnTo>
                  <a:pt x="198" y="30"/>
                </a:lnTo>
                <a:lnTo>
                  <a:pt x="216" y="24"/>
                </a:lnTo>
                <a:lnTo>
                  <a:pt x="234" y="24"/>
                </a:lnTo>
                <a:lnTo>
                  <a:pt x="252" y="18"/>
                </a:lnTo>
                <a:lnTo>
                  <a:pt x="270" y="12"/>
                </a:lnTo>
                <a:lnTo>
                  <a:pt x="288" y="12"/>
                </a:lnTo>
                <a:lnTo>
                  <a:pt x="306" y="6"/>
                </a:lnTo>
                <a:lnTo>
                  <a:pt x="324" y="0"/>
                </a:lnTo>
                <a:lnTo>
                  <a:pt x="342" y="0"/>
                </a:lnTo>
                <a:lnTo>
                  <a:pt x="354" y="18"/>
                </a:lnTo>
                <a:lnTo>
                  <a:pt x="360" y="36"/>
                </a:lnTo>
                <a:lnTo>
                  <a:pt x="360" y="54"/>
                </a:lnTo>
                <a:lnTo>
                  <a:pt x="360" y="72"/>
                </a:lnTo>
                <a:lnTo>
                  <a:pt x="360" y="90"/>
                </a:lnTo>
                <a:lnTo>
                  <a:pt x="378" y="96"/>
                </a:lnTo>
                <a:lnTo>
                  <a:pt x="396" y="102"/>
                </a:lnTo>
              </a:path>
            </a:pathLst>
          </a:custGeom>
          <a:noFill/>
          <a:ln w="12700" cap="rnd" cmpd="sng">
            <a:solidFill>
              <a:schemeClr val="tx1"/>
            </a:solidFill>
            <a:prstDash val="solid"/>
            <a:round/>
            <a:headEnd type="none" w="sm" len="sm"/>
            <a:tailEnd type="none" w="sm" len="sm"/>
          </a:ln>
        </p:spPr>
        <p:txBody>
          <a:bodyPr/>
          <a:lstStyle/>
          <a:p>
            <a:endParaRPr lang="en-US"/>
          </a:p>
        </p:txBody>
      </p:sp>
      <p:sp>
        <p:nvSpPr>
          <p:cNvPr id="8261" name="Freeform 84"/>
          <p:cNvSpPr>
            <a:spLocks/>
          </p:cNvSpPr>
          <p:nvPr/>
        </p:nvSpPr>
        <p:spPr bwMode="auto">
          <a:xfrm>
            <a:off x="6929438" y="4121150"/>
            <a:ext cx="87312" cy="601663"/>
          </a:xfrm>
          <a:custGeom>
            <a:avLst/>
            <a:gdLst>
              <a:gd name="T0" fmla="*/ 2147483647 w 55"/>
              <a:gd name="T1" fmla="*/ 0 h 379"/>
              <a:gd name="T2" fmla="*/ 2147483647 w 55"/>
              <a:gd name="T3" fmla="*/ 2147483647 h 379"/>
              <a:gd name="T4" fmla="*/ 2147483647 w 55"/>
              <a:gd name="T5" fmla="*/ 2147483647 h 379"/>
              <a:gd name="T6" fmla="*/ 2147483647 w 55"/>
              <a:gd name="T7" fmla="*/ 2147483647 h 379"/>
              <a:gd name="T8" fmla="*/ 2147483647 w 55"/>
              <a:gd name="T9" fmla="*/ 2147483647 h 379"/>
              <a:gd name="T10" fmla="*/ 2147483647 w 55"/>
              <a:gd name="T11" fmla="*/ 2147483647 h 379"/>
              <a:gd name="T12" fmla="*/ 2147483647 w 55"/>
              <a:gd name="T13" fmla="*/ 2147483647 h 379"/>
              <a:gd name="T14" fmla="*/ 2147483647 w 55"/>
              <a:gd name="T15" fmla="*/ 2147483647 h 379"/>
              <a:gd name="T16" fmla="*/ 2147483647 w 55"/>
              <a:gd name="T17" fmla="*/ 2147483647 h 379"/>
              <a:gd name="T18" fmla="*/ 0 w 55"/>
              <a:gd name="T19" fmla="*/ 2147483647 h 379"/>
              <a:gd name="T20" fmla="*/ 0 w 55"/>
              <a:gd name="T21" fmla="*/ 2147483647 h 379"/>
              <a:gd name="T22" fmla="*/ 0 w 55"/>
              <a:gd name="T23" fmla="*/ 2147483647 h 379"/>
              <a:gd name="T24" fmla="*/ 0 w 55"/>
              <a:gd name="T25" fmla="*/ 2147483647 h 379"/>
              <a:gd name="T26" fmla="*/ 0 w 55"/>
              <a:gd name="T27" fmla="*/ 2147483647 h 379"/>
              <a:gd name="T28" fmla="*/ 0 w 55"/>
              <a:gd name="T29" fmla="*/ 2147483647 h 379"/>
              <a:gd name="T30" fmla="*/ 2147483647 w 55"/>
              <a:gd name="T31" fmla="*/ 2147483647 h 379"/>
              <a:gd name="T32" fmla="*/ 2147483647 w 55"/>
              <a:gd name="T33" fmla="*/ 2147483647 h 379"/>
              <a:gd name="T34" fmla="*/ 2147483647 w 55"/>
              <a:gd name="T35" fmla="*/ 2147483647 h 379"/>
              <a:gd name="T36" fmla="*/ 2147483647 w 55"/>
              <a:gd name="T37" fmla="*/ 2147483647 h 379"/>
              <a:gd name="T38" fmla="*/ 2147483647 w 55"/>
              <a:gd name="T39" fmla="*/ 2147483647 h 379"/>
              <a:gd name="T40" fmla="*/ 2147483647 w 55"/>
              <a:gd name="T41" fmla="*/ 2147483647 h 379"/>
              <a:gd name="T42" fmla="*/ 2147483647 w 55"/>
              <a:gd name="T43" fmla="*/ 2147483647 h 37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5"/>
              <a:gd name="T67" fmla="*/ 0 h 379"/>
              <a:gd name="T68" fmla="*/ 55 w 55"/>
              <a:gd name="T69" fmla="*/ 379 h 37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5" h="379">
                <a:moveTo>
                  <a:pt x="36" y="0"/>
                </a:moveTo>
                <a:lnTo>
                  <a:pt x="36" y="24"/>
                </a:lnTo>
                <a:lnTo>
                  <a:pt x="48" y="42"/>
                </a:lnTo>
                <a:lnTo>
                  <a:pt x="48" y="60"/>
                </a:lnTo>
                <a:lnTo>
                  <a:pt x="48" y="78"/>
                </a:lnTo>
                <a:lnTo>
                  <a:pt x="48" y="96"/>
                </a:lnTo>
                <a:lnTo>
                  <a:pt x="42" y="114"/>
                </a:lnTo>
                <a:lnTo>
                  <a:pt x="30" y="132"/>
                </a:lnTo>
                <a:lnTo>
                  <a:pt x="18" y="150"/>
                </a:lnTo>
                <a:lnTo>
                  <a:pt x="0" y="162"/>
                </a:lnTo>
                <a:lnTo>
                  <a:pt x="0" y="180"/>
                </a:lnTo>
                <a:lnTo>
                  <a:pt x="0" y="198"/>
                </a:lnTo>
                <a:lnTo>
                  <a:pt x="0" y="216"/>
                </a:lnTo>
                <a:lnTo>
                  <a:pt x="0" y="234"/>
                </a:lnTo>
                <a:lnTo>
                  <a:pt x="0" y="252"/>
                </a:lnTo>
                <a:lnTo>
                  <a:pt x="6" y="270"/>
                </a:lnTo>
                <a:lnTo>
                  <a:pt x="18" y="288"/>
                </a:lnTo>
                <a:lnTo>
                  <a:pt x="24" y="306"/>
                </a:lnTo>
                <a:lnTo>
                  <a:pt x="36" y="324"/>
                </a:lnTo>
                <a:lnTo>
                  <a:pt x="42" y="342"/>
                </a:lnTo>
                <a:lnTo>
                  <a:pt x="48" y="360"/>
                </a:lnTo>
                <a:lnTo>
                  <a:pt x="54" y="378"/>
                </a:lnTo>
              </a:path>
            </a:pathLst>
          </a:custGeom>
          <a:noFill/>
          <a:ln w="12700" cap="rnd" cmpd="sng">
            <a:solidFill>
              <a:schemeClr val="tx1"/>
            </a:solidFill>
            <a:prstDash val="solid"/>
            <a:round/>
            <a:headEnd type="none" w="sm" len="sm"/>
            <a:tailEnd type="none" w="sm" len="sm"/>
          </a:ln>
        </p:spPr>
        <p:txBody>
          <a:bodyPr/>
          <a:lstStyle/>
          <a:p>
            <a:endParaRPr lang="en-US"/>
          </a:p>
        </p:txBody>
      </p:sp>
      <p:sp>
        <p:nvSpPr>
          <p:cNvPr id="8265" name="Freeform 88"/>
          <p:cNvSpPr>
            <a:spLocks/>
          </p:cNvSpPr>
          <p:nvPr/>
        </p:nvSpPr>
        <p:spPr bwMode="auto">
          <a:xfrm>
            <a:off x="6796088" y="4092575"/>
            <a:ext cx="773112" cy="963613"/>
          </a:xfrm>
          <a:custGeom>
            <a:avLst/>
            <a:gdLst>
              <a:gd name="T0" fmla="*/ 2147483647 w 487"/>
              <a:gd name="T1" fmla="*/ 2147483647 h 607"/>
              <a:gd name="T2" fmla="*/ 2147483647 w 487"/>
              <a:gd name="T3" fmla="*/ 2147483647 h 607"/>
              <a:gd name="T4" fmla="*/ 2147483647 w 487"/>
              <a:gd name="T5" fmla="*/ 2147483647 h 607"/>
              <a:gd name="T6" fmla="*/ 2147483647 w 487"/>
              <a:gd name="T7" fmla="*/ 2147483647 h 607"/>
              <a:gd name="T8" fmla="*/ 2147483647 w 487"/>
              <a:gd name="T9" fmla="*/ 2147483647 h 607"/>
              <a:gd name="T10" fmla="*/ 2147483647 w 487"/>
              <a:gd name="T11" fmla="*/ 2147483647 h 607"/>
              <a:gd name="T12" fmla="*/ 2147483647 w 487"/>
              <a:gd name="T13" fmla="*/ 2147483647 h 607"/>
              <a:gd name="T14" fmla="*/ 2147483647 w 487"/>
              <a:gd name="T15" fmla="*/ 2147483647 h 607"/>
              <a:gd name="T16" fmla="*/ 0 w 487"/>
              <a:gd name="T17" fmla="*/ 2147483647 h 607"/>
              <a:gd name="T18" fmla="*/ 0 w 487"/>
              <a:gd name="T19" fmla="*/ 2147483647 h 607"/>
              <a:gd name="T20" fmla="*/ 2147483647 w 487"/>
              <a:gd name="T21" fmla="*/ 2147483647 h 607"/>
              <a:gd name="T22" fmla="*/ 2147483647 w 487"/>
              <a:gd name="T23" fmla="*/ 2147483647 h 607"/>
              <a:gd name="T24" fmla="*/ 2147483647 w 487"/>
              <a:gd name="T25" fmla="*/ 2147483647 h 607"/>
              <a:gd name="T26" fmla="*/ 2147483647 w 487"/>
              <a:gd name="T27" fmla="*/ 2147483647 h 607"/>
              <a:gd name="T28" fmla="*/ 2147483647 w 487"/>
              <a:gd name="T29" fmla="*/ 2147483647 h 607"/>
              <a:gd name="T30" fmla="*/ 2147483647 w 487"/>
              <a:gd name="T31" fmla="*/ 2147483647 h 607"/>
              <a:gd name="T32" fmla="*/ 2147483647 w 487"/>
              <a:gd name="T33" fmla="*/ 2147483647 h 607"/>
              <a:gd name="T34" fmla="*/ 2147483647 w 487"/>
              <a:gd name="T35" fmla="*/ 2147483647 h 607"/>
              <a:gd name="T36" fmla="*/ 2147483647 w 487"/>
              <a:gd name="T37" fmla="*/ 2147483647 h 607"/>
              <a:gd name="T38" fmla="*/ 2147483647 w 487"/>
              <a:gd name="T39" fmla="*/ 2147483647 h 607"/>
              <a:gd name="T40" fmla="*/ 2147483647 w 487"/>
              <a:gd name="T41" fmla="*/ 2147483647 h 607"/>
              <a:gd name="T42" fmla="*/ 2147483647 w 487"/>
              <a:gd name="T43" fmla="*/ 2147483647 h 607"/>
              <a:gd name="T44" fmla="*/ 2147483647 w 487"/>
              <a:gd name="T45" fmla="*/ 2147483647 h 607"/>
              <a:gd name="T46" fmla="*/ 2147483647 w 487"/>
              <a:gd name="T47" fmla="*/ 2147483647 h 607"/>
              <a:gd name="T48" fmla="*/ 2147483647 w 487"/>
              <a:gd name="T49" fmla="*/ 2147483647 h 607"/>
              <a:gd name="T50" fmla="*/ 2147483647 w 487"/>
              <a:gd name="T51" fmla="*/ 2147483647 h 607"/>
              <a:gd name="T52" fmla="*/ 2147483647 w 487"/>
              <a:gd name="T53" fmla="*/ 2147483647 h 607"/>
              <a:gd name="T54" fmla="*/ 2147483647 w 487"/>
              <a:gd name="T55" fmla="*/ 2147483647 h 607"/>
              <a:gd name="T56" fmla="*/ 2147483647 w 487"/>
              <a:gd name="T57" fmla="*/ 2147483647 h 607"/>
              <a:gd name="T58" fmla="*/ 2147483647 w 487"/>
              <a:gd name="T59" fmla="*/ 0 h 607"/>
              <a:gd name="T60" fmla="*/ 2147483647 w 487"/>
              <a:gd name="T61" fmla="*/ 2147483647 h 607"/>
              <a:gd name="T62" fmla="*/ 2147483647 w 487"/>
              <a:gd name="T63" fmla="*/ 2147483647 h 607"/>
              <a:gd name="T64" fmla="*/ 2147483647 w 487"/>
              <a:gd name="T65" fmla="*/ 2147483647 h 607"/>
              <a:gd name="T66" fmla="*/ 2147483647 w 487"/>
              <a:gd name="T67" fmla="*/ 2147483647 h 60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87"/>
              <a:gd name="T103" fmla="*/ 0 h 607"/>
              <a:gd name="T104" fmla="*/ 487 w 487"/>
              <a:gd name="T105" fmla="*/ 607 h 60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87" h="607">
                <a:moveTo>
                  <a:pt x="312" y="66"/>
                </a:moveTo>
                <a:lnTo>
                  <a:pt x="282" y="54"/>
                </a:lnTo>
                <a:lnTo>
                  <a:pt x="264" y="54"/>
                </a:lnTo>
                <a:lnTo>
                  <a:pt x="222" y="60"/>
                </a:lnTo>
                <a:lnTo>
                  <a:pt x="204" y="60"/>
                </a:lnTo>
                <a:lnTo>
                  <a:pt x="186" y="60"/>
                </a:lnTo>
                <a:lnTo>
                  <a:pt x="168" y="66"/>
                </a:lnTo>
                <a:lnTo>
                  <a:pt x="144" y="66"/>
                </a:lnTo>
                <a:lnTo>
                  <a:pt x="126" y="66"/>
                </a:lnTo>
                <a:lnTo>
                  <a:pt x="108" y="72"/>
                </a:lnTo>
                <a:lnTo>
                  <a:pt x="90" y="90"/>
                </a:lnTo>
                <a:lnTo>
                  <a:pt x="72" y="114"/>
                </a:lnTo>
                <a:lnTo>
                  <a:pt x="48" y="138"/>
                </a:lnTo>
                <a:lnTo>
                  <a:pt x="36" y="174"/>
                </a:lnTo>
                <a:lnTo>
                  <a:pt x="24" y="210"/>
                </a:lnTo>
                <a:lnTo>
                  <a:pt x="12" y="246"/>
                </a:lnTo>
                <a:lnTo>
                  <a:pt x="6" y="282"/>
                </a:lnTo>
                <a:lnTo>
                  <a:pt x="0" y="306"/>
                </a:lnTo>
                <a:lnTo>
                  <a:pt x="0" y="330"/>
                </a:lnTo>
                <a:lnTo>
                  <a:pt x="0" y="354"/>
                </a:lnTo>
                <a:lnTo>
                  <a:pt x="6" y="372"/>
                </a:lnTo>
                <a:lnTo>
                  <a:pt x="12" y="420"/>
                </a:lnTo>
                <a:lnTo>
                  <a:pt x="24" y="468"/>
                </a:lnTo>
                <a:lnTo>
                  <a:pt x="36" y="492"/>
                </a:lnTo>
                <a:lnTo>
                  <a:pt x="54" y="510"/>
                </a:lnTo>
                <a:lnTo>
                  <a:pt x="102" y="534"/>
                </a:lnTo>
                <a:lnTo>
                  <a:pt x="144" y="546"/>
                </a:lnTo>
                <a:lnTo>
                  <a:pt x="162" y="546"/>
                </a:lnTo>
                <a:lnTo>
                  <a:pt x="180" y="546"/>
                </a:lnTo>
                <a:lnTo>
                  <a:pt x="198" y="552"/>
                </a:lnTo>
                <a:lnTo>
                  <a:pt x="234" y="558"/>
                </a:lnTo>
                <a:lnTo>
                  <a:pt x="270" y="564"/>
                </a:lnTo>
                <a:lnTo>
                  <a:pt x="318" y="582"/>
                </a:lnTo>
                <a:lnTo>
                  <a:pt x="360" y="594"/>
                </a:lnTo>
                <a:lnTo>
                  <a:pt x="396" y="606"/>
                </a:lnTo>
                <a:lnTo>
                  <a:pt x="414" y="606"/>
                </a:lnTo>
                <a:lnTo>
                  <a:pt x="426" y="588"/>
                </a:lnTo>
                <a:lnTo>
                  <a:pt x="420" y="570"/>
                </a:lnTo>
                <a:lnTo>
                  <a:pt x="402" y="552"/>
                </a:lnTo>
                <a:lnTo>
                  <a:pt x="396" y="528"/>
                </a:lnTo>
                <a:lnTo>
                  <a:pt x="396" y="510"/>
                </a:lnTo>
                <a:lnTo>
                  <a:pt x="396" y="492"/>
                </a:lnTo>
                <a:lnTo>
                  <a:pt x="396" y="456"/>
                </a:lnTo>
                <a:lnTo>
                  <a:pt x="396" y="432"/>
                </a:lnTo>
                <a:lnTo>
                  <a:pt x="396" y="414"/>
                </a:lnTo>
                <a:lnTo>
                  <a:pt x="402" y="396"/>
                </a:lnTo>
                <a:lnTo>
                  <a:pt x="408" y="378"/>
                </a:lnTo>
                <a:lnTo>
                  <a:pt x="414" y="360"/>
                </a:lnTo>
                <a:lnTo>
                  <a:pt x="420" y="342"/>
                </a:lnTo>
                <a:lnTo>
                  <a:pt x="432" y="324"/>
                </a:lnTo>
                <a:lnTo>
                  <a:pt x="438" y="300"/>
                </a:lnTo>
                <a:lnTo>
                  <a:pt x="450" y="276"/>
                </a:lnTo>
                <a:lnTo>
                  <a:pt x="456" y="258"/>
                </a:lnTo>
                <a:lnTo>
                  <a:pt x="462" y="240"/>
                </a:lnTo>
                <a:lnTo>
                  <a:pt x="468" y="216"/>
                </a:lnTo>
                <a:lnTo>
                  <a:pt x="474" y="168"/>
                </a:lnTo>
                <a:lnTo>
                  <a:pt x="480" y="132"/>
                </a:lnTo>
                <a:lnTo>
                  <a:pt x="486" y="84"/>
                </a:lnTo>
                <a:lnTo>
                  <a:pt x="486" y="36"/>
                </a:lnTo>
                <a:lnTo>
                  <a:pt x="486" y="0"/>
                </a:lnTo>
                <a:lnTo>
                  <a:pt x="462" y="6"/>
                </a:lnTo>
                <a:lnTo>
                  <a:pt x="444" y="12"/>
                </a:lnTo>
                <a:lnTo>
                  <a:pt x="396" y="12"/>
                </a:lnTo>
                <a:lnTo>
                  <a:pt x="378" y="18"/>
                </a:lnTo>
                <a:lnTo>
                  <a:pt x="342" y="18"/>
                </a:lnTo>
                <a:lnTo>
                  <a:pt x="318" y="30"/>
                </a:lnTo>
                <a:lnTo>
                  <a:pt x="300" y="42"/>
                </a:lnTo>
                <a:lnTo>
                  <a:pt x="294" y="60"/>
                </a:lnTo>
              </a:path>
            </a:pathLst>
          </a:custGeom>
          <a:noFill/>
          <a:ln w="9525" cap="rnd">
            <a:noFill/>
            <a:round/>
            <a:headEnd type="none" w="sm" len="sm"/>
            <a:tailEnd type="none" w="sm" len="sm"/>
          </a:ln>
        </p:spPr>
        <p:txBody>
          <a:bodyPr/>
          <a:lstStyle/>
          <a:p>
            <a:endParaRPr lang="en-US"/>
          </a:p>
        </p:txBody>
      </p:sp>
      <p:sp>
        <p:nvSpPr>
          <p:cNvPr id="8267" name="Freeform 90"/>
          <p:cNvSpPr>
            <a:spLocks/>
          </p:cNvSpPr>
          <p:nvPr/>
        </p:nvSpPr>
        <p:spPr bwMode="auto">
          <a:xfrm>
            <a:off x="6034088" y="2444750"/>
            <a:ext cx="115887" cy="411163"/>
          </a:xfrm>
          <a:custGeom>
            <a:avLst/>
            <a:gdLst>
              <a:gd name="T0" fmla="*/ 2147483647 w 73"/>
              <a:gd name="T1" fmla="*/ 0 h 259"/>
              <a:gd name="T2" fmla="*/ 2147483647 w 73"/>
              <a:gd name="T3" fmla="*/ 2147483647 h 259"/>
              <a:gd name="T4" fmla="*/ 2147483647 w 73"/>
              <a:gd name="T5" fmla="*/ 2147483647 h 259"/>
              <a:gd name="T6" fmla="*/ 2147483647 w 73"/>
              <a:gd name="T7" fmla="*/ 2147483647 h 259"/>
              <a:gd name="T8" fmla="*/ 2147483647 w 73"/>
              <a:gd name="T9" fmla="*/ 2147483647 h 259"/>
              <a:gd name="T10" fmla="*/ 0 w 73"/>
              <a:gd name="T11" fmla="*/ 2147483647 h 259"/>
              <a:gd name="T12" fmla="*/ 0 w 73"/>
              <a:gd name="T13" fmla="*/ 2147483647 h 259"/>
              <a:gd name="T14" fmla="*/ 0 w 73"/>
              <a:gd name="T15" fmla="*/ 2147483647 h 259"/>
              <a:gd name="T16" fmla="*/ 0 w 73"/>
              <a:gd name="T17" fmla="*/ 2147483647 h 259"/>
              <a:gd name="T18" fmla="*/ 2147483647 w 73"/>
              <a:gd name="T19" fmla="*/ 2147483647 h 259"/>
              <a:gd name="T20" fmla="*/ 2147483647 w 73"/>
              <a:gd name="T21" fmla="*/ 2147483647 h 259"/>
              <a:gd name="T22" fmla="*/ 2147483647 w 73"/>
              <a:gd name="T23" fmla="*/ 2147483647 h 259"/>
              <a:gd name="T24" fmla="*/ 2147483647 w 73"/>
              <a:gd name="T25" fmla="*/ 2147483647 h 259"/>
              <a:gd name="T26" fmla="*/ 2147483647 w 73"/>
              <a:gd name="T27" fmla="*/ 2147483647 h 259"/>
              <a:gd name="T28" fmla="*/ 2147483647 w 73"/>
              <a:gd name="T29" fmla="*/ 2147483647 h 259"/>
              <a:gd name="T30" fmla="*/ 2147483647 w 73"/>
              <a:gd name="T31" fmla="*/ 2147483647 h 259"/>
              <a:gd name="T32" fmla="*/ 2147483647 w 73"/>
              <a:gd name="T33" fmla="*/ 2147483647 h 259"/>
              <a:gd name="T34" fmla="*/ 2147483647 w 73"/>
              <a:gd name="T35" fmla="*/ 2147483647 h 259"/>
              <a:gd name="T36" fmla="*/ 2147483647 w 73"/>
              <a:gd name="T37" fmla="*/ 2147483647 h 259"/>
              <a:gd name="T38" fmla="*/ 2147483647 w 73"/>
              <a:gd name="T39" fmla="*/ 2147483647 h 259"/>
              <a:gd name="T40" fmla="*/ 2147483647 w 73"/>
              <a:gd name="T41" fmla="*/ 2147483647 h 259"/>
              <a:gd name="T42" fmla="*/ 2147483647 w 73"/>
              <a:gd name="T43" fmla="*/ 2147483647 h 259"/>
              <a:gd name="T44" fmla="*/ 2147483647 w 73"/>
              <a:gd name="T45" fmla="*/ 2147483647 h 259"/>
              <a:gd name="T46" fmla="*/ 2147483647 w 73"/>
              <a:gd name="T47" fmla="*/ 2147483647 h 259"/>
              <a:gd name="T48" fmla="*/ 2147483647 w 73"/>
              <a:gd name="T49" fmla="*/ 2147483647 h 259"/>
              <a:gd name="T50" fmla="*/ 2147483647 w 73"/>
              <a:gd name="T51" fmla="*/ 2147483647 h 259"/>
              <a:gd name="T52" fmla="*/ 2147483647 w 73"/>
              <a:gd name="T53" fmla="*/ 2147483647 h 259"/>
              <a:gd name="T54" fmla="*/ 2147483647 w 73"/>
              <a:gd name="T55" fmla="*/ 2147483647 h 259"/>
              <a:gd name="T56" fmla="*/ 2147483647 w 73"/>
              <a:gd name="T57" fmla="*/ 2147483647 h 259"/>
              <a:gd name="T58" fmla="*/ 2147483647 w 73"/>
              <a:gd name="T59" fmla="*/ 2147483647 h 25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3"/>
              <a:gd name="T91" fmla="*/ 0 h 259"/>
              <a:gd name="T92" fmla="*/ 73 w 73"/>
              <a:gd name="T93" fmla="*/ 259 h 25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3" h="259">
                <a:moveTo>
                  <a:pt x="72" y="0"/>
                </a:moveTo>
                <a:lnTo>
                  <a:pt x="60" y="18"/>
                </a:lnTo>
                <a:lnTo>
                  <a:pt x="42" y="24"/>
                </a:lnTo>
                <a:lnTo>
                  <a:pt x="24" y="30"/>
                </a:lnTo>
                <a:lnTo>
                  <a:pt x="6" y="36"/>
                </a:lnTo>
                <a:lnTo>
                  <a:pt x="0" y="54"/>
                </a:lnTo>
                <a:lnTo>
                  <a:pt x="0" y="72"/>
                </a:lnTo>
                <a:lnTo>
                  <a:pt x="0" y="90"/>
                </a:lnTo>
                <a:lnTo>
                  <a:pt x="0" y="108"/>
                </a:lnTo>
                <a:lnTo>
                  <a:pt x="6" y="126"/>
                </a:lnTo>
                <a:lnTo>
                  <a:pt x="18" y="144"/>
                </a:lnTo>
                <a:lnTo>
                  <a:pt x="24" y="162"/>
                </a:lnTo>
                <a:lnTo>
                  <a:pt x="36" y="180"/>
                </a:lnTo>
                <a:lnTo>
                  <a:pt x="36" y="198"/>
                </a:lnTo>
                <a:lnTo>
                  <a:pt x="36" y="216"/>
                </a:lnTo>
                <a:lnTo>
                  <a:pt x="36" y="234"/>
                </a:lnTo>
                <a:lnTo>
                  <a:pt x="42" y="252"/>
                </a:lnTo>
                <a:lnTo>
                  <a:pt x="60" y="258"/>
                </a:lnTo>
                <a:lnTo>
                  <a:pt x="66" y="240"/>
                </a:lnTo>
                <a:lnTo>
                  <a:pt x="72" y="222"/>
                </a:lnTo>
                <a:lnTo>
                  <a:pt x="72" y="204"/>
                </a:lnTo>
                <a:lnTo>
                  <a:pt x="66" y="186"/>
                </a:lnTo>
                <a:lnTo>
                  <a:pt x="66" y="168"/>
                </a:lnTo>
                <a:lnTo>
                  <a:pt x="60" y="150"/>
                </a:lnTo>
                <a:lnTo>
                  <a:pt x="60" y="132"/>
                </a:lnTo>
                <a:lnTo>
                  <a:pt x="54" y="114"/>
                </a:lnTo>
                <a:lnTo>
                  <a:pt x="48" y="96"/>
                </a:lnTo>
                <a:lnTo>
                  <a:pt x="48" y="78"/>
                </a:lnTo>
                <a:lnTo>
                  <a:pt x="48" y="60"/>
                </a:lnTo>
                <a:lnTo>
                  <a:pt x="48" y="42"/>
                </a:lnTo>
              </a:path>
            </a:pathLst>
          </a:custGeom>
          <a:noFill/>
          <a:ln w="9525" cap="rnd">
            <a:noFill/>
            <a:round/>
            <a:headEnd type="none" w="sm" len="sm"/>
            <a:tailEnd type="none" w="sm" len="sm"/>
          </a:ln>
        </p:spPr>
        <p:txBody>
          <a:bodyPr/>
          <a:lstStyle/>
          <a:p>
            <a:endParaRPr lang="en-US"/>
          </a:p>
        </p:txBody>
      </p:sp>
      <p:sp>
        <p:nvSpPr>
          <p:cNvPr id="8272" name="Oval 95"/>
          <p:cNvSpPr>
            <a:spLocks noChangeArrowheads="1"/>
          </p:cNvSpPr>
          <p:nvPr/>
        </p:nvSpPr>
        <p:spPr bwMode="auto">
          <a:xfrm>
            <a:off x="5880100" y="48006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273" name="Oval 96"/>
          <p:cNvSpPr>
            <a:spLocks noChangeArrowheads="1"/>
          </p:cNvSpPr>
          <p:nvPr/>
        </p:nvSpPr>
        <p:spPr bwMode="auto">
          <a:xfrm>
            <a:off x="4910138" y="47371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274" name="Oval 97"/>
          <p:cNvSpPr>
            <a:spLocks noChangeArrowheads="1"/>
          </p:cNvSpPr>
          <p:nvPr/>
        </p:nvSpPr>
        <p:spPr bwMode="auto">
          <a:xfrm>
            <a:off x="6916738" y="42037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grpSp>
        <p:nvGrpSpPr>
          <p:cNvPr id="6" name="Group 101"/>
          <p:cNvGrpSpPr>
            <a:grpSpLocks/>
          </p:cNvGrpSpPr>
          <p:nvPr/>
        </p:nvGrpSpPr>
        <p:grpSpPr bwMode="auto">
          <a:xfrm>
            <a:off x="2362200" y="1143000"/>
            <a:ext cx="6524625" cy="2201863"/>
            <a:chOff x="1486" y="811"/>
            <a:chExt cx="4110" cy="1387"/>
          </a:xfrm>
          <a:solidFill>
            <a:srgbClr val="FFC000"/>
          </a:solidFill>
        </p:grpSpPr>
        <p:sp>
          <p:nvSpPr>
            <p:cNvPr id="8422" name="Freeform 102"/>
            <p:cNvSpPr>
              <a:spLocks/>
            </p:cNvSpPr>
            <p:nvPr/>
          </p:nvSpPr>
          <p:spPr bwMode="auto">
            <a:xfrm>
              <a:off x="5239" y="811"/>
              <a:ext cx="357" cy="579"/>
            </a:xfrm>
            <a:custGeom>
              <a:avLst/>
              <a:gdLst>
                <a:gd name="T0" fmla="*/ 54 w 357"/>
                <a:gd name="T1" fmla="*/ 18 h 579"/>
                <a:gd name="T2" fmla="*/ 64 w 357"/>
                <a:gd name="T3" fmla="*/ 18 h 579"/>
                <a:gd name="T4" fmla="*/ 91 w 357"/>
                <a:gd name="T5" fmla="*/ 37 h 579"/>
                <a:gd name="T6" fmla="*/ 127 w 357"/>
                <a:gd name="T7" fmla="*/ 18 h 579"/>
                <a:gd name="T8" fmla="*/ 127 w 357"/>
                <a:gd name="T9" fmla="*/ 0 h 579"/>
                <a:gd name="T10" fmla="*/ 146 w 357"/>
                <a:gd name="T11" fmla="*/ 0 h 579"/>
                <a:gd name="T12" fmla="*/ 182 w 357"/>
                <a:gd name="T13" fmla="*/ 28 h 579"/>
                <a:gd name="T14" fmla="*/ 237 w 357"/>
                <a:gd name="T15" fmla="*/ 174 h 579"/>
                <a:gd name="T16" fmla="*/ 264 w 357"/>
                <a:gd name="T17" fmla="*/ 174 h 579"/>
                <a:gd name="T18" fmla="*/ 283 w 357"/>
                <a:gd name="T19" fmla="*/ 230 h 579"/>
                <a:gd name="T20" fmla="*/ 302 w 357"/>
                <a:gd name="T21" fmla="*/ 220 h 579"/>
                <a:gd name="T22" fmla="*/ 328 w 357"/>
                <a:gd name="T23" fmla="*/ 248 h 579"/>
                <a:gd name="T24" fmla="*/ 356 w 357"/>
                <a:gd name="T25" fmla="*/ 266 h 579"/>
                <a:gd name="T26" fmla="*/ 328 w 357"/>
                <a:gd name="T27" fmla="*/ 294 h 579"/>
                <a:gd name="T28" fmla="*/ 292 w 357"/>
                <a:gd name="T29" fmla="*/ 330 h 579"/>
                <a:gd name="T30" fmla="*/ 264 w 357"/>
                <a:gd name="T31" fmla="*/ 322 h 579"/>
                <a:gd name="T32" fmla="*/ 237 w 357"/>
                <a:gd name="T33" fmla="*/ 376 h 579"/>
                <a:gd name="T34" fmla="*/ 219 w 357"/>
                <a:gd name="T35" fmla="*/ 358 h 579"/>
                <a:gd name="T36" fmla="*/ 219 w 357"/>
                <a:gd name="T37" fmla="*/ 395 h 579"/>
                <a:gd name="T38" fmla="*/ 192 w 357"/>
                <a:gd name="T39" fmla="*/ 432 h 579"/>
                <a:gd name="T40" fmla="*/ 155 w 357"/>
                <a:gd name="T41" fmla="*/ 459 h 579"/>
                <a:gd name="T42" fmla="*/ 119 w 357"/>
                <a:gd name="T43" fmla="*/ 478 h 579"/>
                <a:gd name="T44" fmla="*/ 127 w 357"/>
                <a:gd name="T45" fmla="*/ 524 h 579"/>
                <a:gd name="T46" fmla="*/ 119 w 357"/>
                <a:gd name="T47" fmla="*/ 578 h 579"/>
                <a:gd name="T48" fmla="*/ 82 w 357"/>
                <a:gd name="T49" fmla="*/ 560 h 579"/>
                <a:gd name="T50" fmla="*/ 0 w 357"/>
                <a:gd name="T51" fmla="*/ 330 h 579"/>
                <a:gd name="T52" fmla="*/ 18 w 357"/>
                <a:gd name="T53" fmla="*/ 303 h 579"/>
                <a:gd name="T54" fmla="*/ 18 w 357"/>
                <a:gd name="T55" fmla="*/ 266 h 579"/>
                <a:gd name="T56" fmla="*/ 46 w 357"/>
                <a:gd name="T57" fmla="*/ 238 h 579"/>
                <a:gd name="T58" fmla="*/ 27 w 357"/>
                <a:gd name="T59" fmla="*/ 184 h 579"/>
                <a:gd name="T60" fmla="*/ 36 w 357"/>
                <a:gd name="T61" fmla="*/ 156 h 579"/>
                <a:gd name="T62" fmla="*/ 27 w 357"/>
                <a:gd name="T63" fmla="*/ 110 h 579"/>
                <a:gd name="T64" fmla="*/ 46 w 357"/>
                <a:gd name="T65" fmla="*/ 55 h 579"/>
                <a:gd name="T66" fmla="*/ 54 w 357"/>
                <a:gd name="T67" fmla="*/ 18 h 5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57"/>
                <a:gd name="T103" fmla="*/ 0 h 579"/>
                <a:gd name="T104" fmla="*/ 357 w 357"/>
                <a:gd name="T105" fmla="*/ 579 h 5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57" h="579">
                  <a:moveTo>
                    <a:pt x="54" y="18"/>
                  </a:moveTo>
                  <a:lnTo>
                    <a:pt x="64" y="18"/>
                  </a:lnTo>
                  <a:lnTo>
                    <a:pt x="91" y="37"/>
                  </a:lnTo>
                  <a:lnTo>
                    <a:pt x="127" y="18"/>
                  </a:lnTo>
                  <a:lnTo>
                    <a:pt x="127" y="0"/>
                  </a:lnTo>
                  <a:lnTo>
                    <a:pt x="146" y="0"/>
                  </a:lnTo>
                  <a:lnTo>
                    <a:pt x="182" y="28"/>
                  </a:lnTo>
                  <a:lnTo>
                    <a:pt x="237" y="174"/>
                  </a:lnTo>
                  <a:lnTo>
                    <a:pt x="264" y="174"/>
                  </a:lnTo>
                  <a:lnTo>
                    <a:pt x="283" y="230"/>
                  </a:lnTo>
                  <a:lnTo>
                    <a:pt x="302" y="220"/>
                  </a:lnTo>
                  <a:lnTo>
                    <a:pt x="328" y="248"/>
                  </a:lnTo>
                  <a:lnTo>
                    <a:pt x="356" y="266"/>
                  </a:lnTo>
                  <a:lnTo>
                    <a:pt x="328" y="294"/>
                  </a:lnTo>
                  <a:lnTo>
                    <a:pt x="292" y="330"/>
                  </a:lnTo>
                  <a:lnTo>
                    <a:pt x="264" y="322"/>
                  </a:lnTo>
                  <a:lnTo>
                    <a:pt x="237" y="376"/>
                  </a:lnTo>
                  <a:lnTo>
                    <a:pt x="219" y="358"/>
                  </a:lnTo>
                  <a:lnTo>
                    <a:pt x="219" y="395"/>
                  </a:lnTo>
                  <a:lnTo>
                    <a:pt x="192" y="432"/>
                  </a:lnTo>
                  <a:lnTo>
                    <a:pt x="155" y="459"/>
                  </a:lnTo>
                  <a:lnTo>
                    <a:pt x="119" y="478"/>
                  </a:lnTo>
                  <a:lnTo>
                    <a:pt x="127" y="524"/>
                  </a:lnTo>
                  <a:lnTo>
                    <a:pt x="119" y="578"/>
                  </a:lnTo>
                  <a:lnTo>
                    <a:pt x="82" y="560"/>
                  </a:lnTo>
                  <a:lnTo>
                    <a:pt x="0" y="330"/>
                  </a:lnTo>
                  <a:lnTo>
                    <a:pt x="18" y="303"/>
                  </a:lnTo>
                  <a:lnTo>
                    <a:pt x="18" y="266"/>
                  </a:lnTo>
                  <a:lnTo>
                    <a:pt x="46" y="238"/>
                  </a:lnTo>
                  <a:lnTo>
                    <a:pt x="27" y="184"/>
                  </a:lnTo>
                  <a:lnTo>
                    <a:pt x="36" y="156"/>
                  </a:lnTo>
                  <a:lnTo>
                    <a:pt x="27" y="110"/>
                  </a:lnTo>
                  <a:lnTo>
                    <a:pt x="46" y="55"/>
                  </a:lnTo>
                  <a:lnTo>
                    <a:pt x="54" y="18"/>
                  </a:lnTo>
                </a:path>
              </a:pathLst>
            </a:custGeom>
            <a:grpFill/>
            <a:ln w="19050" cap="rnd" cmpd="sng">
              <a:solidFill>
                <a:srgbClr val="114FFB"/>
              </a:solidFill>
              <a:prstDash val="solid"/>
              <a:round/>
              <a:headEnd/>
              <a:tailEnd/>
            </a:ln>
          </p:spPr>
          <p:txBody>
            <a:bodyPr/>
            <a:lstStyle/>
            <a:p>
              <a:endParaRPr lang="en-US"/>
            </a:p>
          </p:txBody>
        </p:sp>
        <p:sp>
          <p:nvSpPr>
            <p:cNvPr id="8423" name="Freeform 103"/>
            <p:cNvSpPr>
              <a:spLocks/>
            </p:cNvSpPr>
            <p:nvPr/>
          </p:nvSpPr>
          <p:spPr bwMode="auto">
            <a:xfrm>
              <a:off x="1486" y="967"/>
              <a:ext cx="997" cy="616"/>
            </a:xfrm>
            <a:custGeom>
              <a:avLst/>
              <a:gdLst>
                <a:gd name="T0" fmla="*/ 27 w 997"/>
                <a:gd name="T1" fmla="*/ 0 h 616"/>
                <a:gd name="T2" fmla="*/ 996 w 997"/>
                <a:gd name="T3" fmla="*/ 110 h 616"/>
                <a:gd name="T4" fmla="*/ 977 w 997"/>
                <a:gd name="T5" fmla="*/ 606 h 616"/>
                <a:gd name="T6" fmla="*/ 366 w 997"/>
                <a:gd name="T7" fmla="*/ 551 h 616"/>
                <a:gd name="T8" fmla="*/ 347 w 997"/>
                <a:gd name="T9" fmla="*/ 606 h 616"/>
                <a:gd name="T10" fmla="*/ 329 w 997"/>
                <a:gd name="T11" fmla="*/ 578 h 616"/>
                <a:gd name="T12" fmla="*/ 310 w 997"/>
                <a:gd name="T13" fmla="*/ 615 h 616"/>
                <a:gd name="T14" fmla="*/ 238 w 997"/>
                <a:gd name="T15" fmla="*/ 597 h 616"/>
                <a:gd name="T16" fmla="*/ 182 w 997"/>
                <a:gd name="T17" fmla="*/ 606 h 616"/>
                <a:gd name="T18" fmla="*/ 164 w 997"/>
                <a:gd name="T19" fmla="*/ 560 h 616"/>
                <a:gd name="T20" fmla="*/ 156 w 997"/>
                <a:gd name="T21" fmla="*/ 532 h 616"/>
                <a:gd name="T22" fmla="*/ 156 w 997"/>
                <a:gd name="T23" fmla="*/ 514 h 616"/>
                <a:gd name="T24" fmla="*/ 118 w 997"/>
                <a:gd name="T25" fmla="*/ 423 h 616"/>
                <a:gd name="T26" fmla="*/ 82 w 997"/>
                <a:gd name="T27" fmla="*/ 450 h 616"/>
                <a:gd name="T28" fmla="*/ 64 w 997"/>
                <a:gd name="T29" fmla="*/ 431 h 616"/>
                <a:gd name="T30" fmla="*/ 82 w 997"/>
                <a:gd name="T31" fmla="*/ 404 h 616"/>
                <a:gd name="T32" fmla="*/ 118 w 997"/>
                <a:gd name="T33" fmla="*/ 322 h 616"/>
                <a:gd name="T34" fmla="*/ 82 w 997"/>
                <a:gd name="T35" fmla="*/ 303 h 616"/>
                <a:gd name="T36" fmla="*/ 9 w 997"/>
                <a:gd name="T37" fmla="*/ 202 h 616"/>
                <a:gd name="T38" fmla="*/ 18 w 997"/>
                <a:gd name="T39" fmla="*/ 166 h 616"/>
                <a:gd name="T40" fmla="*/ 0 w 997"/>
                <a:gd name="T41" fmla="*/ 110 h 616"/>
                <a:gd name="T42" fmla="*/ 27 w 997"/>
                <a:gd name="T43" fmla="*/ 0 h 6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97"/>
                <a:gd name="T67" fmla="*/ 0 h 616"/>
                <a:gd name="T68" fmla="*/ 997 w 997"/>
                <a:gd name="T69" fmla="*/ 616 h 61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97" h="616">
                  <a:moveTo>
                    <a:pt x="27" y="0"/>
                  </a:moveTo>
                  <a:lnTo>
                    <a:pt x="996" y="110"/>
                  </a:lnTo>
                  <a:lnTo>
                    <a:pt x="977" y="606"/>
                  </a:lnTo>
                  <a:lnTo>
                    <a:pt x="366" y="551"/>
                  </a:lnTo>
                  <a:lnTo>
                    <a:pt x="347" y="606"/>
                  </a:lnTo>
                  <a:lnTo>
                    <a:pt x="329" y="578"/>
                  </a:lnTo>
                  <a:lnTo>
                    <a:pt x="310" y="615"/>
                  </a:lnTo>
                  <a:lnTo>
                    <a:pt x="238" y="597"/>
                  </a:lnTo>
                  <a:lnTo>
                    <a:pt x="182" y="606"/>
                  </a:lnTo>
                  <a:lnTo>
                    <a:pt x="164" y="560"/>
                  </a:lnTo>
                  <a:lnTo>
                    <a:pt x="156" y="532"/>
                  </a:lnTo>
                  <a:lnTo>
                    <a:pt x="156" y="514"/>
                  </a:lnTo>
                  <a:lnTo>
                    <a:pt x="118" y="423"/>
                  </a:lnTo>
                  <a:lnTo>
                    <a:pt x="82" y="450"/>
                  </a:lnTo>
                  <a:lnTo>
                    <a:pt x="64" y="431"/>
                  </a:lnTo>
                  <a:lnTo>
                    <a:pt x="82" y="404"/>
                  </a:lnTo>
                  <a:lnTo>
                    <a:pt x="118" y="322"/>
                  </a:lnTo>
                  <a:lnTo>
                    <a:pt x="82" y="303"/>
                  </a:lnTo>
                  <a:lnTo>
                    <a:pt x="9" y="202"/>
                  </a:lnTo>
                  <a:lnTo>
                    <a:pt x="18" y="166"/>
                  </a:lnTo>
                  <a:lnTo>
                    <a:pt x="0" y="110"/>
                  </a:lnTo>
                  <a:lnTo>
                    <a:pt x="27" y="0"/>
                  </a:lnTo>
                </a:path>
              </a:pathLst>
            </a:custGeom>
            <a:noFill/>
            <a:ln w="19050" cap="rnd" cmpd="sng">
              <a:solidFill>
                <a:srgbClr val="114FFB"/>
              </a:solidFill>
              <a:prstDash val="solid"/>
              <a:round/>
              <a:headEnd/>
              <a:tailEnd/>
            </a:ln>
          </p:spPr>
          <p:txBody>
            <a:bodyPr/>
            <a:lstStyle/>
            <a:p>
              <a:endParaRPr lang="en-US"/>
            </a:p>
          </p:txBody>
        </p:sp>
        <p:sp>
          <p:nvSpPr>
            <p:cNvPr id="8424" name="Freeform 104"/>
            <p:cNvSpPr>
              <a:spLocks/>
            </p:cNvSpPr>
            <p:nvPr/>
          </p:nvSpPr>
          <p:spPr bwMode="auto">
            <a:xfrm>
              <a:off x="1778" y="1518"/>
              <a:ext cx="677" cy="552"/>
            </a:xfrm>
            <a:custGeom>
              <a:avLst/>
              <a:gdLst>
                <a:gd name="T0" fmla="*/ 64 w 677"/>
                <a:gd name="T1" fmla="*/ 0 h 552"/>
                <a:gd name="T2" fmla="*/ 676 w 677"/>
                <a:gd name="T3" fmla="*/ 55 h 552"/>
                <a:gd name="T4" fmla="*/ 658 w 677"/>
                <a:gd name="T5" fmla="*/ 551 h 552"/>
                <a:gd name="T6" fmla="*/ 0 w 677"/>
                <a:gd name="T7" fmla="*/ 496 h 552"/>
                <a:gd name="T8" fmla="*/ 64 w 677"/>
                <a:gd name="T9" fmla="*/ 0 h 552"/>
                <a:gd name="T10" fmla="*/ 0 60000 65536"/>
                <a:gd name="T11" fmla="*/ 0 60000 65536"/>
                <a:gd name="T12" fmla="*/ 0 60000 65536"/>
                <a:gd name="T13" fmla="*/ 0 60000 65536"/>
                <a:gd name="T14" fmla="*/ 0 60000 65536"/>
                <a:gd name="T15" fmla="*/ 0 w 677"/>
                <a:gd name="T16" fmla="*/ 0 h 552"/>
                <a:gd name="T17" fmla="*/ 677 w 677"/>
                <a:gd name="T18" fmla="*/ 552 h 552"/>
              </a:gdLst>
              <a:ahLst/>
              <a:cxnLst>
                <a:cxn ang="T10">
                  <a:pos x="T0" y="T1"/>
                </a:cxn>
                <a:cxn ang="T11">
                  <a:pos x="T2" y="T3"/>
                </a:cxn>
                <a:cxn ang="T12">
                  <a:pos x="T4" y="T5"/>
                </a:cxn>
                <a:cxn ang="T13">
                  <a:pos x="T6" y="T7"/>
                </a:cxn>
                <a:cxn ang="T14">
                  <a:pos x="T8" y="T9"/>
                </a:cxn>
              </a:cxnLst>
              <a:rect l="T15" t="T16" r="T17" b="T18"/>
              <a:pathLst>
                <a:path w="677" h="552">
                  <a:moveTo>
                    <a:pt x="64" y="0"/>
                  </a:moveTo>
                  <a:lnTo>
                    <a:pt x="676" y="55"/>
                  </a:lnTo>
                  <a:lnTo>
                    <a:pt x="658" y="551"/>
                  </a:lnTo>
                  <a:lnTo>
                    <a:pt x="0" y="496"/>
                  </a:lnTo>
                  <a:lnTo>
                    <a:pt x="64" y="0"/>
                  </a:lnTo>
                </a:path>
              </a:pathLst>
            </a:custGeom>
            <a:noFill/>
            <a:ln w="19050" cap="rnd" cmpd="sng">
              <a:solidFill>
                <a:srgbClr val="114FFB"/>
              </a:solidFill>
              <a:prstDash val="solid"/>
              <a:round/>
              <a:headEnd/>
              <a:tailEnd/>
            </a:ln>
          </p:spPr>
          <p:txBody>
            <a:bodyPr/>
            <a:lstStyle/>
            <a:p>
              <a:endParaRPr lang="en-US"/>
            </a:p>
          </p:txBody>
        </p:sp>
        <p:sp>
          <p:nvSpPr>
            <p:cNvPr id="8425" name="Freeform 105"/>
            <p:cNvSpPr>
              <a:spLocks/>
            </p:cNvSpPr>
            <p:nvPr/>
          </p:nvSpPr>
          <p:spPr bwMode="auto">
            <a:xfrm>
              <a:off x="2463" y="1078"/>
              <a:ext cx="630" cy="386"/>
            </a:xfrm>
            <a:custGeom>
              <a:avLst/>
              <a:gdLst>
                <a:gd name="T0" fmla="*/ 19 w 630"/>
                <a:gd name="T1" fmla="*/ 0 h 386"/>
                <a:gd name="T2" fmla="*/ 575 w 630"/>
                <a:gd name="T3" fmla="*/ 0 h 386"/>
                <a:gd name="T4" fmla="*/ 585 w 630"/>
                <a:gd name="T5" fmla="*/ 73 h 386"/>
                <a:gd name="T6" fmla="*/ 575 w 630"/>
                <a:gd name="T7" fmla="*/ 110 h 386"/>
                <a:gd name="T8" fmla="*/ 594 w 630"/>
                <a:gd name="T9" fmla="*/ 173 h 386"/>
                <a:gd name="T10" fmla="*/ 603 w 630"/>
                <a:gd name="T11" fmla="*/ 247 h 386"/>
                <a:gd name="T12" fmla="*/ 629 w 630"/>
                <a:gd name="T13" fmla="*/ 330 h 386"/>
                <a:gd name="T14" fmla="*/ 629 w 630"/>
                <a:gd name="T15" fmla="*/ 385 h 386"/>
                <a:gd name="T16" fmla="*/ 0 w 630"/>
                <a:gd name="T17" fmla="*/ 385 h 386"/>
                <a:gd name="T18" fmla="*/ 19 w 630"/>
                <a:gd name="T19" fmla="*/ 0 h 3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0"/>
                <a:gd name="T31" fmla="*/ 0 h 386"/>
                <a:gd name="T32" fmla="*/ 630 w 630"/>
                <a:gd name="T33" fmla="*/ 386 h 3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0" h="386">
                  <a:moveTo>
                    <a:pt x="19" y="0"/>
                  </a:moveTo>
                  <a:lnTo>
                    <a:pt x="575" y="0"/>
                  </a:lnTo>
                  <a:lnTo>
                    <a:pt x="585" y="73"/>
                  </a:lnTo>
                  <a:lnTo>
                    <a:pt x="575" y="110"/>
                  </a:lnTo>
                  <a:lnTo>
                    <a:pt x="594" y="173"/>
                  </a:lnTo>
                  <a:lnTo>
                    <a:pt x="603" y="247"/>
                  </a:lnTo>
                  <a:lnTo>
                    <a:pt x="629" y="330"/>
                  </a:lnTo>
                  <a:lnTo>
                    <a:pt x="629" y="385"/>
                  </a:lnTo>
                  <a:lnTo>
                    <a:pt x="0" y="385"/>
                  </a:lnTo>
                  <a:lnTo>
                    <a:pt x="19" y="0"/>
                  </a:lnTo>
                </a:path>
              </a:pathLst>
            </a:custGeom>
            <a:noFill/>
            <a:ln w="19050" cap="rnd" cmpd="sng">
              <a:solidFill>
                <a:srgbClr val="114FFB"/>
              </a:solidFill>
              <a:prstDash val="solid"/>
              <a:round/>
              <a:headEnd/>
              <a:tailEnd/>
            </a:ln>
          </p:spPr>
          <p:txBody>
            <a:bodyPr/>
            <a:lstStyle/>
            <a:p>
              <a:endParaRPr lang="en-US"/>
            </a:p>
          </p:txBody>
        </p:sp>
        <p:sp>
          <p:nvSpPr>
            <p:cNvPr id="8426" name="Freeform 106"/>
            <p:cNvSpPr>
              <a:spLocks/>
            </p:cNvSpPr>
            <p:nvPr/>
          </p:nvSpPr>
          <p:spPr bwMode="auto">
            <a:xfrm>
              <a:off x="2436" y="1812"/>
              <a:ext cx="804" cy="386"/>
            </a:xfrm>
            <a:custGeom>
              <a:avLst/>
              <a:gdLst>
                <a:gd name="T0" fmla="*/ 9 w 804"/>
                <a:gd name="T1" fmla="*/ 0 h 386"/>
                <a:gd name="T2" fmla="*/ 511 w 804"/>
                <a:gd name="T3" fmla="*/ 9 h 386"/>
                <a:gd name="T4" fmla="*/ 557 w 804"/>
                <a:gd name="T5" fmla="*/ 36 h 386"/>
                <a:gd name="T6" fmla="*/ 603 w 804"/>
                <a:gd name="T7" fmla="*/ 18 h 386"/>
                <a:gd name="T8" fmla="*/ 685 w 804"/>
                <a:gd name="T9" fmla="*/ 73 h 386"/>
                <a:gd name="T10" fmla="*/ 721 w 804"/>
                <a:gd name="T11" fmla="*/ 193 h 386"/>
                <a:gd name="T12" fmla="*/ 739 w 804"/>
                <a:gd name="T13" fmla="*/ 202 h 386"/>
                <a:gd name="T14" fmla="*/ 758 w 804"/>
                <a:gd name="T15" fmla="*/ 293 h 386"/>
                <a:gd name="T16" fmla="*/ 776 w 804"/>
                <a:gd name="T17" fmla="*/ 339 h 386"/>
                <a:gd name="T18" fmla="*/ 803 w 804"/>
                <a:gd name="T19" fmla="*/ 385 h 386"/>
                <a:gd name="T20" fmla="*/ 174 w 804"/>
                <a:gd name="T21" fmla="*/ 385 h 386"/>
                <a:gd name="T22" fmla="*/ 183 w 804"/>
                <a:gd name="T23" fmla="*/ 257 h 386"/>
                <a:gd name="T24" fmla="*/ 0 w 804"/>
                <a:gd name="T25" fmla="*/ 247 h 386"/>
                <a:gd name="T26" fmla="*/ 9 w 804"/>
                <a:gd name="T27" fmla="*/ 0 h 3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04"/>
                <a:gd name="T43" fmla="*/ 0 h 386"/>
                <a:gd name="T44" fmla="*/ 804 w 804"/>
                <a:gd name="T45" fmla="*/ 386 h 38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04" h="386">
                  <a:moveTo>
                    <a:pt x="9" y="0"/>
                  </a:moveTo>
                  <a:lnTo>
                    <a:pt x="511" y="9"/>
                  </a:lnTo>
                  <a:lnTo>
                    <a:pt x="557" y="36"/>
                  </a:lnTo>
                  <a:lnTo>
                    <a:pt x="603" y="18"/>
                  </a:lnTo>
                  <a:lnTo>
                    <a:pt x="685" y="73"/>
                  </a:lnTo>
                  <a:lnTo>
                    <a:pt x="721" y="193"/>
                  </a:lnTo>
                  <a:lnTo>
                    <a:pt x="739" y="202"/>
                  </a:lnTo>
                  <a:lnTo>
                    <a:pt x="758" y="293"/>
                  </a:lnTo>
                  <a:lnTo>
                    <a:pt x="776" y="339"/>
                  </a:lnTo>
                  <a:lnTo>
                    <a:pt x="803" y="385"/>
                  </a:lnTo>
                  <a:lnTo>
                    <a:pt x="174" y="385"/>
                  </a:lnTo>
                  <a:lnTo>
                    <a:pt x="183" y="257"/>
                  </a:lnTo>
                  <a:lnTo>
                    <a:pt x="0" y="247"/>
                  </a:lnTo>
                  <a:lnTo>
                    <a:pt x="9" y="0"/>
                  </a:lnTo>
                </a:path>
              </a:pathLst>
            </a:custGeom>
            <a:noFill/>
            <a:ln w="19050" cap="rnd" cmpd="sng">
              <a:solidFill>
                <a:srgbClr val="114FFB"/>
              </a:solidFill>
              <a:prstDash val="solid"/>
              <a:round/>
              <a:headEnd/>
              <a:tailEnd/>
            </a:ln>
          </p:spPr>
          <p:txBody>
            <a:bodyPr/>
            <a:lstStyle/>
            <a:p>
              <a:endParaRPr lang="en-US"/>
            </a:p>
          </p:txBody>
        </p:sp>
        <p:sp>
          <p:nvSpPr>
            <p:cNvPr id="8427" name="Freeform 107"/>
            <p:cNvSpPr>
              <a:spLocks/>
            </p:cNvSpPr>
            <p:nvPr/>
          </p:nvSpPr>
          <p:spPr bwMode="auto">
            <a:xfrm>
              <a:off x="3038" y="1077"/>
              <a:ext cx="622" cy="681"/>
            </a:xfrm>
            <a:custGeom>
              <a:avLst/>
              <a:gdLst>
                <a:gd name="T0" fmla="*/ 0 w 622"/>
                <a:gd name="T1" fmla="*/ 0 h 681"/>
                <a:gd name="T2" fmla="*/ 155 w 622"/>
                <a:gd name="T3" fmla="*/ 0 h 681"/>
                <a:gd name="T4" fmla="*/ 192 w 622"/>
                <a:gd name="T5" fmla="*/ 0 h 681"/>
                <a:gd name="T6" fmla="*/ 201 w 622"/>
                <a:gd name="T7" fmla="*/ 28 h 681"/>
                <a:gd name="T8" fmla="*/ 274 w 622"/>
                <a:gd name="T9" fmla="*/ 37 h 681"/>
                <a:gd name="T10" fmla="*/ 274 w 622"/>
                <a:gd name="T11" fmla="*/ 46 h 681"/>
                <a:gd name="T12" fmla="*/ 347 w 622"/>
                <a:gd name="T13" fmla="*/ 37 h 681"/>
                <a:gd name="T14" fmla="*/ 383 w 622"/>
                <a:gd name="T15" fmla="*/ 83 h 681"/>
                <a:gd name="T16" fmla="*/ 401 w 622"/>
                <a:gd name="T17" fmla="*/ 56 h 681"/>
                <a:gd name="T18" fmla="*/ 447 w 622"/>
                <a:gd name="T19" fmla="*/ 101 h 681"/>
                <a:gd name="T20" fmla="*/ 493 w 622"/>
                <a:gd name="T21" fmla="*/ 74 h 681"/>
                <a:gd name="T22" fmla="*/ 566 w 622"/>
                <a:gd name="T23" fmla="*/ 74 h 681"/>
                <a:gd name="T24" fmla="*/ 621 w 622"/>
                <a:gd name="T25" fmla="*/ 83 h 681"/>
                <a:gd name="T26" fmla="*/ 529 w 622"/>
                <a:gd name="T27" fmla="*/ 129 h 681"/>
                <a:gd name="T28" fmla="*/ 420 w 622"/>
                <a:gd name="T29" fmla="*/ 258 h 681"/>
                <a:gd name="T30" fmla="*/ 401 w 622"/>
                <a:gd name="T31" fmla="*/ 276 h 681"/>
                <a:gd name="T32" fmla="*/ 401 w 622"/>
                <a:gd name="T33" fmla="*/ 340 h 681"/>
                <a:gd name="T34" fmla="*/ 383 w 622"/>
                <a:gd name="T35" fmla="*/ 359 h 681"/>
                <a:gd name="T36" fmla="*/ 366 w 622"/>
                <a:gd name="T37" fmla="*/ 404 h 681"/>
                <a:gd name="T38" fmla="*/ 383 w 622"/>
                <a:gd name="T39" fmla="*/ 413 h 681"/>
                <a:gd name="T40" fmla="*/ 383 w 622"/>
                <a:gd name="T41" fmla="*/ 524 h 681"/>
                <a:gd name="T42" fmla="*/ 447 w 622"/>
                <a:gd name="T43" fmla="*/ 551 h 681"/>
                <a:gd name="T44" fmla="*/ 484 w 622"/>
                <a:gd name="T45" fmla="*/ 578 h 681"/>
                <a:gd name="T46" fmla="*/ 521 w 622"/>
                <a:gd name="T47" fmla="*/ 624 h 681"/>
                <a:gd name="T48" fmla="*/ 529 w 622"/>
                <a:gd name="T49" fmla="*/ 643 h 681"/>
                <a:gd name="T50" fmla="*/ 73 w 622"/>
                <a:gd name="T51" fmla="*/ 680 h 681"/>
                <a:gd name="T52" fmla="*/ 73 w 622"/>
                <a:gd name="T53" fmla="*/ 450 h 681"/>
                <a:gd name="T54" fmla="*/ 46 w 622"/>
                <a:gd name="T55" fmla="*/ 441 h 681"/>
                <a:gd name="T56" fmla="*/ 46 w 622"/>
                <a:gd name="T57" fmla="*/ 413 h 681"/>
                <a:gd name="T58" fmla="*/ 64 w 622"/>
                <a:gd name="T59" fmla="*/ 395 h 681"/>
                <a:gd name="T60" fmla="*/ 54 w 622"/>
                <a:gd name="T61" fmla="*/ 313 h 681"/>
                <a:gd name="T62" fmla="*/ 36 w 622"/>
                <a:gd name="T63" fmla="*/ 266 h 681"/>
                <a:gd name="T64" fmla="*/ 28 w 622"/>
                <a:gd name="T65" fmla="*/ 230 h 681"/>
                <a:gd name="T66" fmla="*/ 19 w 622"/>
                <a:gd name="T67" fmla="*/ 174 h 681"/>
                <a:gd name="T68" fmla="*/ 0 w 622"/>
                <a:gd name="T69" fmla="*/ 101 h 681"/>
                <a:gd name="T70" fmla="*/ 10 w 622"/>
                <a:gd name="T71" fmla="*/ 74 h 681"/>
                <a:gd name="T72" fmla="*/ 0 w 622"/>
                <a:gd name="T73" fmla="*/ 0 h 6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2"/>
                <a:gd name="T112" fmla="*/ 0 h 681"/>
                <a:gd name="T113" fmla="*/ 622 w 622"/>
                <a:gd name="T114" fmla="*/ 681 h 6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2" h="681">
                  <a:moveTo>
                    <a:pt x="0" y="0"/>
                  </a:moveTo>
                  <a:lnTo>
                    <a:pt x="155" y="0"/>
                  </a:lnTo>
                  <a:lnTo>
                    <a:pt x="192" y="0"/>
                  </a:lnTo>
                  <a:lnTo>
                    <a:pt x="201" y="28"/>
                  </a:lnTo>
                  <a:lnTo>
                    <a:pt x="274" y="37"/>
                  </a:lnTo>
                  <a:lnTo>
                    <a:pt x="274" y="46"/>
                  </a:lnTo>
                  <a:lnTo>
                    <a:pt x="347" y="37"/>
                  </a:lnTo>
                  <a:lnTo>
                    <a:pt x="383" y="83"/>
                  </a:lnTo>
                  <a:lnTo>
                    <a:pt x="401" y="56"/>
                  </a:lnTo>
                  <a:lnTo>
                    <a:pt x="447" y="101"/>
                  </a:lnTo>
                  <a:lnTo>
                    <a:pt x="493" y="74"/>
                  </a:lnTo>
                  <a:lnTo>
                    <a:pt x="566" y="74"/>
                  </a:lnTo>
                  <a:lnTo>
                    <a:pt x="621" y="83"/>
                  </a:lnTo>
                  <a:lnTo>
                    <a:pt x="529" y="129"/>
                  </a:lnTo>
                  <a:lnTo>
                    <a:pt x="420" y="258"/>
                  </a:lnTo>
                  <a:lnTo>
                    <a:pt x="401" y="276"/>
                  </a:lnTo>
                  <a:lnTo>
                    <a:pt x="401" y="340"/>
                  </a:lnTo>
                  <a:lnTo>
                    <a:pt x="383" y="359"/>
                  </a:lnTo>
                  <a:lnTo>
                    <a:pt x="366" y="404"/>
                  </a:lnTo>
                  <a:lnTo>
                    <a:pt x="383" y="413"/>
                  </a:lnTo>
                  <a:lnTo>
                    <a:pt x="383" y="524"/>
                  </a:lnTo>
                  <a:lnTo>
                    <a:pt x="447" y="551"/>
                  </a:lnTo>
                  <a:lnTo>
                    <a:pt x="484" y="578"/>
                  </a:lnTo>
                  <a:lnTo>
                    <a:pt x="521" y="624"/>
                  </a:lnTo>
                  <a:lnTo>
                    <a:pt x="529" y="643"/>
                  </a:lnTo>
                  <a:lnTo>
                    <a:pt x="73" y="680"/>
                  </a:lnTo>
                  <a:lnTo>
                    <a:pt x="73" y="450"/>
                  </a:lnTo>
                  <a:lnTo>
                    <a:pt x="46" y="441"/>
                  </a:lnTo>
                  <a:lnTo>
                    <a:pt x="46" y="413"/>
                  </a:lnTo>
                  <a:lnTo>
                    <a:pt x="64" y="395"/>
                  </a:lnTo>
                  <a:lnTo>
                    <a:pt x="54" y="313"/>
                  </a:lnTo>
                  <a:lnTo>
                    <a:pt x="36" y="266"/>
                  </a:lnTo>
                  <a:lnTo>
                    <a:pt x="28" y="230"/>
                  </a:lnTo>
                  <a:lnTo>
                    <a:pt x="19" y="174"/>
                  </a:lnTo>
                  <a:lnTo>
                    <a:pt x="0" y="101"/>
                  </a:lnTo>
                  <a:lnTo>
                    <a:pt x="10" y="74"/>
                  </a:lnTo>
                  <a:lnTo>
                    <a:pt x="0" y="0"/>
                  </a:lnTo>
                </a:path>
              </a:pathLst>
            </a:custGeom>
            <a:noFill/>
            <a:ln w="19050" cap="rnd" cmpd="sng">
              <a:solidFill>
                <a:srgbClr val="114FFB"/>
              </a:solidFill>
              <a:prstDash val="solid"/>
              <a:round/>
              <a:headEnd/>
              <a:tailEnd/>
            </a:ln>
          </p:spPr>
          <p:txBody>
            <a:bodyPr/>
            <a:lstStyle/>
            <a:p>
              <a:endParaRPr lang="en-US"/>
            </a:p>
          </p:txBody>
        </p:sp>
        <p:sp>
          <p:nvSpPr>
            <p:cNvPr id="8428" name="Freeform 108"/>
            <p:cNvSpPr>
              <a:spLocks/>
            </p:cNvSpPr>
            <p:nvPr/>
          </p:nvSpPr>
          <p:spPr bwMode="auto">
            <a:xfrm>
              <a:off x="3604" y="1206"/>
              <a:ext cx="549" cy="294"/>
            </a:xfrm>
            <a:custGeom>
              <a:avLst/>
              <a:gdLst>
                <a:gd name="T0" fmla="*/ 0 w 549"/>
                <a:gd name="T1" fmla="*/ 137 h 294"/>
                <a:gd name="T2" fmla="*/ 46 w 549"/>
                <a:gd name="T3" fmla="*/ 101 h 294"/>
                <a:gd name="T4" fmla="*/ 110 w 549"/>
                <a:gd name="T5" fmla="*/ 83 h 294"/>
                <a:gd name="T6" fmla="*/ 174 w 549"/>
                <a:gd name="T7" fmla="*/ 0 h 294"/>
                <a:gd name="T8" fmla="*/ 211 w 549"/>
                <a:gd name="T9" fmla="*/ 18 h 294"/>
                <a:gd name="T10" fmla="*/ 156 w 549"/>
                <a:gd name="T11" fmla="*/ 55 h 294"/>
                <a:gd name="T12" fmla="*/ 146 w 549"/>
                <a:gd name="T13" fmla="*/ 92 h 294"/>
                <a:gd name="T14" fmla="*/ 192 w 549"/>
                <a:gd name="T15" fmla="*/ 74 h 294"/>
                <a:gd name="T16" fmla="*/ 219 w 549"/>
                <a:gd name="T17" fmla="*/ 74 h 294"/>
                <a:gd name="T18" fmla="*/ 238 w 549"/>
                <a:gd name="T19" fmla="*/ 110 h 294"/>
                <a:gd name="T20" fmla="*/ 284 w 549"/>
                <a:gd name="T21" fmla="*/ 101 h 294"/>
                <a:gd name="T22" fmla="*/ 311 w 549"/>
                <a:gd name="T23" fmla="*/ 137 h 294"/>
                <a:gd name="T24" fmla="*/ 320 w 549"/>
                <a:gd name="T25" fmla="*/ 101 h 294"/>
                <a:gd name="T26" fmla="*/ 356 w 549"/>
                <a:gd name="T27" fmla="*/ 74 h 294"/>
                <a:gd name="T28" fmla="*/ 448 w 549"/>
                <a:gd name="T29" fmla="*/ 55 h 294"/>
                <a:gd name="T30" fmla="*/ 448 w 549"/>
                <a:gd name="T31" fmla="*/ 83 h 294"/>
                <a:gd name="T32" fmla="*/ 503 w 549"/>
                <a:gd name="T33" fmla="*/ 83 h 294"/>
                <a:gd name="T34" fmla="*/ 548 w 549"/>
                <a:gd name="T35" fmla="*/ 137 h 294"/>
                <a:gd name="T36" fmla="*/ 484 w 549"/>
                <a:gd name="T37" fmla="*/ 137 h 294"/>
                <a:gd name="T38" fmla="*/ 484 w 549"/>
                <a:gd name="T39" fmla="*/ 165 h 294"/>
                <a:gd name="T40" fmla="*/ 448 w 549"/>
                <a:gd name="T41" fmla="*/ 137 h 294"/>
                <a:gd name="T42" fmla="*/ 420 w 549"/>
                <a:gd name="T43" fmla="*/ 129 h 294"/>
                <a:gd name="T44" fmla="*/ 383 w 549"/>
                <a:gd name="T45" fmla="*/ 165 h 294"/>
                <a:gd name="T46" fmla="*/ 338 w 549"/>
                <a:gd name="T47" fmla="*/ 211 h 294"/>
                <a:gd name="T48" fmla="*/ 320 w 549"/>
                <a:gd name="T49" fmla="*/ 184 h 294"/>
                <a:gd name="T50" fmla="*/ 275 w 549"/>
                <a:gd name="T51" fmla="*/ 220 h 294"/>
                <a:gd name="T52" fmla="*/ 247 w 549"/>
                <a:gd name="T53" fmla="*/ 293 h 294"/>
                <a:gd name="T54" fmla="*/ 238 w 549"/>
                <a:gd name="T55" fmla="*/ 266 h 294"/>
                <a:gd name="T56" fmla="*/ 229 w 549"/>
                <a:gd name="T57" fmla="*/ 266 h 294"/>
                <a:gd name="T58" fmla="*/ 229 w 549"/>
                <a:gd name="T59" fmla="*/ 211 h 294"/>
                <a:gd name="T60" fmla="*/ 174 w 549"/>
                <a:gd name="T61" fmla="*/ 184 h 294"/>
                <a:gd name="T62" fmla="*/ 137 w 549"/>
                <a:gd name="T63" fmla="*/ 193 h 294"/>
                <a:gd name="T64" fmla="*/ 28 w 549"/>
                <a:gd name="T65" fmla="*/ 165 h 294"/>
                <a:gd name="T66" fmla="*/ 0 w 549"/>
                <a:gd name="T67" fmla="*/ 137 h 29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49"/>
                <a:gd name="T103" fmla="*/ 0 h 294"/>
                <a:gd name="T104" fmla="*/ 549 w 549"/>
                <a:gd name="T105" fmla="*/ 294 h 29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49" h="294">
                  <a:moveTo>
                    <a:pt x="0" y="137"/>
                  </a:moveTo>
                  <a:lnTo>
                    <a:pt x="46" y="101"/>
                  </a:lnTo>
                  <a:lnTo>
                    <a:pt x="110" y="83"/>
                  </a:lnTo>
                  <a:lnTo>
                    <a:pt x="174" y="0"/>
                  </a:lnTo>
                  <a:lnTo>
                    <a:pt x="211" y="18"/>
                  </a:lnTo>
                  <a:lnTo>
                    <a:pt x="156" y="55"/>
                  </a:lnTo>
                  <a:lnTo>
                    <a:pt x="146" y="92"/>
                  </a:lnTo>
                  <a:lnTo>
                    <a:pt x="192" y="74"/>
                  </a:lnTo>
                  <a:lnTo>
                    <a:pt x="219" y="74"/>
                  </a:lnTo>
                  <a:lnTo>
                    <a:pt x="238" y="110"/>
                  </a:lnTo>
                  <a:lnTo>
                    <a:pt x="284" y="101"/>
                  </a:lnTo>
                  <a:lnTo>
                    <a:pt x="311" y="137"/>
                  </a:lnTo>
                  <a:lnTo>
                    <a:pt x="320" y="101"/>
                  </a:lnTo>
                  <a:lnTo>
                    <a:pt x="356" y="74"/>
                  </a:lnTo>
                  <a:lnTo>
                    <a:pt x="448" y="55"/>
                  </a:lnTo>
                  <a:lnTo>
                    <a:pt x="448" y="83"/>
                  </a:lnTo>
                  <a:lnTo>
                    <a:pt x="503" y="83"/>
                  </a:lnTo>
                  <a:lnTo>
                    <a:pt x="548" y="137"/>
                  </a:lnTo>
                  <a:lnTo>
                    <a:pt x="484" y="137"/>
                  </a:lnTo>
                  <a:lnTo>
                    <a:pt x="484" y="165"/>
                  </a:lnTo>
                  <a:lnTo>
                    <a:pt x="448" y="137"/>
                  </a:lnTo>
                  <a:lnTo>
                    <a:pt x="420" y="129"/>
                  </a:lnTo>
                  <a:lnTo>
                    <a:pt x="383" y="165"/>
                  </a:lnTo>
                  <a:lnTo>
                    <a:pt x="338" y="211"/>
                  </a:lnTo>
                  <a:lnTo>
                    <a:pt x="320" y="184"/>
                  </a:lnTo>
                  <a:lnTo>
                    <a:pt x="275" y="220"/>
                  </a:lnTo>
                  <a:lnTo>
                    <a:pt x="247" y="293"/>
                  </a:lnTo>
                  <a:lnTo>
                    <a:pt x="238" y="266"/>
                  </a:lnTo>
                  <a:lnTo>
                    <a:pt x="229" y="266"/>
                  </a:lnTo>
                  <a:lnTo>
                    <a:pt x="229" y="211"/>
                  </a:lnTo>
                  <a:lnTo>
                    <a:pt x="174" y="184"/>
                  </a:lnTo>
                  <a:lnTo>
                    <a:pt x="137" y="193"/>
                  </a:lnTo>
                  <a:lnTo>
                    <a:pt x="28" y="165"/>
                  </a:lnTo>
                  <a:lnTo>
                    <a:pt x="0" y="137"/>
                  </a:lnTo>
                </a:path>
              </a:pathLst>
            </a:custGeom>
            <a:noFill/>
            <a:ln w="19050" cap="rnd" cmpd="sng">
              <a:solidFill>
                <a:srgbClr val="114FFB"/>
              </a:solidFill>
              <a:prstDash val="solid"/>
              <a:round/>
              <a:headEnd/>
              <a:tailEnd/>
            </a:ln>
          </p:spPr>
          <p:txBody>
            <a:bodyPr/>
            <a:lstStyle/>
            <a:p>
              <a:endParaRPr lang="en-US"/>
            </a:p>
          </p:txBody>
        </p:sp>
        <p:sp>
          <p:nvSpPr>
            <p:cNvPr id="8429" name="Freeform 109"/>
            <p:cNvSpPr>
              <a:spLocks/>
            </p:cNvSpPr>
            <p:nvPr/>
          </p:nvSpPr>
          <p:spPr bwMode="auto">
            <a:xfrm>
              <a:off x="3970" y="1381"/>
              <a:ext cx="384" cy="523"/>
            </a:xfrm>
            <a:custGeom>
              <a:avLst/>
              <a:gdLst>
                <a:gd name="T0" fmla="*/ 100 w 384"/>
                <a:gd name="T1" fmla="*/ 0 h 523"/>
                <a:gd name="T2" fmla="*/ 127 w 384"/>
                <a:gd name="T3" fmla="*/ 0 h 523"/>
                <a:gd name="T4" fmla="*/ 164 w 384"/>
                <a:gd name="T5" fmla="*/ 9 h 523"/>
                <a:gd name="T6" fmla="*/ 210 w 384"/>
                <a:gd name="T7" fmla="*/ 26 h 523"/>
                <a:gd name="T8" fmla="*/ 246 w 384"/>
                <a:gd name="T9" fmla="*/ 26 h 523"/>
                <a:gd name="T10" fmla="*/ 255 w 384"/>
                <a:gd name="T11" fmla="*/ 36 h 523"/>
                <a:gd name="T12" fmla="*/ 264 w 384"/>
                <a:gd name="T13" fmla="*/ 54 h 523"/>
                <a:gd name="T14" fmla="*/ 246 w 384"/>
                <a:gd name="T15" fmla="*/ 72 h 523"/>
                <a:gd name="T16" fmla="*/ 255 w 384"/>
                <a:gd name="T17" fmla="*/ 91 h 523"/>
                <a:gd name="T18" fmla="*/ 273 w 384"/>
                <a:gd name="T19" fmla="*/ 146 h 523"/>
                <a:gd name="T20" fmla="*/ 264 w 384"/>
                <a:gd name="T21" fmla="*/ 183 h 523"/>
                <a:gd name="T22" fmla="*/ 237 w 384"/>
                <a:gd name="T23" fmla="*/ 201 h 523"/>
                <a:gd name="T24" fmla="*/ 237 w 384"/>
                <a:gd name="T25" fmla="*/ 220 h 523"/>
                <a:gd name="T26" fmla="*/ 264 w 384"/>
                <a:gd name="T27" fmla="*/ 228 h 523"/>
                <a:gd name="T28" fmla="*/ 283 w 384"/>
                <a:gd name="T29" fmla="*/ 220 h 523"/>
                <a:gd name="T30" fmla="*/ 283 w 384"/>
                <a:gd name="T31" fmla="*/ 183 h 523"/>
                <a:gd name="T32" fmla="*/ 310 w 384"/>
                <a:gd name="T33" fmla="*/ 164 h 523"/>
                <a:gd name="T34" fmla="*/ 337 w 384"/>
                <a:gd name="T35" fmla="*/ 183 h 523"/>
                <a:gd name="T36" fmla="*/ 374 w 384"/>
                <a:gd name="T37" fmla="*/ 265 h 523"/>
                <a:gd name="T38" fmla="*/ 383 w 384"/>
                <a:gd name="T39" fmla="*/ 339 h 523"/>
                <a:gd name="T40" fmla="*/ 347 w 384"/>
                <a:gd name="T41" fmla="*/ 394 h 523"/>
                <a:gd name="T42" fmla="*/ 329 w 384"/>
                <a:gd name="T43" fmla="*/ 440 h 523"/>
                <a:gd name="T44" fmla="*/ 310 w 384"/>
                <a:gd name="T45" fmla="*/ 476 h 523"/>
                <a:gd name="T46" fmla="*/ 201 w 384"/>
                <a:gd name="T47" fmla="*/ 495 h 523"/>
                <a:gd name="T48" fmla="*/ 191 w 384"/>
                <a:gd name="T49" fmla="*/ 486 h 523"/>
                <a:gd name="T50" fmla="*/ 17 w 384"/>
                <a:gd name="T51" fmla="*/ 522 h 523"/>
                <a:gd name="T52" fmla="*/ 45 w 384"/>
                <a:gd name="T53" fmla="*/ 458 h 523"/>
                <a:gd name="T54" fmla="*/ 63 w 384"/>
                <a:gd name="T55" fmla="*/ 412 h 523"/>
                <a:gd name="T56" fmla="*/ 36 w 384"/>
                <a:gd name="T57" fmla="*/ 339 h 523"/>
                <a:gd name="T58" fmla="*/ 17 w 384"/>
                <a:gd name="T59" fmla="*/ 302 h 523"/>
                <a:gd name="T60" fmla="*/ 17 w 384"/>
                <a:gd name="T61" fmla="*/ 247 h 523"/>
                <a:gd name="T62" fmla="*/ 0 w 384"/>
                <a:gd name="T63" fmla="*/ 220 h 523"/>
                <a:gd name="T64" fmla="*/ 17 w 384"/>
                <a:gd name="T65" fmla="*/ 146 h 523"/>
                <a:gd name="T66" fmla="*/ 27 w 384"/>
                <a:gd name="T67" fmla="*/ 109 h 523"/>
                <a:gd name="T68" fmla="*/ 72 w 384"/>
                <a:gd name="T69" fmla="*/ 72 h 523"/>
                <a:gd name="T70" fmla="*/ 72 w 384"/>
                <a:gd name="T71" fmla="*/ 128 h 523"/>
                <a:gd name="T72" fmla="*/ 82 w 384"/>
                <a:gd name="T73" fmla="*/ 109 h 523"/>
                <a:gd name="T74" fmla="*/ 82 w 384"/>
                <a:gd name="T75" fmla="*/ 64 h 523"/>
                <a:gd name="T76" fmla="*/ 100 w 384"/>
                <a:gd name="T77" fmla="*/ 54 h 523"/>
                <a:gd name="T78" fmla="*/ 91 w 384"/>
                <a:gd name="T79" fmla="*/ 9 h 523"/>
                <a:gd name="T80" fmla="*/ 100 w 384"/>
                <a:gd name="T81" fmla="*/ 0 h 5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4"/>
                <a:gd name="T124" fmla="*/ 0 h 523"/>
                <a:gd name="T125" fmla="*/ 384 w 384"/>
                <a:gd name="T126" fmla="*/ 523 h 52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4" h="523">
                  <a:moveTo>
                    <a:pt x="100" y="0"/>
                  </a:moveTo>
                  <a:lnTo>
                    <a:pt x="127" y="0"/>
                  </a:lnTo>
                  <a:lnTo>
                    <a:pt x="164" y="9"/>
                  </a:lnTo>
                  <a:lnTo>
                    <a:pt x="210" y="26"/>
                  </a:lnTo>
                  <a:lnTo>
                    <a:pt x="246" y="26"/>
                  </a:lnTo>
                  <a:lnTo>
                    <a:pt x="255" y="36"/>
                  </a:lnTo>
                  <a:lnTo>
                    <a:pt x="264" y="54"/>
                  </a:lnTo>
                  <a:lnTo>
                    <a:pt x="246" y="72"/>
                  </a:lnTo>
                  <a:lnTo>
                    <a:pt x="255" y="91"/>
                  </a:lnTo>
                  <a:lnTo>
                    <a:pt x="273" y="146"/>
                  </a:lnTo>
                  <a:lnTo>
                    <a:pt x="264" y="183"/>
                  </a:lnTo>
                  <a:lnTo>
                    <a:pt x="237" y="201"/>
                  </a:lnTo>
                  <a:lnTo>
                    <a:pt x="237" y="220"/>
                  </a:lnTo>
                  <a:lnTo>
                    <a:pt x="264" y="228"/>
                  </a:lnTo>
                  <a:lnTo>
                    <a:pt x="283" y="220"/>
                  </a:lnTo>
                  <a:lnTo>
                    <a:pt x="283" y="183"/>
                  </a:lnTo>
                  <a:lnTo>
                    <a:pt x="310" y="164"/>
                  </a:lnTo>
                  <a:lnTo>
                    <a:pt x="337" y="183"/>
                  </a:lnTo>
                  <a:lnTo>
                    <a:pt x="374" y="265"/>
                  </a:lnTo>
                  <a:lnTo>
                    <a:pt x="383" y="339"/>
                  </a:lnTo>
                  <a:lnTo>
                    <a:pt x="347" y="394"/>
                  </a:lnTo>
                  <a:lnTo>
                    <a:pt x="329" y="440"/>
                  </a:lnTo>
                  <a:lnTo>
                    <a:pt x="310" y="476"/>
                  </a:lnTo>
                  <a:lnTo>
                    <a:pt x="201" y="495"/>
                  </a:lnTo>
                  <a:lnTo>
                    <a:pt x="191" y="486"/>
                  </a:lnTo>
                  <a:lnTo>
                    <a:pt x="17" y="522"/>
                  </a:lnTo>
                  <a:lnTo>
                    <a:pt x="45" y="458"/>
                  </a:lnTo>
                  <a:lnTo>
                    <a:pt x="63" y="412"/>
                  </a:lnTo>
                  <a:lnTo>
                    <a:pt x="36" y="339"/>
                  </a:lnTo>
                  <a:lnTo>
                    <a:pt x="17" y="302"/>
                  </a:lnTo>
                  <a:lnTo>
                    <a:pt x="17" y="247"/>
                  </a:lnTo>
                  <a:lnTo>
                    <a:pt x="0" y="220"/>
                  </a:lnTo>
                  <a:lnTo>
                    <a:pt x="17" y="146"/>
                  </a:lnTo>
                  <a:lnTo>
                    <a:pt x="27" y="109"/>
                  </a:lnTo>
                  <a:lnTo>
                    <a:pt x="72" y="72"/>
                  </a:lnTo>
                  <a:lnTo>
                    <a:pt x="72" y="128"/>
                  </a:lnTo>
                  <a:lnTo>
                    <a:pt x="82" y="109"/>
                  </a:lnTo>
                  <a:lnTo>
                    <a:pt x="82" y="64"/>
                  </a:lnTo>
                  <a:lnTo>
                    <a:pt x="100" y="54"/>
                  </a:lnTo>
                  <a:lnTo>
                    <a:pt x="91" y="9"/>
                  </a:lnTo>
                  <a:lnTo>
                    <a:pt x="100" y="0"/>
                  </a:lnTo>
                </a:path>
              </a:pathLst>
            </a:custGeom>
            <a:noFill/>
            <a:ln w="19050" cap="rnd" cmpd="sng">
              <a:solidFill>
                <a:srgbClr val="114FFB"/>
              </a:solidFill>
              <a:prstDash val="solid"/>
              <a:round/>
              <a:headEnd/>
              <a:tailEnd/>
            </a:ln>
          </p:spPr>
          <p:txBody>
            <a:bodyPr/>
            <a:lstStyle/>
            <a:p>
              <a:endParaRPr lang="en-US"/>
            </a:p>
          </p:txBody>
        </p:sp>
        <p:sp>
          <p:nvSpPr>
            <p:cNvPr id="8430" name="Freeform 110"/>
            <p:cNvSpPr>
              <a:spLocks/>
            </p:cNvSpPr>
            <p:nvPr/>
          </p:nvSpPr>
          <p:spPr bwMode="auto">
            <a:xfrm>
              <a:off x="5193" y="1141"/>
              <a:ext cx="166" cy="350"/>
            </a:xfrm>
            <a:custGeom>
              <a:avLst/>
              <a:gdLst>
                <a:gd name="T0" fmla="*/ 19 w 166"/>
                <a:gd name="T1" fmla="*/ 10 h 350"/>
                <a:gd name="T2" fmla="*/ 28 w 166"/>
                <a:gd name="T3" fmla="*/ 0 h 350"/>
                <a:gd name="T4" fmla="*/ 46 w 166"/>
                <a:gd name="T5" fmla="*/ 10 h 350"/>
                <a:gd name="T6" fmla="*/ 128 w 166"/>
                <a:gd name="T7" fmla="*/ 230 h 350"/>
                <a:gd name="T8" fmla="*/ 147 w 166"/>
                <a:gd name="T9" fmla="*/ 230 h 350"/>
                <a:gd name="T10" fmla="*/ 165 w 166"/>
                <a:gd name="T11" fmla="*/ 248 h 350"/>
                <a:gd name="T12" fmla="*/ 155 w 166"/>
                <a:gd name="T13" fmla="*/ 276 h 350"/>
                <a:gd name="T14" fmla="*/ 137 w 166"/>
                <a:gd name="T15" fmla="*/ 276 h 350"/>
                <a:gd name="T16" fmla="*/ 128 w 166"/>
                <a:gd name="T17" fmla="*/ 304 h 350"/>
                <a:gd name="T18" fmla="*/ 19 w 166"/>
                <a:gd name="T19" fmla="*/ 349 h 350"/>
                <a:gd name="T20" fmla="*/ 10 w 166"/>
                <a:gd name="T21" fmla="*/ 312 h 350"/>
                <a:gd name="T22" fmla="*/ 10 w 166"/>
                <a:gd name="T23" fmla="*/ 266 h 350"/>
                <a:gd name="T24" fmla="*/ 0 w 166"/>
                <a:gd name="T25" fmla="*/ 248 h 350"/>
                <a:gd name="T26" fmla="*/ 0 w 166"/>
                <a:gd name="T27" fmla="*/ 239 h 350"/>
                <a:gd name="T28" fmla="*/ 10 w 166"/>
                <a:gd name="T29" fmla="*/ 193 h 350"/>
                <a:gd name="T30" fmla="*/ 0 w 166"/>
                <a:gd name="T31" fmla="*/ 148 h 350"/>
                <a:gd name="T32" fmla="*/ 37 w 166"/>
                <a:gd name="T33" fmla="*/ 110 h 350"/>
                <a:gd name="T34" fmla="*/ 28 w 166"/>
                <a:gd name="T35" fmla="*/ 83 h 350"/>
                <a:gd name="T36" fmla="*/ 19 w 166"/>
                <a:gd name="T37" fmla="*/ 74 h 350"/>
                <a:gd name="T38" fmla="*/ 10 w 166"/>
                <a:gd name="T39" fmla="*/ 36 h 350"/>
                <a:gd name="T40" fmla="*/ 19 w 166"/>
                <a:gd name="T41" fmla="*/ 10 h 3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6"/>
                <a:gd name="T64" fmla="*/ 0 h 350"/>
                <a:gd name="T65" fmla="*/ 166 w 166"/>
                <a:gd name="T66" fmla="*/ 350 h 3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6" h="350">
                  <a:moveTo>
                    <a:pt x="19" y="10"/>
                  </a:moveTo>
                  <a:lnTo>
                    <a:pt x="28" y="0"/>
                  </a:lnTo>
                  <a:lnTo>
                    <a:pt x="46" y="10"/>
                  </a:lnTo>
                  <a:lnTo>
                    <a:pt x="128" y="230"/>
                  </a:lnTo>
                  <a:lnTo>
                    <a:pt x="147" y="230"/>
                  </a:lnTo>
                  <a:lnTo>
                    <a:pt x="165" y="248"/>
                  </a:lnTo>
                  <a:lnTo>
                    <a:pt x="155" y="276"/>
                  </a:lnTo>
                  <a:lnTo>
                    <a:pt x="137" y="276"/>
                  </a:lnTo>
                  <a:lnTo>
                    <a:pt x="128" y="304"/>
                  </a:lnTo>
                  <a:lnTo>
                    <a:pt x="19" y="349"/>
                  </a:lnTo>
                  <a:lnTo>
                    <a:pt x="10" y="312"/>
                  </a:lnTo>
                  <a:lnTo>
                    <a:pt x="10" y="266"/>
                  </a:lnTo>
                  <a:lnTo>
                    <a:pt x="0" y="248"/>
                  </a:lnTo>
                  <a:lnTo>
                    <a:pt x="0" y="239"/>
                  </a:lnTo>
                  <a:lnTo>
                    <a:pt x="10" y="193"/>
                  </a:lnTo>
                  <a:lnTo>
                    <a:pt x="0" y="148"/>
                  </a:lnTo>
                  <a:lnTo>
                    <a:pt x="37" y="110"/>
                  </a:lnTo>
                  <a:lnTo>
                    <a:pt x="28" y="83"/>
                  </a:lnTo>
                  <a:lnTo>
                    <a:pt x="19" y="74"/>
                  </a:lnTo>
                  <a:lnTo>
                    <a:pt x="10" y="36"/>
                  </a:lnTo>
                  <a:lnTo>
                    <a:pt x="19" y="10"/>
                  </a:lnTo>
                </a:path>
              </a:pathLst>
            </a:custGeom>
            <a:grpFill/>
            <a:ln w="19050" cap="rnd" cmpd="sng">
              <a:solidFill>
                <a:srgbClr val="114FFB"/>
              </a:solidFill>
              <a:prstDash val="solid"/>
              <a:round/>
              <a:headEnd/>
              <a:tailEnd/>
            </a:ln>
          </p:spPr>
          <p:txBody>
            <a:bodyPr/>
            <a:lstStyle/>
            <a:p>
              <a:endParaRPr lang="en-US"/>
            </a:p>
          </p:txBody>
        </p:sp>
        <p:sp>
          <p:nvSpPr>
            <p:cNvPr id="8431" name="Freeform 111"/>
            <p:cNvSpPr>
              <a:spLocks/>
            </p:cNvSpPr>
            <p:nvPr/>
          </p:nvSpPr>
          <p:spPr bwMode="auto">
            <a:xfrm>
              <a:off x="4609" y="1234"/>
              <a:ext cx="576" cy="524"/>
            </a:xfrm>
            <a:custGeom>
              <a:avLst/>
              <a:gdLst>
                <a:gd name="T0" fmla="*/ 0 w 576"/>
                <a:gd name="T1" fmla="*/ 486 h 524"/>
                <a:gd name="T2" fmla="*/ 46 w 576"/>
                <a:gd name="T3" fmla="*/ 431 h 524"/>
                <a:gd name="T4" fmla="*/ 64 w 576"/>
                <a:gd name="T5" fmla="*/ 394 h 524"/>
                <a:gd name="T6" fmla="*/ 37 w 576"/>
                <a:gd name="T7" fmla="*/ 358 h 524"/>
                <a:gd name="T8" fmla="*/ 73 w 576"/>
                <a:gd name="T9" fmla="*/ 311 h 524"/>
                <a:gd name="T10" fmla="*/ 128 w 576"/>
                <a:gd name="T11" fmla="*/ 311 h 524"/>
                <a:gd name="T12" fmla="*/ 165 w 576"/>
                <a:gd name="T13" fmla="*/ 311 h 524"/>
                <a:gd name="T14" fmla="*/ 219 w 576"/>
                <a:gd name="T15" fmla="*/ 293 h 524"/>
                <a:gd name="T16" fmla="*/ 256 w 576"/>
                <a:gd name="T17" fmla="*/ 256 h 524"/>
                <a:gd name="T18" fmla="*/ 275 w 576"/>
                <a:gd name="T19" fmla="*/ 256 h 524"/>
                <a:gd name="T20" fmla="*/ 265 w 576"/>
                <a:gd name="T21" fmla="*/ 202 h 524"/>
                <a:gd name="T22" fmla="*/ 275 w 576"/>
                <a:gd name="T23" fmla="*/ 183 h 524"/>
                <a:gd name="T24" fmla="*/ 246 w 576"/>
                <a:gd name="T25" fmla="*/ 174 h 524"/>
                <a:gd name="T26" fmla="*/ 275 w 576"/>
                <a:gd name="T27" fmla="*/ 147 h 524"/>
                <a:gd name="T28" fmla="*/ 292 w 576"/>
                <a:gd name="T29" fmla="*/ 91 h 524"/>
                <a:gd name="T30" fmla="*/ 366 w 576"/>
                <a:gd name="T31" fmla="*/ 36 h 524"/>
                <a:gd name="T32" fmla="*/ 466 w 576"/>
                <a:gd name="T33" fmla="*/ 0 h 524"/>
                <a:gd name="T34" fmla="*/ 484 w 576"/>
                <a:gd name="T35" fmla="*/ 55 h 524"/>
                <a:gd name="T36" fmla="*/ 484 w 576"/>
                <a:gd name="T37" fmla="*/ 128 h 524"/>
                <a:gd name="T38" fmla="*/ 512 w 576"/>
                <a:gd name="T39" fmla="*/ 165 h 524"/>
                <a:gd name="T40" fmla="*/ 548 w 576"/>
                <a:gd name="T41" fmla="*/ 256 h 524"/>
                <a:gd name="T42" fmla="*/ 548 w 576"/>
                <a:gd name="T43" fmla="*/ 358 h 524"/>
                <a:gd name="T44" fmla="*/ 566 w 576"/>
                <a:gd name="T45" fmla="*/ 403 h 524"/>
                <a:gd name="T46" fmla="*/ 557 w 576"/>
                <a:gd name="T47" fmla="*/ 431 h 524"/>
                <a:gd name="T48" fmla="*/ 575 w 576"/>
                <a:gd name="T49" fmla="*/ 468 h 524"/>
                <a:gd name="T50" fmla="*/ 557 w 576"/>
                <a:gd name="T51" fmla="*/ 505 h 524"/>
                <a:gd name="T52" fmla="*/ 548 w 576"/>
                <a:gd name="T53" fmla="*/ 523 h 524"/>
                <a:gd name="T54" fmla="*/ 539 w 576"/>
                <a:gd name="T55" fmla="*/ 495 h 524"/>
                <a:gd name="T56" fmla="*/ 466 w 576"/>
                <a:gd name="T57" fmla="*/ 468 h 524"/>
                <a:gd name="T58" fmla="*/ 429 w 576"/>
                <a:gd name="T59" fmla="*/ 468 h 524"/>
                <a:gd name="T60" fmla="*/ 420 w 576"/>
                <a:gd name="T61" fmla="*/ 422 h 524"/>
                <a:gd name="T62" fmla="*/ 392 w 576"/>
                <a:gd name="T63" fmla="*/ 413 h 524"/>
                <a:gd name="T64" fmla="*/ 0 w 576"/>
                <a:gd name="T65" fmla="*/ 505 h 524"/>
                <a:gd name="T66" fmla="*/ 0 w 576"/>
                <a:gd name="T67" fmla="*/ 486 h 5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76"/>
                <a:gd name="T103" fmla="*/ 0 h 524"/>
                <a:gd name="T104" fmla="*/ 576 w 576"/>
                <a:gd name="T105" fmla="*/ 524 h 52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76" h="524">
                  <a:moveTo>
                    <a:pt x="0" y="486"/>
                  </a:moveTo>
                  <a:lnTo>
                    <a:pt x="46" y="431"/>
                  </a:lnTo>
                  <a:lnTo>
                    <a:pt x="64" y="394"/>
                  </a:lnTo>
                  <a:lnTo>
                    <a:pt x="37" y="358"/>
                  </a:lnTo>
                  <a:lnTo>
                    <a:pt x="73" y="311"/>
                  </a:lnTo>
                  <a:lnTo>
                    <a:pt x="128" y="311"/>
                  </a:lnTo>
                  <a:lnTo>
                    <a:pt x="165" y="311"/>
                  </a:lnTo>
                  <a:lnTo>
                    <a:pt x="219" y="293"/>
                  </a:lnTo>
                  <a:lnTo>
                    <a:pt x="256" y="256"/>
                  </a:lnTo>
                  <a:lnTo>
                    <a:pt x="275" y="256"/>
                  </a:lnTo>
                  <a:lnTo>
                    <a:pt x="265" y="202"/>
                  </a:lnTo>
                  <a:lnTo>
                    <a:pt x="275" y="183"/>
                  </a:lnTo>
                  <a:lnTo>
                    <a:pt x="246" y="174"/>
                  </a:lnTo>
                  <a:lnTo>
                    <a:pt x="275" y="147"/>
                  </a:lnTo>
                  <a:lnTo>
                    <a:pt x="292" y="91"/>
                  </a:lnTo>
                  <a:lnTo>
                    <a:pt x="366" y="36"/>
                  </a:lnTo>
                  <a:lnTo>
                    <a:pt x="466" y="0"/>
                  </a:lnTo>
                  <a:lnTo>
                    <a:pt x="484" y="55"/>
                  </a:lnTo>
                  <a:lnTo>
                    <a:pt x="484" y="128"/>
                  </a:lnTo>
                  <a:lnTo>
                    <a:pt x="512" y="165"/>
                  </a:lnTo>
                  <a:lnTo>
                    <a:pt x="548" y="256"/>
                  </a:lnTo>
                  <a:lnTo>
                    <a:pt x="548" y="358"/>
                  </a:lnTo>
                  <a:lnTo>
                    <a:pt x="566" y="403"/>
                  </a:lnTo>
                  <a:lnTo>
                    <a:pt x="557" y="431"/>
                  </a:lnTo>
                  <a:lnTo>
                    <a:pt x="575" y="468"/>
                  </a:lnTo>
                  <a:lnTo>
                    <a:pt x="557" y="505"/>
                  </a:lnTo>
                  <a:lnTo>
                    <a:pt x="548" y="523"/>
                  </a:lnTo>
                  <a:lnTo>
                    <a:pt x="539" y="495"/>
                  </a:lnTo>
                  <a:lnTo>
                    <a:pt x="466" y="468"/>
                  </a:lnTo>
                  <a:lnTo>
                    <a:pt x="429" y="468"/>
                  </a:lnTo>
                  <a:lnTo>
                    <a:pt x="420" y="422"/>
                  </a:lnTo>
                  <a:lnTo>
                    <a:pt x="392" y="413"/>
                  </a:lnTo>
                  <a:lnTo>
                    <a:pt x="0" y="505"/>
                  </a:lnTo>
                  <a:lnTo>
                    <a:pt x="0" y="486"/>
                  </a:lnTo>
                </a:path>
              </a:pathLst>
            </a:custGeom>
            <a:grpFill/>
            <a:ln w="19050" cap="rnd" cmpd="sng">
              <a:solidFill>
                <a:srgbClr val="114FFB"/>
              </a:solidFill>
              <a:prstDash val="solid"/>
              <a:round/>
              <a:headEnd/>
              <a:tailEnd/>
            </a:ln>
          </p:spPr>
          <p:txBody>
            <a:bodyPr/>
            <a:lstStyle/>
            <a:p>
              <a:endParaRPr lang="en-US"/>
            </a:p>
          </p:txBody>
        </p:sp>
      </p:grpSp>
      <p:sp>
        <p:nvSpPr>
          <p:cNvPr id="8279" name="Freeform 112"/>
          <p:cNvSpPr>
            <a:spLocks/>
          </p:cNvSpPr>
          <p:nvPr/>
        </p:nvSpPr>
        <p:spPr bwMode="auto">
          <a:xfrm>
            <a:off x="1243013" y="1214438"/>
            <a:ext cx="1044575" cy="730250"/>
          </a:xfrm>
          <a:custGeom>
            <a:avLst/>
            <a:gdLst>
              <a:gd name="T0" fmla="*/ 2147483647 w 658"/>
              <a:gd name="T1" fmla="*/ 2147483647 h 460"/>
              <a:gd name="T2" fmla="*/ 2147483647 w 658"/>
              <a:gd name="T3" fmla="*/ 2147483647 h 460"/>
              <a:gd name="T4" fmla="*/ 2147483647 w 658"/>
              <a:gd name="T5" fmla="*/ 2147483647 h 460"/>
              <a:gd name="T6" fmla="*/ 2147483647 w 658"/>
              <a:gd name="T7" fmla="*/ 2147483647 h 460"/>
              <a:gd name="T8" fmla="*/ 2147483647 w 658"/>
              <a:gd name="T9" fmla="*/ 2147483647 h 460"/>
              <a:gd name="T10" fmla="*/ 2147483647 w 658"/>
              <a:gd name="T11" fmla="*/ 2147483647 h 460"/>
              <a:gd name="T12" fmla="*/ 2147483647 w 658"/>
              <a:gd name="T13" fmla="*/ 2147483647 h 460"/>
              <a:gd name="T14" fmla="*/ 2147483647 w 658"/>
              <a:gd name="T15" fmla="*/ 0 h 460"/>
              <a:gd name="T16" fmla="*/ 2147483647 w 658"/>
              <a:gd name="T17" fmla="*/ 2147483647 h 460"/>
              <a:gd name="T18" fmla="*/ 2147483647 w 658"/>
              <a:gd name="T19" fmla="*/ 2147483647 h 460"/>
              <a:gd name="T20" fmla="*/ 2147483647 w 658"/>
              <a:gd name="T21" fmla="*/ 2147483647 h 460"/>
              <a:gd name="T22" fmla="*/ 2147483647 w 658"/>
              <a:gd name="T23" fmla="*/ 2147483647 h 460"/>
              <a:gd name="T24" fmla="*/ 2147483647 w 658"/>
              <a:gd name="T25" fmla="*/ 2147483647 h 460"/>
              <a:gd name="T26" fmla="*/ 2147483647 w 658"/>
              <a:gd name="T27" fmla="*/ 2147483647 h 460"/>
              <a:gd name="T28" fmla="*/ 2147483647 w 658"/>
              <a:gd name="T29" fmla="*/ 2147483647 h 460"/>
              <a:gd name="T30" fmla="*/ 2147483647 w 658"/>
              <a:gd name="T31" fmla="*/ 2147483647 h 460"/>
              <a:gd name="T32" fmla="*/ 2147483647 w 658"/>
              <a:gd name="T33" fmla="*/ 2147483647 h 460"/>
              <a:gd name="T34" fmla="*/ 2147483647 w 658"/>
              <a:gd name="T35" fmla="*/ 2147483647 h 460"/>
              <a:gd name="T36" fmla="*/ 2147483647 w 658"/>
              <a:gd name="T37" fmla="*/ 2147483647 h 460"/>
              <a:gd name="T38" fmla="*/ 2147483647 w 658"/>
              <a:gd name="T39" fmla="*/ 2147483647 h 460"/>
              <a:gd name="T40" fmla="*/ 2147483647 w 658"/>
              <a:gd name="T41" fmla="*/ 2147483647 h 460"/>
              <a:gd name="T42" fmla="*/ 0 w 658"/>
              <a:gd name="T43" fmla="*/ 2147483647 h 460"/>
              <a:gd name="T44" fmla="*/ 0 w 658"/>
              <a:gd name="T45" fmla="*/ 2147483647 h 460"/>
              <a:gd name="T46" fmla="*/ 0 w 658"/>
              <a:gd name="T47" fmla="*/ 2147483647 h 460"/>
              <a:gd name="T48" fmla="*/ 2147483647 w 658"/>
              <a:gd name="T49" fmla="*/ 2147483647 h 460"/>
              <a:gd name="T50" fmla="*/ 2147483647 w 658"/>
              <a:gd name="T51" fmla="*/ 2147483647 h 460"/>
              <a:gd name="T52" fmla="*/ 2147483647 w 658"/>
              <a:gd name="T53" fmla="*/ 2147483647 h 460"/>
              <a:gd name="T54" fmla="*/ 0 w 658"/>
              <a:gd name="T55" fmla="*/ 2147483647 h 460"/>
              <a:gd name="T56" fmla="*/ 2147483647 w 658"/>
              <a:gd name="T57" fmla="*/ 2147483647 h 46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58"/>
              <a:gd name="T88" fmla="*/ 0 h 460"/>
              <a:gd name="T89" fmla="*/ 658 w 658"/>
              <a:gd name="T90" fmla="*/ 460 h 46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58" h="460">
                <a:moveTo>
                  <a:pt x="17" y="27"/>
                </a:moveTo>
                <a:lnTo>
                  <a:pt x="109" y="83"/>
                </a:lnTo>
                <a:lnTo>
                  <a:pt x="155" y="101"/>
                </a:lnTo>
                <a:lnTo>
                  <a:pt x="164" y="120"/>
                </a:lnTo>
                <a:lnTo>
                  <a:pt x="201" y="120"/>
                </a:lnTo>
                <a:lnTo>
                  <a:pt x="192" y="46"/>
                </a:lnTo>
                <a:lnTo>
                  <a:pt x="201" y="37"/>
                </a:lnTo>
                <a:lnTo>
                  <a:pt x="182" y="0"/>
                </a:lnTo>
                <a:lnTo>
                  <a:pt x="657" y="101"/>
                </a:lnTo>
                <a:lnTo>
                  <a:pt x="575" y="459"/>
                </a:lnTo>
                <a:lnTo>
                  <a:pt x="392" y="422"/>
                </a:lnTo>
                <a:lnTo>
                  <a:pt x="310" y="432"/>
                </a:lnTo>
                <a:lnTo>
                  <a:pt x="210" y="432"/>
                </a:lnTo>
                <a:lnTo>
                  <a:pt x="192" y="413"/>
                </a:lnTo>
                <a:lnTo>
                  <a:pt x="146" y="404"/>
                </a:lnTo>
                <a:lnTo>
                  <a:pt x="109" y="413"/>
                </a:lnTo>
                <a:lnTo>
                  <a:pt x="73" y="404"/>
                </a:lnTo>
                <a:lnTo>
                  <a:pt x="82" y="349"/>
                </a:lnTo>
                <a:lnTo>
                  <a:pt x="63" y="312"/>
                </a:lnTo>
                <a:lnTo>
                  <a:pt x="36" y="321"/>
                </a:lnTo>
                <a:lnTo>
                  <a:pt x="36" y="303"/>
                </a:lnTo>
                <a:lnTo>
                  <a:pt x="0" y="303"/>
                </a:lnTo>
                <a:lnTo>
                  <a:pt x="0" y="285"/>
                </a:lnTo>
                <a:lnTo>
                  <a:pt x="0" y="239"/>
                </a:lnTo>
                <a:lnTo>
                  <a:pt x="36" y="211"/>
                </a:lnTo>
                <a:lnTo>
                  <a:pt x="9" y="192"/>
                </a:lnTo>
                <a:lnTo>
                  <a:pt x="27" y="110"/>
                </a:lnTo>
                <a:lnTo>
                  <a:pt x="0" y="74"/>
                </a:lnTo>
                <a:lnTo>
                  <a:pt x="17" y="27"/>
                </a:lnTo>
              </a:path>
            </a:pathLst>
          </a:custGeom>
          <a:noFill/>
          <a:ln w="19050" cap="rnd" cmpd="sng">
            <a:solidFill>
              <a:srgbClr val="114FFB"/>
            </a:solidFill>
            <a:prstDash val="solid"/>
            <a:round/>
            <a:headEnd/>
            <a:tailEnd/>
          </a:ln>
        </p:spPr>
        <p:txBody>
          <a:bodyPr/>
          <a:lstStyle/>
          <a:p>
            <a:endParaRPr lang="en-US"/>
          </a:p>
        </p:txBody>
      </p:sp>
      <p:sp>
        <p:nvSpPr>
          <p:cNvPr id="8280" name="Freeform 113"/>
          <p:cNvSpPr>
            <a:spLocks/>
          </p:cNvSpPr>
          <p:nvPr/>
        </p:nvSpPr>
        <p:spPr bwMode="auto">
          <a:xfrm>
            <a:off x="2271713" y="2787650"/>
            <a:ext cx="842962" cy="1079500"/>
          </a:xfrm>
          <a:custGeom>
            <a:avLst/>
            <a:gdLst>
              <a:gd name="T0" fmla="*/ 2147483647 w 531"/>
              <a:gd name="T1" fmla="*/ 0 h 680"/>
              <a:gd name="T2" fmla="*/ 2147483647 w 531"/>
              <a:gd name="T3" fmla="*/ 2147483647 h 680"/>
              <a:gd name="T4" fmla="*/ 2147483647 w 531"/>
              <a:gd name="T5" fmla="*/ 2147483647 h 680"/>
              <a:gd name="T6" fmla="*/ 2147483647 w 531"/>
              <a:gd name="T7" fmla="*/ 2147483647 h 680"/>
              <a:gd name="T8" fmla="*/ 2147483647 w 531"/>
              <a:gd name="T9" fmla="*/ 2147483647 h 680"/>
              <a:gd name="T10" fmla="*/ 0 w 531"/>
              <a:gd name="T11" fmla="*/ 2147483647 h 680"/>
              <a:gd name="T12" fmla="*/ 2147483647 w 531"/>
              <a:gd name="T13" fmla="*/ 0 h 680"/>
              <a:gd name="T14" fmla="*/ 0 60000 65536"/>
              <a:gd name="T15" fmla="*/ 0 60000 65536"/>
              <a:gd name="T16" fmla="*/ 0 60000 65536"/>
              <a:gd name="T17" fmla="*/ 0 60000 65536"/>
              <a:gd name="T18" fmla="*/ 0 60000 65536"/>
              <a:gd name="T19" fmla="*/ 0 60000 65536"/>
              <a:gd name="T20" fmla="*/ 0 60000 65536"/>
              <a:gd name="T21" fmla="*/ 0 w 531"/>
              <a:gd name="T22" fmla="*/ 0 h 680"/>
              <a:gd name="T23" fmla="*/ 531 w 531"/>
              <a:gd name="T24" fmla="*/ 680 h 6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1" h="680">
                <a:moveTo>
                  <a:pt x="82" y="0"/>
                </a:moveTo>
                <a:lnTo>
                  <a:pt x="365" y="37"/>
                </a:lnTo>
                <a:lnTo>
                  <a:pt x="347" y="165"/>
                </a:lnTo>
                <a:lnTo>
                  <a:pt x="530" y="184"/>
                </a:lnTo>
                <a:lnTo>
                  <a:pt x="493" y="679"/>
                </a:lnTo>
                <a:lnTo>
                  <a:pt x="0" y="615"/>
                </a:lnTo>
                <a:lnTo>
                  <a:pt x="82" y="0"/>
                </a:lnTo>
              </a:path>
            </a:pathLst>
          </a:custGeom>
          <a:noFill/>
          <a:ln w="19050" cap="rnd" cmpd="sng">
            <a:solidFill>
              <a:srgbClr val="114FFB"/>
            </a:solidFill>
            <a:prstDash val="solid"/>
            <a:round/>
            <a:headEnd/>
            <a:tailEnd/>
          </a:ln>
        </p:spPr>
        <p:txBody>
          <a:bodyPr/>
          <a:lstStyle/>
          <a:p>
            <a:endParaRPr lang="en-US"/>
          </a:p>
        </p:txBody>
      </p:sp>
      <p:sp>
        <p:nvSpPr>
          <p:cNvPr id="8281" name="Freeform 114"/>
          <p:cNvSpPr>
            <a:spLocks/>
          </p:cNvSpPr>
          <p:nvPr/>
        </p:nvSpPr>
        <p:spPr bwMode="auto">
          <a:xfrm>
            <a:off x="966788" y="1681163"/>
            <a:ext cx="1233487" cy="1036637"/>
          </a:xfrm>
          <a:custGeom>
            <a:avLst/>
            <a:gdLst>
              <a:gd name="T0" fmla="*/ 2147483647 w 777"/>
              <a:gd name="T1" fmla="*/ 0 h 653"/>
              <a:gd name="T2" fmla="*/ 2147483647 w 777"/>
              <a:gd name="T3" fmla="*/ 2147483647 h 653"/>
              <a:gd name="T4" fmla="*/ 2147483647 w 777"/>
              <a:gd name="T5" fmla="*/ 2147483647 h 653"/>
              <a:gd name="T6" fmla="*/ 2147483647 w 777"/>
              <a:gd name="T7" fmla="*/ 2147483647 h 653"/>
              <a:gd name="T8" fmla="*/ 2147483647 w 777"/>
              <a:gd name="T9" fmla="*/ 2147483647 h 653"/>
              <a:gd name="T10" fmla="*/ 2147483647 w 777"/>
              <a:gd name="T11" fmla="*/ 2147483647 h 653"/>
              <a:gd name="T12" fmla="*/ 2147483647 w 777"/>
              <a:gd name="T13" fmla="*/ 2147483647 h 653"/>
              <a:gd name="T14" fmla="*/ 2147483647 w 777"/>
              <a:gd name="T15" fmla="*/ 2147483647 h 653"/>
              <a:gd name="T16" fmla="*/ 2147483647 w 777"/>
              <a:gd name="T17" fmla="*/ 2147483647 h 653"/>
              <a:gd name="T18" fmla="*/ 2147483647 w 777"/>
              <a:gd name="T19" fmla="*/ 2147483647 h 653"/>
              <a:gd name="T20" fmla="*/ 2147483647 w 777"/>
              <a:gd name="T21" fmla="*/ 2147483647 h 653"/>
              <a:gd name="T22" fmla="*/ 2147483647 w 777"/>
              <a:gd name="T23" fmla="*/ 2147483647 h 653"/>
              <a:gd name="T24" fmla="*/ 2147483647 w 777"/>
              <a:gd name="T25" fmla="*/ 2147483647 h 653"/>
              <a:gd name="T26" fmla="*/ 2147483647 w 777"/>
              <a:gd name="T27" fmla="*/ 2147483647 h 653"/>
              <a:gd name="T28" fmla="*/ 2147483647 w 777"/>
              <a:gd name="T29" fmla="*/ 2147483647 h 653"/>
              <a:gd name="T30" fmla="*/ 2147483647 w 777"/>
              <a:gd name="T31" fmla="*/ 2147483647 h 653"/>
              <a:gd name="T32" fmla="*/ 2147483647 w 777"/>
              <a:gd name="T33" fmla="*/ 2147483647 h 653"/>
              <a:gd name="T34" fmla="*/ 2147483647 w 777"/>
              <a:gd name="T35" fmla="*/ 2147483647 h 653"/>
              <a:gd name="T36" fmla="*/ 2147483647 w 777"/>
              <a:gd name="T37" fmla="*/ 2147483647 h 653"/>
              <a:gd name="T38" fmla="*/ 2147483647 w 777"/>
              <a:gd name="T39" fmla="*/ 2147483647 h 653"/>
              <a:gd name="T40" fmla="*/ 2147483647 w 777"/>
              <a:gd name="T41" fmla="*/ 2147483647 h 653"/>
              <a:gd name="T42" fmla="*/ 2147483647 w 777"/>
              <a:gd name="T43" fmla="*/ 2147483647 h 653"/>
              <a:gd name="T44" fmla="*/ 2147483647 w 777"/>
              <a:gd name="T45" fmla="*/ 2147483647 h 653"/>
              <a:gd name="T46" fmla="*/ 2147483647 w 777"/>
              <a:gd name="T47" fmla="*/ 2147483647 h 653"/>
              <a:gd name="T48" fmla="*/ 2147483647 w 777"/>
              <a:gd name="T49" fmla="*/ 2147483647 h 653"/>
              <a:gd name="T50" fmla="*/ 2147483647 w 777"/>
              <a:gd name="T51" fmla="*/ 2147483647 h 653"/>
              <a:gd name="T52" fmla="*/ 2147483647 w 777"/>
              <a:gd name="T53" fmla="*/ 2147483647 h 653"/>
              <a:gd name="T54" fmla="*/ 2147483647 w 777"/>
              <a:gd name="T55" fmla="*/ 2147483647 h 653"/>
              <a:gd name="T56" fmla="*/ 0 w 777"/>
              <a:gd name="T57" fmla="*/ 2147483647 h 653"/>
              <a:gd name="T58" fmla="*/ 0 w 777"/>
              <a:gd name="T59" fmla="*/ 2147483647 h 653"/>
              <a:gd name="T60" fmla="*/ 2147483647 w 777"/>
              <a:gd name="T61" fmla="*/ 2147483647 h 653"/>
              <a:gd name="T62" fmla="*/ 2147483647 w 777"/>
              <a:gd name="T63" fmla="*/ 2147483647 h 653"/>
              <a:gd name="T64" fmla="*/ 2147483647 w 777"/>
              <a:gd name="T65" fmla="*/ 2147483647 h 653"/>
              <a:gd name="T66" fmla="*/ 2147483647 w 777"/>
              <a:gd name="T67" fmla="*/ 2147483647 h 653"/>
              <a:gd name="T68" fmla="*/ 2147483647 w 777"/>
              <a:gd name="T69" fmla="*/ 0 h 65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77"/>
              <a:gd name="T106" fmla="*/ 0 h 653"/>
              <a:gd name="T107" fmla="*/ 777 w 777"/>
              <a:gd name="T108" fmla="*/ 653 h 65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77" h="653">
                <a:moveTo>
                  <a:pt x="165" y="0"/>
                </a:moveTo>
                <a:lnTo>
                  <a:pt x="210" y="9"/>
                </a:lnTo>
                <a:lnTo>
                  <a:pt x="210" y="27"/>
                </a:lnTo>
                <a:lnTo>
                  <a:pt x="229" y="9"/>
                </a:lnTo>
                <a:lnTo>
                  <a:pt x="247" y="37"/>
                </a:lnTo>
                <a:lnTo>
                  <a:pt x="256" y="82"/>
                </a:lnTo>
                <a:lnTo>
                  <a:pt x="237" y="100"/>
                </a:lnTo>
                <a:lnTo>
                  <a:pt x="247" y="119"/>
                </a:lnTo>
                <a:lnTo>
                  <a:pt x="283" y="128"/>
                </a:lnTo>
                <a:lnTo>
                  <a:pt x="301" y="110"/>
                </a:lnTo>
                <a:lnTo>
                  <a:pt x="338" y="110"/>
                </a:lnTo>
                <a:lnTo>
                  <a:pt x="384" y="138"/>
                </a:lnTo>
                <a:lnTo>
                  <a:pt x="521" y="138"/>
                </a:lnTo>
                <a:lnTo>
                  <a:pt x="548" y="119"/>
                </a:lnTo>
                <a:lnTo>
                  <a:pt x="575" y="119"/>
                </a:lnTo>
                <a:lnTo>
                  <a:pt x="749" y="165"/>
                </a:lnTo>
                <a:lnTo>
                  <a:pt x="776" y="192"/>
                </a:lnTo>
                <a:lnTo>
                  <a:pt x="776" y="230"/>
                </a:lnTo>
                <a:lnTo>
                  <a:pt x="731" y="275"/>
                </a:lnTo>
                <a:lnTo>
                  <a:pt x="731" y="302"/>
                </a:lnTo>
                <a:lnTo>
                  <a:pt x="694" y="321"/>
                </a:lnTo>
                <a:lnTo>
                  <a:pt x="676" y="348"/>
                </a:lnTo>
                <a:lnTo>
                  <a:pt x="676" y="376"/>
                </a:lnTo>
                <a:lnTo>
                  <a:pt x="712" y="394"/>
                </a:lnTo>
                <a:lnTo>
                  <a:pt x="703" y="422"/>
                </a:lnTo>
                <a:lnTo>
                  <a:pt x="667" y="441"/>
                </a:lnTo>
                <a:lnTo>
                  <a:pt x="676" y="450"/>
                </a:lnTo>
                <a:lnTo>
                  <a:pt x="640" y="652"/>
                </a:lnTo>
                <a:lnTo>
                  <a:pt x="0" y="504"/>
                </a:lnTo>
                <a:lnTo>
                  <a:pt x="0" y="450"/>
                </a:lnTo>
                <a:lnTo>
                  <a:pt x="9" y="394"/>
                </a:lnTo>
                <a:lnTo>
                  <a:pt x="55" y="339"/>
                </a:lnTo>
                <a:lnTo>
                  <a:pt x="64" y="302"/>
                </a:lnTo>
                <a:lnTo>
                  <a:pt x="100" y="174"/>
                </a:lnTo>
                <a:lnTo>
                  <a:pt x="165" y="0"/>
                </a:lnTo>
              </a:path>
            </a:pathLst>
          </a:custGeom>
          <a:noFill/>
          <a:ln w="19050" cap="rnd" cmpd="sng">
            <a:solidFill>
              <a:srgbClr val="114FFB"/>
            </a:solidFill>
            <a:prstDash val="solid"/>
            <a:round/>
            <a:headEnd/>
            <a:tailEnd/>
          </a:ln>
        </p:spPr>
        <p:txBody>
          <a:bodyPr/>
          <a:lstStyle/>
          <a:p>
            <a:endParaRPr lang="en-US"/>
          </a:p>
        </p:txBody>
      </p:sp>
      <p:sp>
        <p:nvSpPr>
          <p:cNvPr id="8282" name="Freeform 115"/>
          <p:cNvSpPr>
            <a:spLocks/>
          </p:cNvSpPr>
          <p:nvPr/>
        </p:nvSpPr>
        <p:spPr bwMode="auto">
          <a:xfrm>
            <a:off x="881063" y="2481263"/>
            <a:ext cx="1306512" cy="2100262"/>
          </a:xfrm>
          <a:custGeom>
            <a:avLst/>
            <a:gdLst>
              <a:gd name="T0" fmla="*/ 2147483647 w 823"/>
              <a:gd name="T1" fmla="*/ 0 h 1323"/>
              <a:gd name="T2" fmla="*/ 2147483647 w 823"/>
              <a:gd name="T3" fmla="*/ 2147483647 h 1323"/>
              <a:gd name="T4" fmla="*/ 2147483647 w 823"/>
              <a:gd name="T5" fmla="*/ 2147483647 h 1323"/>
              <a:gd name="T6" fmla="*/ 2147483647 w 823"/>
              <a:gd name="T7" fmla="*/ 2147483647 h 1323"/>
              <a:gd name="T8" fmla="*/ 2147483647 w 823"/>
              <a:gd name="T9" fmla="*/ 2147483647 h 1323"/>
              <a:gd name="T10" fmla="*/ 2147483647 w 823"/>
              <a:gd name="T11" fmla="*/ 2147483647 h 1323"/>
              <a:gd name="T12" fmla="*/ 2147483647 w 823"/>
              <a:gd name="T13" fmla="*/ 2147483647 h 1323"/>
              <a:gd name="T14" fmla="*/ 2147483647 w 823"/>
              <a:gd name="T15" fmla="*/ 2147483647 h 1323"/>
              <a:gd name="T16" fmla="*/ 2147483647 w 823"/>
              <a:gd name="T17" fmla="*/ 2147483647 h 1323"/>
              <a:gd name="T18" fmla="*/ 2147483647 w 823"/>
              <a:gd name="T19" fmla="*/ 2147483647 h 1323"/>
              <a:gd name="T20" fmla="*/ 2147483647 w 823"/>
              <a:gd name="T21" fmla="*/ 2147483647 h 1323"/>
              <a:gd name="T22" fmla="*/ 2147483647 w 823"/>
              <a:gd name="T23" fmla="*/ 2147483647 h 1323"/>
              <a:gd name="T24" fmla="*/ 2147483647 w 823"/>
              <a:gd name="T25" fmla="*/ 2147483647 h 1323"/>
              <a:gd name="T26" fmla="*/ 2147483647 w 823"/>
              <a:gd name="T27" fmla="*/ 2147483647 h 1323"/>
              <a:gd name="T28" fmla="*/ 2147483647 w 823"/>
              <a:gd name="T29" fmla="*/ 2147483647 h 1323"/>
              <a:gd name="T30" fmla="*/ 2147483647 w 823"/>
              <a:gd name="T31" fmla="*/ 2147483647 h 1323"/>
              <a:gd name="T32" fmla="*/ 2147483647 w 823"/>
              <a:gd name="T33" fmla="*/ 2147483647 h 1323"/>
              <a:gd name="T34" fmla="*/ 2147483647 w 823"/>
              <a:gd name="T35" fmla="*/ 2147483647 h 1323"/>
              <a:gd name="T36" fmla="*/ 2147483647 w 823"/>
              <a:gd name="T37" fmla="*/ 2147483647 h 1323"/>
              <a:gd name="T38" fmla="*/ 2147483647 w 823"/>
              <a:gd name="T39" fmla="*/ 2147483647 h 1323"/>
              <a:gd name="T40" fmla="*/ 2147483647 w 823"/>
              <a:gd name="T41" fmla="*/ 2147483647 h 1323"/>
              <a:gd name="T42" fmla="*/ 2147483647 w 823"/>
              <a:gd name="T43" fmla="*/ 2147483647 h 1323"/>
              <a:gd name="T44" fmla="*/ 2147483647 w 823"/>
              <a:gd name="T45" fmla="*/ 2147483647 h 1323"/>
              <a:gd name="T46" fmla="*/ 2147483647 w 823"/>
              <a:gd name="T47" fmla="*/ 2147483647 h 1323"/>
              <a:gd name="T48" fmla="*/ 2147483647 w 823"/>
              <a:gd name="T49" fmla="*/ 2147483647 h 1323"/>
              <a:gd name="T50" fmla="*/ 2147483647 w 823"/>
              <a:gd name="T51" fmla="*/ 2147483647 h 1323"/>
              <a:gd name="T52" fmla="*/ 2147483647 w 823"/>
              <a:gd name="T53" fmla="*/ 2147483647 h 1323"/>
              <a:gd name="T54" fmla="*/ 2147483647 w 823"/>
              <a:gd name="T55" fmla="*/ 2147483647 h 1323"/>
              <a:gd name="T56" fmla="*/ 2147483647 w 823"/>
              <a:gd name="T57" fmla="*/ 2147483647 h 1323"/>
              <a:gd name="T58" fmla="*/ 2147483647 w 823"/>
              <a:gd name="T59" fmla="*/ 2147483647 h 1323"/>
              <a:gd name="T60" fmla="*/ 2147483647 w 823"/>
              <a:gd name="T61" fmla="*/ 2147483647 h 1323"/>
              <a:gd name="T62" fmla="*/ 2147483647 w 823"/>
              <a:gd name="T63" fmla="*/ 2147483647 h 1323"/>
              <a:gd name="T64" fmla="*/ 2147483647 w 823"/>
              <a:gd name="T65" fmla="*/ 2147483647 h 1323"/>
              <a:gd name="T66" fmla="*/ 2147483647 w 823"/>
              <a:gd name="T67" fmla="*/ 2147483647 h 1323"/>
              <a:gd name="T68" fmla="*/ 2147483647 w 823"/>
              <a:gd name="T69" fmla="*/ 2147483647 h 1323"/>
              <a:gd name="T70" fmla="*/ 2147483647 w 823"/>
              <a:gd name="T71" fmla="*/ 2147483647 h 1323"/>
              <a:gd name="T72" fmla="*/ 2147483647 w 823"/>
              <a:gd name="T73" fmla="*/ 2147483647 h 1323"/>
              <a:gd name="T74" fmla="*/ 2147483647 w 823"/>
              <a:gd name="T75" fmla="*/ 2147483647 h 1323"/>
              <a:gd name="T76" fmla="*/ 2147483647 w 823"/>
              <a:gd name="T77" fmla="*/ 2147483647 h 1323"/>
              <a:gd name="T78" fmla="*/ 2147483647 w 823"/>
              <a:gd name="T79" fmla="*/ 2147483647 h 1323"/>
              <a:gd name="T80" fmla="*/ 2147483647 w 823"/>
              <a:gd name="T81" fmla="*/ 2147483647 h 1323"/>
              <a:gd name="T82" fmla="*/ 0 w 823"/>
              <a:gd name="T83" fmla="*/ 2147483647 h 1323"/>
              <a:gd name="T84" fmla="*/ 2147483647 w 823"/>
              <a:gd name="T85" fmla="*/ 2147483647 h 1323"/>
              <a:gd name="T86" fmla="*/ 2147483647 w 823"/>
              <a:gd name="T87" fmla="*/ 2147483647 h 1323"/>
              <a:gd name="T88" fmla="*/ 2147483647 w 823"/>
              <a:gd name="T89" fmla="*/ 2147483647 h 1323"/>
              <a:gd name="T90" fmla="*/ 2147483647 w 823"/>
              <a:gd name="T91" fmla="*/ 2147483647 h 1323"/>
              <a:gd name="T92" fmla="*/ 2147483647 w 823"/>
              <a:gd name="T93" fmla="*/ 0 h 13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23"/>
              <a:gd name="T142" fmla="*/ 0 h 1323"/>
              <a:gd name="T143" fmla="*/ 823 w 823"/>
              <a:gd name="T144" fmla="*/ 1323 h 132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23" h="1323">
                <a:moveTo>
                  <a:pt x="54" y="0"/>
                </a:moveTo>
                <a:lnTo>
                  <a:pt x="420" y="84"/>
                </a:lnTo>
                <a:lnTo>
                  <a:pt x="355" y="450"/>
                </a:lnTo>
                <a:lnTo>
                  <a:pt x="785" y="1047"/>
                </a:lnTo>
                <a:lnTo>
                  <a:pt x="785" y="1120"/>
                </a:lnTo>
                <a:lnTo>
                  <a:pt x="822" y="1129"/>
                </a:lnTo>
                <a:lnTo>
                  <a:pt x="812" y="1166"/>
                </a:lnTo>
                <a:lnTo>
                  <a:pt x="785" y="1166"/>
                </a:lnTo>
                <a:lnTo>
                  <a:pt x="785" y="1194"/>
                </a:lnTo>
                <a:lnTo>
                  <a:pt x="785" y="1202"/>
                </a:lnTo>
                <a:lnTo>
                  <a:pt x="767" y="1267"/>
                </a:lnTo>
                <a:lnTo>
                  <a:pt x="776" y="1303"/>
                </a:lnTo>
                <a:lnTo>
                  <a:pt x="776" y="1313"/>
                </a:lnTo>
                <a:lnTo>
                  <a:pt x="739" y="1322"/>
                </a:lnTo>
                <a:lnTo>
                  <a:pt x="502" y="1303"/>
                </a:lnTo>
                <a:lnTo>
                  <a:pt x="493" y="1239"/>
                </a:lnTo>
                <a:lnTo>
                  <a:pt x="420" y="1147"/>
                </a:lnTo>
                <a:lnTo>
                  <a:pt x="383" y="1138"/>
                </a:lnTo>
                <a:lnTo>
                  <a:pt x="401" y="1111"/>
                </a:lnTo>
                <a:lnTo>
                  <a:pt x="383" y="1092"/>
                </a:lnTo>
                <a:lnTo>
                  <a:pt x="338" y="1084"/>
                </a:lnTo>
                <a:lnTo>
                  <a:pt x="301" y="1028"/>
                </a:lnTo>
                <a:lnTo>
                  <a:pt x="219" y="1001"/>
                </a:lnTo>
                <a:lnTo>
                  <a:pt x="201" y="982"/>
                </a:lnTo>
                <a:lnTo>
                  <a:pt x="201" y="910"/>
                </a:lnTo>
                <a:lnTo>
                  <a:pt x="109" y="744"/>
                </a:lnTo>
                <a:lnTo>
                  <a:pt x="118" y="708"/>
                </a:lnTo>
                <a:lnTo>
                  <a:pt x="145" y="708"/>
                </a:lnTo>
                <a:lnTo>
                  <a:pt x="137" y="671"/>
                </a:lnTo>
                <a:lnTo>
                  <a:pt x="100" y="652"/>
                </a:lnTo>
                <a:lnTo>
                  <a:pt x="91" y="569"/>
                </a:lnTo>
                <a:lnTo>
                  <a:pt x="109" y="542"/>
                </a:lnTo>
                <a:lnTo>
                  <a:pt x="118" y="506"/>
                </a:lnTo>
                <a:lnTo>
                  <a:pt x="100" y="506"/>
                </a:lnTo>
                <a:lnTo>
                  <a:pt x="82" y="542"/>
                </a:lnTo>
                <a:lnTo>
                  <a:pt x="54" y="506"/>
                </a:lnTo>
                <a:lnTo>
                  <a:pt x="63" y="477"/>
                </a:lnTo>
                <a:lnTo>
                  <a:pt x="18" y="386"/>
                </a:lnTo>
                <a:lnTo>
                  <a:pt x="37" y="368"/>
                </a:lnTo>
                <a:lnTo>
                  <a:pt x="27" y="312"/>
                </a:lnTo>
                <a:lnTo>
                  <a:pt x="37" y="239"/>
                </a:lnTo>
                <a:lnTo>
                  <a:pt x="0" y="202"/>
                </a:lnTo>
                <a:lnTo>
                  <a:pt x="9" y="166"/>
                </a:lnTo>
                <a:lnTo>
                  <a:pt x="27" y="147"/>
                </a:lnTo>
                <a:lnTo>
                  <a:pt x="54" y="92"/>
                </a:lnTo>
                <a:lnTo>
                  <a:pt x="63" y="46"/>
                </a:lnTo>
                <a:lnTo>
                  <a:pt x="54" y="0"/>
                </a:lnTo>
              </a:path>
            </a:pathLst>
          </a:custGeom>
          <a:noFill/>
          <a:ln w="19050" cap="rnd" cmpd="sng">
            <a:solidFill>
              <a:srgbClr val="114FFB"/>
            </a:solidFill>
            <a:prstDash val="solid"/>
            <a:round/>
            <a:headEnd/>
            <a:tailEnd/>
          </a:ln>
        </p:spPr>
        <p:txBody>
          <a:bodyPr/>
          <a:lstStyle/>
          <a:p>
            <a:endParaRPr lang="en-US"/>
          </a:p>
        </p:txBody>
      </p:sp>
      <p:sp>
        <p:nvSpPr>
          <p:cNvPr id="8283" name="Freeform 116"/>
          <p:cNvSpPr>
            <a:spLocks/>
          </p:cNvSpPr>
          <p:nvPr/>
        </p:nvSpPr>
        <p:spPr bwMode="auto">
          <a:xfrm>
            <a:off x="2039938" y="3749675"/>
            <a:ext cx="1016000" cy="1225550"/>
          </a:xfrm>
          <a:custGeom>
            <a:avLst/>
            <a:gdLst>
              <a:gd name="T0" fmla="*/ 2147483647 w 640"/>
              <a:gd name="T1" fmla="*/ 0 h 772"/>
              <a:gd name="T2" fmla="*/ 2147483647 w 640"/>
              <a:gd name="T3" fmla="*/ 2147483647 h 772"/>
              <a:gd name="T4" fmla="*/ 2147483647 w 640"/>
              <a:gd name="T5" fmla="*/ 2147483647 h 772"/>
              <a:gd name="T6" fmla="*/ 2147483647 w 640"/>
              <a:gd name="T7" fmla="*/ 2147483647 h 772"/>
              <a:gd name="T8" fmla="*/ 0 w 640"/>
              <a:gd name="T9" fmla="*/ 2147483647 h 772"/>
              <a:gd name="T10" fmla="*/ 2147483647 w 640"/>
              <a:gd name="T11" fmla="*/ 2147483647 h 772"/>
              <a:gd name="T12" fmla="*/ 2147483647 w 640"/>
              <a:gd name="T13" fmla="*/ 2147483647 h 772"/>
              <a:gd name="T14" fmla="*/ 2147483647 w 640"/>
              <a:gd name="T15" fmla="*/ 2147483647 h 772"/>
              <a:gd name="T16" fmla="*/ 2147483647 w 640"/>
              <a:gd name="T17" fmla="*/ 2147483647 h 772"/>
              <a:gd name="T18" fmla="*/ 2147483647 w 640"/>
              <a:gd name="T19" fmla="*/ 2147483647 h 772"/>
              <a:gd name="T20" fmla="*/ 2147483647 w 640"/>
              <a:gd name="T21" fmla="*/ 2147483647 h 772"/>
              <a:gd name="T22" fmla="*/ 2147483647 w 640"/>
              <a:gd name="T23" fmla="*/ 2147483647 h 772"/>
              <a:gd name="T24" fmla="*/ 2147483647 w 640"/>
              <a:gd name="T25" fmla="*/ 2147483647 h 772"/>
              <a:gd name="T26" fmla="*/ 2147483647 w 640"/>
              <a:gd name="T27" fmla="*/ 2147483647 h 772"/>
              <a:gd name="T28" fmla="*/ 2147483647 w 640"/>
              <a:gd name="T29" fmla="*/ 2147483647 h 772"/>
              <a:gd name="T30" fmla="*/ 2147483647 w 640"/>
              <a:gd name="T31" fmla="*/ 2147483647 h 772"/>
              <a:gd name="T32" fmla="*/ 2147483647 w 640"/>
              <a:gd name="T33" fmla="*/ 2147483647 h 772"/>
              <a:gd name="T34" fmla="*/ 2147483647 w 640"/>
              <a:gd name="T35" fmla="*/ 2147483647 h 772"/>
              <a:gd name="T36" fmla="*/ 2147483647 w 640"/>
              <a:gd name="T37" fmla="*/ 2147483647 h 772"/>
              <a:gd name="T38" fmla="*/ 2147483647 w 640"/>
              <a:gd name="T39" fmla="*/ 0 h 77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40"/>
              <a:gd name="T61" fmla="*/ 0 h 772"/>
              <a:gd name="T62" fmla="*/ 640 w 640"/>
              <a:gd name="T63" fmla="*/ 772 h 77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40" h="772">
                <a:moveTo>
                  <a:pt x="146" y="0"/>
                </a:moveTo>
                <a:lnTo>
                  <a:pt x="639" y="74"/>
                </a:lnTo>
                <a:lnTo>
                  <a:pt x="585" y="771"/>
                </a:lnTo>
                <a:lnTo>
                  <a:pt x="375" y="744"/>
                </a:lnTo>
                <a:lnTo>
                  <a:pt x="0" y="551"/>
                </a:lnTo>
                <a:lnTo>
                  <a:pt x="19" y="514"/>
                </a:lnTo>
                <a:lnTo>
                  <a:pt x="55" y="514"/>
                </a:lnTo>
                <a:lnTo>
                  <a:pt x="55" y="495"/>
                </a:lnTo>
                <a:lnTo>
                  <a:pt x="37" y="450"/>
                </a:lnTo>
                <a:lnTo>
                  <a:pt x="55" y="404"/>
                </a:lnTo>
                <a:lnTo>
                  <a:pt x="55" y="367"/>
                </a:lnTo>
                <a:lnTo>
                  <a:pt x="82" y="367"/>
                </a:lnTo>
                <a:lnTo>
                  <a:pt x="92" y="330"/>
                </a:lnTo>
                <a:lnTo>
                  <a:pt x="64" y="321"/>
                </a:lnTo>
                <a:lnTo>
                  <a:pt x="55" y="239"/>
                </a:lnTo>
                <a:lnTo>
                  <a:pt x="82" y="101"/>
                </a:lnTo>
                <a:lnTo>
                  <a:pt x="100" y="111"/>
                </a:lnTo>
                <a:lnTo>
                  <a:pt x="110" y="138"/>
                </a:lnTo>
                <a:lnTo>
                  <a:pt x="137" y="111"/>
                </a:lnTo>
                <a:lnTo>
                  <a:pt x="146" y="0"/>
                </a:lnTo>
              </a:path>
            </a:pathLst>
          </a:custGeom>
          <a:noFill/>
          <a:ln w="19050" cap="rnd" cmpd="sng">
            <a:solidFill>
              <a:srgbClr val="114FFB"/>
            </a:solidFill>
            <a:prstDash val="solid"/>
            <a:round/>
            <a:headEnd/>
            <a:tailEnd/>
          </a:ln>
        </p:spPr>
        <p:txBody>
          <a:bodyPr/>
          <a:lstStyle/>
          <a:p>
            <a:endParaRPr lang="en-US"/>
          </a:p>
        </p:txBody>
      </p:sp>
      <p:sp>
        <p:nvSpPr>
          <p:cNvPr id="8284" name="Freeform 117"/>
          <p:cNvSpPr>
            <a:spLocks/>
          </p:cNvSpPr>
          <p:nvPr/>
        </p:nvSpPr>
        <p:spPr bwMode="auto">
          <a:xfrm>
            <a:off x="3054350" y="3079750"/>
            <a:ext cx="1104900" cy="860425"/>
          </a:xfrm>
          <a:custGeom>
            <a:avLst/>
            <a:gdLst>
              <a:gd name="T0" fmla="*/ 2147483647 w 696"/>
              <a:gd name="T1" fmla="*/ 0 h 542"/>
              <a:gd name="T2" fmla="*/ 2147483647 w 696"/>
              <a:gd name="T3" fmla="*/ 2147483647 h 542"/>
              <a:gd name="T4" fmla="*/ 2147483647 w 696"/>
              <a:gd name="T5" fmla="*/ 2147483647 h 542"/>
              <a:gd name="T6" fmla="*/ 0 w 696"/>
              <a:gd name="T7" fmla="*/ 2147483647 h 542"/>
              <a:gd name="T8" fmla="*/ 2147483647 w 696"/>
              <a:gd name="T9" fmla="*/ 0 h 542"/>
              <a:gd name="T10" fmla="*/ 0 60000 65536"/>
              <a:gd name="T11" fmla="*/ 0 60000 65536"/>
              <a:gd name="T12" fmla="*/ 0 60000 65536"/>
              <a:gd name="T13" fmla="*/ 0 60000 65536"/>
              <a:gd name="T14" fmla="*/ 0 60000 65536"/>
              <a:gd name="T15" fmla="*/ 0 w 696"/>
              <a:gd name="T16" fmla="*/ 0 h 542"/>
              <a:gd name="T17" fmla="*/ 696 w 696"/>
              <a:gd name="T18" fmla="*/ 542 h 542"/>
            </a:gdLst>
            <a:ahLst/>
            <a:cxnLst>
              <a:cxn ang="T10">
                <a:pos x="T0" y="T1"/>
              </a:cxn>
              <a:cxn ang="T11">
                <a:pos x="T2" y="T3"/>
              </a:cxn>
              <a:cxn ang="T12">
                <a:pos x="T4" y="T5"/>
              </a:cxn>
              <a:cxn ang="T13">
                <a:pos x="T6" y="T7"/>
              </a:cxn>
              <a:cxn ang="T14">
                <a:pos x="T8" y="T9"/>
              </a:cxn>
            </a:cxnLst>
            <a:rect l="T15" t="T16" r="T17" b="T18"/>
            <a:pathLst>
              <a:path w="696" h="542">
                <a:moveTo>
                  <a:pt x="37" y="0"/>
                </a:moveTo>
                <a:lnTo>
                  <a:pt x="695" y="37"/>
                </a:lnTo>
                <a:lnTo>
                  <a:pt x="676" y="541"/>
                </a:lnTo>
                <a:lnTo>
                  <a:pt x="0" y="505"/>
                </a:lnTo>
                <a:lnTo>
                  <a:pt x="37" y="0"/>
                </a:lnTo>
              </a:path>
            </a:pathLst>
          </a:custGeom>
          <a:noFill/>
          <a:ln w="19050" cap="rnd" cmpd="sng">
            <a:solidFill>
              <a:srgbClr val="114FFB"/>
            </a:solidFill>
            <a:prstDash val="solid"/>
            <a:round/>
            <a:headEnd/>
            <a:tailEnd/>
          </a:ln>
        </p:spPr>
        <p:txBody>
          <a:bodyPr/>
          <a:lstStyle/>
          <a:p>
            <a:endParaRPr lang="en-US"/>
          </a:p>
        </p:txBody>
      </p:sp>
      <p:sp>
        <p:nvSpPr>
          <p:cNvPr id="8285" name="Freeform 118"/>
          <p:cNvSpPr>
            <a:spLocks/>
          </p:cNvSpPr>
          <p:nvPr/>
        </p:nvSpPr>
        <p:spPr bwMode="auto">
          <a:xfrm>
            <a:off x="2968625" y="3865563"/>
            <a:ext cx="1014413" cy="1123950"/>
          </a:xfrm>
          <a:custGeom>
            <a:avLst/>
            <a:gdLst>
              <a:gd name="T0" fmla="*/ 2147483647 w 639"/>
              <a:gd name="T1" fmla="*/ 0 h 708"/>
              <a:gd name="T2" fmla="*/ 2147483647 w 639"/>
              <a:gd name="T3" fmla="*/ 2147483647 h 708"/>
              <a:gd name="T4" fmla="*/ 2147483647 w 639"/>
              <a:gd name="T5" fmla="*/ 2147483647 h 708"/>
              <a:gd name="T6" fmla="*/ 2147483647 w 639"/>
              <a:gd name="T7" fmla="*/ 2147483647 h 708"/>
              <a:gd name="T8" fmla="*/ 2147483647 w 639"/>
              <a:gd name="T9" fmla="*/ 2147483647 h 708"/>
              <a:gd name="T10" fmla="*/ 2147483647 w 639"/>
              <a:gd name="T11" fmla="*/ 2147483647 h 708"/>
              <a:gd name="T12" fmla="*/ 2147483647 w 639"/>
              <a:gd name="T13" fmla="*/ 2147483647 h 708"/>
              <a:gd name="T14" fmla="*/ 0 w 639"/>
              <a:gd name="T15" fmla="*/ 2147483647 h 708"/>
              <a:gd name="T16" fmla="*/ 2147483647 w 639"/>
              <a:gd name="T17" fmla="*/ 0 h 7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39"/>
              <a:gd name="T28" fmla="*/ 0 h 708"/>
              <a:gd name="T29" fmla="*/ 639 w 639"/>
              <a:gd name="T30" fmla="*/ 708 h 7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39" h="708">
                <a:moveTo>
                  <a:pt x="54" y="0"/>
                </a:moveTo>
                <a:lnTo>
                  <a:pt x="638" y="46"/>
                </a:lnTo>
                <a:lnTo>
                  <a:pt x="621" y="661"/>
                </a:lnTo>
                <a:lnTo>
                  <a:pt x="265" y="643"/>
                </a:lnTo>
                <a:lnTo>
                  <a:pt x="265" y="661"/>
                </a:lnTo>
                <a:lnTo>
                  <a:pt x="91" y="643"/>
                </a:lnTo>
                <a:lnTo>
                  <a:pt x="82" y="707"/>
                </a:lnTo>
                <a:lnTo>
                  <a:pt x="0" y="697"/>
                </a:lnTo>
                <a:lnTo>
                  <a:pt x="54" y="0"/>
                </a:lnTo>
              </a:path>
            </a:pathLst>
          </a:custGeom>
          <a:noFill/>
          <a:ln w="19050" cap="rnd" cmpd="sng">
            <a:solidFill>
              <a:srgbClr val="114FFB"/>
            </a:solidFill>
            <a:prstDash val="solid"/>
            <a:round/>
            <a:headEnd/>
            <a:tailEnd/>
          </a:ln>
        </p:spPr>
        <p:txBody>
          <a:bodyPr/>
          <a:lstStyle/>
          <a:p>
            <a:endParaRPr lang="en-US"/>
          </a:p>
        </p:txBody>
      </p:sp>
      <p:sp>
        <p:nvSpPr>
          <p:cNvPr id="8286" name="Freeform 119"/>
          <p:cNvSpPr>
            <a:spLocks/>
          </p:cNvSpPr>
          <p:nvPr/>
        </p:nvSpPr>
        <p:spPr bwMode="auto">
          <a:xfrm>
            <a:off x="3394075" y="4040188"/>
            <a:ext cx="2092325" cy="2085975"/>
          </a:xfrm>
          <a:custGeom>
            <a:avLst/>
            <a:gdLst>
              <a:gd name="T0" fmla="*/ 2147483647 w 1343"/>
              <a:gd name="T1" fmla="*/ 0 h 1314"/>
              <a:gd name="T2" fmla="*/ 2147483647 w 1343"/>
              <a:gd name="T3" fmla="*/ 0 h 1314"/>
              <a:gd name="T4" fmla="*/ 2147483647 w 1343"/>
              <a:gd name="T5" fmla="*/ 2147483647 h 1314"/>
              <a:gd name="T6" fmla="*/ 2147483647 w 1343"/>
              <a:gd name="T7" fmla="*/ 2147483647 h 1314"/>
              <a:gd name="T8" fmla="*/ 2147483647 w 1343"/>
              <a:gd name="T9" fmla="*/ 2147483647 h 1314"/>
              <a:gd name="T10" fmla="*/ 2147483647 w 1343"/>
              <a:gd name="T11" fmla="*/ 2147483647 h 1314"/>
              <a:gd name="T12" fmla="*/ 2147483647 w 1343"/>
              <a:gd name="T13" fmla="*/ 2147483647 h 1314"/>
              <a:gd name="T14" fmla="*/ 2147483647 w 1343"/>
              <a:gd name="T15" fmla="*/ 2147483647 h 1314"/>
              <a:gd name="T16" fmla="*/ 2147483647 w 1343"/>
              <a:gd name="T17" fmla="*/ 2147483647 h 1314"/>
              <a:gd name="T18" fmla="*/ 2147483647 w 1343"/>
              <a:gd name="T19" fmla="*/ 2147483647 h 1314"/>
              <a:gd name="T20" fmla="*/ 2147483647 w 1343"/>
              <a:gd name="T21" fmla="*/ 2147483647 h 1314"/>
              <a:gd name="T22" fmla="*/ 2147483647 w 1343"/>
              <a:gd name="T23" fmla="*/ 2147483647 h 1314"/>
              <a:gd name="T24" fmla="*/ 2147483647 w 1343"/>
              <a:gd name="T25" fmla="*/ 2147483647 h 1314"/>
              <a:gd name="T26" fmla="*/ 2147483647 w 1343"/>
              <a:gd name="T27" fmla="*/ 2147483647 h 1314"/>
              <a:gd name="T28" fmla="*/ 2147483647 w 1343"/>
              <a:gd name="T29" fmla="*/ 2147483647 h 1314"/>
              <a:gd name="T30" fmla="*/ 2147483647 w 1343"/>
              <a:gd name="T31" fmla="*/ 2147483647 h 1314"/>
              <a:gd name="T32" fmla="*/ 2147483647 w 1343"/>
              <a:gd name="T33" fmla="*/ 2147483647 h 1314"/>
              <a:gd name="T34" fmla="*/ 2147483647 w 1343"/>
              <a:gd name="T35" fmla="*/ 2147483647 h 1314"/>
              <a:gd name="T36" fmla="*/ 2147483647 w 1343"/>
              <a:gd name="T37" fmla="*/ 2147483647 h 1314"/>
              <a:gd name="T38" fmla="*/ 2147483647 w 1343"/>
              <a:gd name="T39" fmla="*/ 2147483647 h 1314"/>
              <a:gd name="T40" fmla="*/ 2147483647 w 1343"/>
              <a:gd name="T41" fmla="*/ 2147483647 h 1314"/>
              <a:gd name="T42" fmla="*/ 2147483647 w 1343"/>
              <a:gd name="T43" fmla="*/ 2147483647 h 1314"/>
              <a:gd name="T44" fmla="*/ 2147483647 w 1343"/>
              <a:gd name="T45" fmla="*/ 2147483647 h 1314"/>
              <a:gd name="T46" fmla="*/ 2147483647 w 1343"/>
              <a:gd name="T47" fmla="*/ 2147483647 h 1314"/>
              <a:gd name="T48" fmla="*/ 2147483647 w 1343"/>
              <a:gd name="T49" fmla="*/ 2147483647 h 1314"/>
              <a:gd name="T50" fmla="*/ 2147483647 w 1343"/>
              <a:gd name="T51" fmla="*/ 2147483647 h 1314"/>
              <a:gd name="T52" fmla="*/ 2147483647 w 1343"/>
              <a:gd name="T53" fmla="*/ 2147483647 h 1314"/>
              <a:gd name="T54" fmla="*/ 2147483647 w 1343"/>
              <a:gd name="T55" fmla="*/ 2147483647 h 1314"/>
              <a:gd name="T56" fmla="*/ 2147483647 w 1343"/>
              <a:gd name="T57" fmla="*/ 2147483647 h 1314"/>
              <a:gd name="T58" fmla="*/ 2147483647 w 1343"/>
              <a:gd name="T59" fmla="*/ 2147483647 h 1314"/>
              <a:gd name="T60" fmla="*/ 2147483647 w 1343"/>
              <a:gd name="T61" fmla="*/ 2147483647 h 1314"/>
              <a:gd name="T62" fmla="*/ 2147483647 w 1343"/>
              <a:gd name="T63" fmla="*/ 2147483647 h 1314"/>
              <a:gd name="T64" fmla="*/ 2147483647 w 1343"/>
              <a:gd name="T65" fmla="*/ 2147483647 h 1314"/>
              <a:gd name="T66" fmla="*/ 2147483647 w 1343"/>
              <a:gd name="T67" fmla="*/ 2147483647 h 1314"/>
              <a:gd name="T68" fmla="*/ 2147483647 w 1343"/>
              <a:gd name="T69" fmla="*/ 2147483647 h 1314"/>
              <a:gd name="T70" fmla="*/ 2147483647 w 1343"/>
              <a:gd name="T71" fmla="*/ 2147483647 h 1314"/>
              <a:gd name="T72" fmla="*/ 2147483647 w 1343"/>
              <a:gd name="T73" fmla="*/ 2147483647 h 1314"/>
              <a:gd name="T74" fmla="*/ 2147483647 w 1343"/>
              <a:gd name="T75" fmla="*/ 2147483647 h 1314"/>
              <a:gd name="T76" fmla="*/ 2147483647 w 1343"/>
              <a:gd name="T77" fmla="*/ 2147483647 h 1314"/>
              <a:gd name="T78" fmla="*/ 2147483647 w 1343"/>
              <a:gd name="T79" fmla="*/ 2147483647 h 1314"/>
              <a:gd name="T80" fmla="*/ 2147483647 w 1343"/>
              <a:gd name="T81" fmla="*/ 2147483647 h 1314"/>
              <a:gd name="T82" fmla="*/ 2147483647 w 1343"/>
              <a:gd name="T83" fmla="*/ 2147483647 h 1314"/>
              <a:gd name="T84" fmla="*/ 2147483647 w 1343"/>
              <a:gd name="T85" fmla="*/ 2147483647 h 1314"/>
              <a:gd name="T86" fmla="*/ 2147483647 w 1343"/>
              <a:gd name="T87" fmla="*/ 2147483647 h 1314"/>
              <a:gd name="T88" fmla="*/ 2147483647 w 1343"/>
              <a:gd name="T89" fmla="*/ 2147483647 h 1314"/>
              <a:gd name="T90" fmla="*/ 2147483647 w 1343"/>
              <a:gd name="T91" fmla="*/ 2147483647 h 1314"/>
              <a:gd name="T92" fmla="*/ 2147483647 w 1343"/>
              <a:gd name="T93" fmla="*/ 2147483647 h 1314"/>
              <a:gd name="T94" fmla="*/ 2147483647 w 1343"/>
              <a:gd name="T95" fmla="*/ 2147483647 h 1314"/>
              <a:gd name="T96" fmla="*/ 2147483647 w 1343"/>
              <a:gd name="T97" fmla="*/ 2147483647 h 1314"/>
              <a:gd name="T98" fmla="*/ 0 w 1343"/>
              <a:gd name="T99" fmla="*/ 2147483647 h 1314"/>
              <a:gd name="T100" fmla="*/ 0 w 1343"/>
              <a:gd name="T101" fmla="*/ 2147483647 h 1314"/>
              <a:gd name="T102" fmla="*/ 2147483647 w 1343"/>
              <a:gd name="T103" fmla="*/ 2147483647 h 1314"/>
              <a:gd name="T104" fmla="*/ 2147483647 w 1343"/>
              <a:gd name="T105" fmla="*/ 0 h 131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43"/>
              <a:gd name="T160" fmla="*/ 0 h 1314"/>
              <a:gd name="T161" fmla="*/ 1343 w 1343"/>
              <a:gd name="T162" fmla="*/ 1314 h 131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43" h="1314">
                <a:moveTo>
                  <a:pt x="374" y="0"/>
                </a:moveTo>
                <a:lnTo>
                  <a:pt x="666" y="0"/>
                </a:lnTo>
                <a:lnTo>
                  <a:pt x="666" y="239"/>
                </a:lnTo>
                <a:lnTo>
                  <a:pt x="703" y="267"/>
                </a:lnTo>
                <a:lnTo>
                  <a:pt x="749" y="257"/>
                </a:lnTo>
                <a:lnTo>
                  <a:pt x="812" y="294"/>
                </a:lnTo>
                <a:lnTo>
                  <a:pt x="867" y="294"/>
                </a:lnTo>
                <a:lnTo>
                  <a:pt x="877" y="322"/>
                </a:lnTo>
                <a:lnTo>
                  <a:pt x="894" y="322"/>
                </a:lnTo>
                <a:lnTo>
                  <a:pt x="957" y="331"/>
                </a:lnTo>
                <a:lnTo>
                  <a:pt x="976" y="312"/>
                </a:lnTo>
                <a:lnTo>
                  <a:pt x="1040" y="340"/>
                </a:lnTo>
                <a:lnTo>
                  <a:pt x="1113" y="312"/>
                </a:lnTo>
                <a:lnTo>
                  <a:pt x="1159" y="303"/>
                </a:lnTo>
                <a:lnTo>
                  <a:pt x="1241" y="349"/>
                </a:lnTo>
                <a:lnTo>
                  <a:pt x="1278" y="340"/>
                </a:lnTo>
                <a:lnTo>
                  <a:pt x="1287" y="542"/>
                </a:lnTo>
                <a:lnTo>
                  <a:pt x="1342" y="643"/>
                </a:lnTo>
                <a:lnTo>
                  <a:pt x="1333" y="708"/>
                </a:lnTo>
                <a:lnTo>
                  <a:pt x="1323" y="744"/>
                </a:lnTo>
                <a:lnTo>
                  <a:pt x="1323" y="789"/>
                </a:lnTo>
                <a:lnTo>
                  <a:pt x="1305" y="826"/>
                </a:lnTo>
                <a:lnTo>
                  <a:pt x="1177" y="928"/>
                </a:lnTo>
                <a:lnTo>
                  <a:pt x="1067" y="974"/>
                </a:lnTo>
                <a:lnTo>
                  <a:pt x="967" y="1065"/>
                </a:lnTo>
                <a:lnTo>
                  <a:pt x="957" y="1166"/>
                </a:lnTo>
                <a:lnTo>
                  <a:pt x="957" y="1258"/>
                </a:lnTo>
                <a:lnTo>
                  <a:pt x="986" y="1276"/>
                </a:lnTo>
                <a:lnTo>
                  <a:pt x="986" y="1304"/>
                </a:lnTo>
                <a:lnTo>
                  <a:pt x="957" y="1313"/>
                </a:lnTo>
                <a:lnTo>
                  <a:pt x="812" y="1267"/>
                </a:lnTo>
                <a:lnTo>
                  <a:pt x="767" y="1248"/>
                </a:lnTo>
                <a:lnTo>
                  <a:pt x="767" y="1203"/>
                </a:lnTo>
                <a:lnTo>
                  <a:pt x="730" y="1166"/>
                </a:lnTo>
                <a:lnTo>
                  <a:pt x="740" y="1120"/>
                </a:lnTo>
                <a:lnTo>
                  <a:pt x="657" y="1020"/>
                </a:lnTo>
                <a:lnTo>
                  <a:pt x="575" y="872"/>
                </a:lnTo>
                <a:lnTo>
                  <a:pt x="530" y="844"/>
                </a:lnTo>
                <a:lnTo>
                  <a:pt x="411" y="818"/>
                </a:lnTo>
                <a:lnTo>
                  <a:pt x="374" y="881"/>
                </a:lnTo>
                <a:lnTo>
                  <a:pt x="337" y="936"/>
                </a:lnTo>
                <a:lnTo>
                  <a:pt x="255" y="890"/>
                </a:lnTo>
                <a:lnTo>
                  <a:pt x="192" y="844"/>
                </a:lnTo>
                <a:lnTo>
                  <a:pt x="174" y="808"/>
                </a:lnTo>
                <a:lnTo>
                  <a:pt x="182" y="780"/>
                </a:lnTo>
                <a:lnTo>
                  <a:pt x="164" y="744"/>
                </a:lnTo>
                <a:lnTo>
                  <a:pt x="145" y="689"/>
                </a:lnTo>
                <a:lnTo>
                  <a:pt x="81" y="670"/>
                </a:lnTo>
                <a:lnTo>
                  <a:pt x="36" y="606"/>
                </a:lnTo>
                <a:lnTo>
                  <a:pt x="0" y="551"/>
                </a:lnTo>
                <a:lnTo>
                  <a:pt x="0" y="533"/>
                </a:lnTo>
                <a:lnTo>
                  <a:pt x="356" y="551"/>
                </a:lnTo>
                <a:lnTo>
                  <a:pt x="374" y="0"/>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287" name="Freeform 120"/>
          <p:cNvSpPr>
            <a:spLocks/>
          </p:cNvSpPr>
          <p:nvPr/>
        </p:nvSpPr>
        <p:spPr bwMode="auto">
          <a:xfrm>
            <a:off x="5384800" y="4667250"/>
            <a:ext cx="863600" cy="742950"/>
          </a:xfrm>
          <a:custGeom>
            <a:avLst/>
            <a:gdLst>
              <a:gd name="T0" fmla="*/ 0 w 539"/>
              <a:gd name="T1" fmla="*/ 2147483647 h 496"/>
              <a:gd name="T2" fmla="*/ 2147483647 w 539"/>
              <a:gd name="T3" fmla="*/ 0 h 496"/>
              <a:gd name="T4" fmla="*/ 2147483647 w 539"/>
              <a:gd name="T5" fmla="*/ 2147483647 h 496"/>
              <a:gd name="T6" fmla="*/ 2147483647 w 539"/>
              <a:gd name="T7" fmla="*/ 2147483647 h 496"/>
              <a:gd name="T8" fmla="*/ 2147483647 w 539"/>
              <a:gd name="T9" fmla="*/ 2147483647 h 496"/>
              <a:gd name="T10" fmla="*/ 2147483647 w 539"/>
              <a:gd name="T11" fmla="*/ 2147483647 h 496"/>
              <a:gd name="T12" fmla="*/ 2147483647 w 539"/>
              <a:gd name="T13" fmla="*/ 2147483647 h 496"/>
              <a:gd name="T14" fmla="*/ 2147483647 w 539"/>
              <a:gd name="T15" fmla="*/ 2147483647 h 496"/>
              <a:gd name="T16" fmla="*/ 2147483647 w 539"/>
              <a:gd name="T17" fmla="*/ 2147483647 h 496"/>
              <a:gd name="T18" fmla="*/ 2147483647 w 539"/>
              <a:gd name="T19" fmla="*/ 2147483647 h 496"/>
              <a:gd name="T20" fmla="*/ 2147483647 w 539"/>
              <a:gd name="T21" fmla="*/ 2147483647 h 496"/>
              <a:gd name="T22" fmla="*/ 2147483647 w 539"/>
              <a:gd name="T23" fmla="*/ 2147483647 h 496"/>
              <a:gd name="T24" fmla="*/ 2147483647 w 539"/>
              <a:gd name="T25" fmla="*/ 2147483647 h 496"/>
              <a:gd name="T26" fmla="*/ 2147483647 w 539"/>
              <a:gd name="T27" fmla="*/ 2147483647 h 496"/>
              <a:gd name="T28" fmla="*/ 2147483647 w 539"/>
              <a:gd name="T29" fmla="*/ 2147483647 h 496"/>
              <a:gd name="T30" fmla="*/ 2147483647 w 539"/>
              <a:gd name="T31" fmla="*/ 2147483647 h 496"/>
              <a:gd name="T32" fmla="*/ 2147483647 w 539"/>
              <a:gd name="T33" fmla="*/ 2147483647 h 496"/>
              <a:gd name="T34" fmla="*/ 2147483647 w 539"/>
              <a:gd name="T35" fmla="*/ 2147483647 h 496"/>
              <a:gd name="T36" fmla="*/ 2147483647 w 539"/>
              <a:gd name="T37" fmla="*/ 2147483647 h 496"/>
              <a:gd name="T38" fmla="*/ 2147483647 w 539"/>
              <a:gd name="T39" fmla="*/ 2147483647 h 496"/>
              <a:gd name="T40" fmla="*/ 2147483647 w 539"/>
              <a:gd name="T41" fmla="*/ 2147483647 h 496"/>
              <a:gd name="T42" fmla="*/ 2147483647 w 539"/>
              <a:gd name="T43" fmla="*/ 2147483647 h 496"/>
              <a:gd name="T44" fmla="*/ 2147483647 w 539"/>
              <a:gd name="T45" fmla="*/ 2147483647 h 496"/>
              <a:gd name="T46" fmla="*/ 2147483647 w 539"/>
              <a:gd name="T47" fmla="*/ 2147483647 h 496"/>
              <a:gd name="T48" fmla="*/ 2147483647 w 539"/>
              <a:gd name="T49" fmla="*/ 2147483647 h 496"/>
              <a:gd name="T50" fmla="*/ 2147483647 w 539"/>
              <a:gd name="T51" fmla="*/ 2147483647 h 496"/>
              <a:gd name="T52" fmla="*/ 2147483647 w 539"/>
              <a:gd name="T53" fmla="*/ 2147483647 h 496"/>
              <a:gd name="T54" fmla="*/ 2147483647 w 539"/>
              <a:gd name="T55" fmla="*/ 2147483647 h 496"/>
              <a:gd name="T56" fmla="*/ 2147483647 w 539"/>
              <a:gd name="T57" fmla="*/ 2147483647 h 496"/>
              <a:gd name="T58" fmla="*/ 2147483647 w 539"/>
              <a:gd name="T59" fmla="*/ 2147483647 h 496"/>
              <a:gd name="T60" fmla="*/ 2147483647 w 539"/>
              <a:gd name="T61" fmla="*/ 2147483647 h 496"/>
              <a:gd name="T62" fmla="*/ 2147483647 w 539"/>
              <a:gd name="T63" fmla="*/ 2147483647 h 496"/>
              <a:gd name="T64" fmla="*/ 2147483647 w 539"/>
              <a:gd name="T65" fmla="*/ 2147483647 h 496"/>
              <a:gd name="T66" fmla="*/ 2147483647 w 539"/>
              <a:gd name="T67" fmla="*/ 2147483647 h 496"/>
              <a:gd name="T68" fmla="*/ 2147483647 w 539"/>
              <a:gd name="T69" fmla="*/ 2147483647 h 496"/>
              <a:gd name="T70" fmla="*/ 2147483647 w 539"/>
              <a:gd name="T71" fmla="*/ 2147483647 h 496"/>
              <a:gd name="T72" fmla="*/ 2147483647 w 539"/>
              <a:gd name="T73" fmla="*/ 2147483647 h 496"/>
              <a:gd name="T74" fmla="*/ 2147483647 w 539"/>
              <a:gd name="T75" fmla="*/ 2147483647 h 496"/>
              <a:gd name="T76" fmla="*/ 2147483647 w 539"/>
              <a:gd name="T77" fmla="*/ 2147483647 h 496"/>
              <a:gd name="T78" fmla="*/ 2147483647 w 539"/>
              <a:gd name="T79" fmla="*/ 2147483647 h 496"/>
              <a:gd name="T80" fmla="*/ 2147483647 w 539"/>
              <a:gd name="T81" fmla="*/ 2147483647 h 496"/>
              <a:gd name="T82" fmla="*/ 2147483647 w 539"/>
              <a:gd name="T83" fmla="*/ 2147483647 h 496"/>
              <a:gd name="T84" fmla="*/ 2147483647 w 539"/>
              <a:gd name="T85" fmla="*/ 2147483647 h 496"/>
              <a:gd name="T86" fmla="*/ 2147483647 w 539"/>
              <a:gd name="T87" fmla="*/ 2147483647 h 496"/>
              <a:gd name="T88" fmla="*/ 2147483647 w 539"/>
              <a:gd name="T89" fmla="*/ 2147483647 h 496"/>
              <a:gd name="T90" fmla="*/ 2147483647 w 539"/>
              <a:gd name="T91" fmla="*/ 2147483647 h 496"/>
              <a:gd name="T92" fmla="*/ 2147483647 w 539"/>
              <a:gd name="T93" fmla="*/ 2147483647 h 496"/>
              <a:gd name="T94" fmla="*/ 2147483647 w 539"/>
              <a:gd name="T95" fmla="*/ 2147483647 h 496"/>
              <a:gd name="T96" fmla="*/ 2147483647 w 539"/>
              <a:gd name="T97" fmla="*/ 2147483647 h 496"/>
              <a:gd name="T98" fmla="*/ 2147483647 w 539"/>
              <a:gd name="T99" fmla="*/ 2147483647 h 496"/>
              <a:gd name="T100" fmla="*/ 2147483647 w 539"/>
              <a:gd name="T101" fmla="*/ 2147483647 h 496"/>
              <a:gd name="T102" fmla="*/ 2147483647 w 539"/>
              <a:gd name="T103" fmla="*/ 2147483647 h 496"/>
              <a:gd name="T104" fmla="*/ 0 w 539"/>
              <a:gd name="T105" fmla="*/ 2147483647 h 4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39"/>
              <a:gd name="T160" fmla="*/ 0 h 496"/>
              <a:gd name="T161" fmla="*/ 539 w 539"/>
              <a:gd name="T162" fmla="*/ 496 h 4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39" h="496">
                <a:moveTo>
                  <a:pt x="0" y="19"/>
                </a:moveTo>
                <a:lnTo>
                  <a:pt x="282" y="0"/>
                </a:lnTo>
                <a:lnTo>
                  <a:pt x="301" y="37"/>
                </a:lnTo>
                <a:lnTo>
                  <a:pt x="310" y="83"/>
                </a:lnTo>
                <a:lnTo>
                  <a:pt x="319" y="92"/>
                </a:lnTo>
                <a:lnTo>
                  <a:pt x="292" y="156"/>
                </a:lnTo>
                <a:lnTo>
                  <a:pt x="256" y="175"/>
                </a:lnTo>
                <a:lnTo>
                  <a:pt x="282" y="202"/>
                </a:lnTo>
                <a:lnTo>
                  <a:pt x="256" y="229"/>
                </a:lnTo>
                <a:lnTo>
                  <a:pt x="264" y="248"/>
                </a:lnTo>
                <a:lnTo>
                  <a:pt x="447" y="239"/>
                </a:lnTo>
                <a:lnTo>
                  <a:pt x="438" y="266"/>
                </a:lnTo>
                <a:lnTo>
                  <a:pt x="466" y="285"/>
                </a:lnTo>
                <a:lnTo>
                  <a:pt x="483" y="321"/>
                </a:lnTo>
                <a:lnTo>
                  <a:pt x="438" y="331"/>
                </a:lnTo>
                <a:lnTo>
                  <a:pt x="420" y="321"/>
                </a:lnTo>
                <a:lnTo>
                  <a:pt x="392" y="339"/>
                </a:lnTo>
                <a:lnTo>
                  <a:pt x="429" y="358"/>
                </a:lnTo>
                <a:lnTo>
                  <a:pt x="447" y="339"/>
                </a:lnTo>
                <a:lnTo>
                  <a:pt x="475" y="331"/>
                </a:lnTo>
                <a:lnTo>
                  <a:pt x="456" y="349"/>
                </a:lnTo>
                <a:lnTo>
                  <a:pt x="483" y="367"/>
                </a:lnTo>
                <a:lnTo>
                  <a:pt x="483" y="349"/>
                </a:lnTo>
                <a:lnTo>
                  <a:pt x="529" y="331"/>
                </a:lnTo>
                <a:lnTo>
                  <a:pt x="511" y="349"/>
                </a:lnTo>
                <a:lnTo>
                  <a:pt x="511" y="386"/>
                </a:lnTo>
                <a:lnTo>
                  <a:pt x="483" y="377"/>
                </a:lnTo>
                <a:lnTo>
                  <a:pt x="483" y="404"/>
                </a:lnTo>
                <a:lnTo>
                  <a:pt x="538" y="449"/>
                </a:lnTo>
                <a:lnTo>
                  <a:pt x="511" y="495"/>
                </a:lnTo>
                <a:lnTo>
                  <a:pt x="511" y="459"/>
                </a:lnTo>
                <a:lnTo>
                  <a:pt x="475" y="449"/>
                </a:lnTo>
                <a:lnTo>
                  <a:pt x="456" y="432"/>
                </a:lnTo>
                <a:lnTo>
                  <a:pt x="429" y="477"/>
                </a:lnTo>
                <a:lnTo>
                  <a:pt x="356" y="468"/>
                </a:lnTo>
                <a:lnTo>
                  <a:pt x="310" y="468"/>
                </a:lnTo>
                <a:lnTo>
                  <a:pt x="328" y="449"/>
                </a:lnTo>
                <a:lnTo>
                  <a:pt x="319" y="413"/>
                </a:lnTo>
                <a:lnTo>
                  <a:pt x="292" y="441"/>
                </a:lnTo>
                <a:lnTo>
                  <a:pt x="246" y="413"/>
                </a:lnTo>
                <a:lnTo>
                  <a:pt x="246" y="394"/>
                </a:lnTo>
                <a:lnTo>
                  <a:pt x="219" y="404"/>
                </a:lnTo>
                <a:lnTo>
                  <a:pt x="228" y="432"/>
                </a:lnTo>
                <a:lnTo>
                  <a:pt x="191" y="441"/>
                </a:lnTo>
                <a:lnTo>
                  <a:pt x="109" y="423"/>
                </a:lnTo>
                <a:lnTo>
                  <a:pt x="45" y="432"/>
                </a:lnTo>
                <a:lnTo>
                  <a:pt x="54" y="367"/>
                </a:lnTo>
                <a:lnTo>
                  <a:pt x="45" y="339"/>
                </a:lnTo>
                <a:lnTo>
                  <a:pt x="72" y="266"/>
                </a:lnTo>
                <a:lnTo>
                  <a:pt x="54" y="239"/>
                </a:lnTo>
                <a:lnTo>
                  <a:pt x="26" y="156"/>
                </a:lnTo>
                <a:lnTo>
                  <a:pt x="9" y="147"/>
                </a:lnTo>
                <a:lnTo>
                  <a:pt x="0" y="19"/>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288" name="Freeform 121"/>
          <p:cNvSpPr>
            <a:spLocks/>
          </p:cNvSpPr>
          <p:nvPr/>
        </p:nvSpPr>
        <p:spPr bwMode="auto">
          <a:xfrm>
            <a:off x="5969000" y="3721100"/>
            <a:ext cx="1290638" cy="539750"/>
          </a:xfrm>
          <a:custGeom>
            <a:avLst/>
            <a:gdLst>
              <a:gd name="T0" fmla="*/ 2147483647 w 813"/>
              <a:gd name="T1" fmla="*/ 2147483647 h 340"/>
              <a:gd name="T2" fmla="*/ 2147483647 w 813"/>
              <a:gd name="T3" fmla="*/ 2147483647 h 340"/>
              <a:gd name="T4" fmla="*/ 2147483647 w 813"/>
              <a:gd name="T5" fmla="*/ 2147483647 h 340"/>
              <a:gd name="T6" fmla="*/ 2147483647 w 813"/>
              <a:gd name="T7" fmla="*/ 2147483647 h 340"/>
              <a:gd name="T8" fmla="*/ 2147483647 w 813"/>
              <a:gd name="T9" fmla="*/ 2147483647 h 340"/>
              <a:gd name="T10" fmla="*/ 2147483647 w 813"/>
              <a:gd name="T11" fmla="*/ 2147483647 h 340"/>
              <a:gd name="T12" fmla="*/ 2147483647 w 813"/>
              <a:gd name="T13" fmla="*/ 2147483647 h 340"/>
              <a:gd name="T14" fmla="*/ 2147483647 w 813"/>
              <a:gd name="T15" fmla="*/ 0 h 340"/>
              <a:gd name="T16" fmla="*/ 2147483647 w 813"/>
              <a:gd name="T17" fmla="*/ 0 h 340"/>
              <a:gd name="T18" fmla="*/ 2147483647 w 813"/>
              <a:gd name="T19" fmla="*/ 2147483647 h 340"/>
              <a:gd name="T20" fmla="*/ 2147483647 w 813"/>
              <a:gd name="T21" fmla="*/ 2147483647 h 340"/>
              <a:gd name="T22" fmla="*/ 2147483647 w 813"/>
              <a:gd name="T23" fmla="*/ 2147483647 h 340"/>
              <a:gd name="T24" fmla="*/ 2147483647 w 813"/>
              <a:gd name="T25" fmla="*/ 2147483647 h 340"/>
              <a:gd name="T26" fmla="*/ 2147483647 w 813"/>
              <a:gd name="T27" fmla="*/ 2147483647 h 340"/>
              <a:gd name="T28" fmla="*/ 2147483647 w 813"/>
              <a:gd name="T29" fmla="*/ 2147483647 h 340"/>
              <a:gd name="T30" fmla="*/ 2147483647 w 813"/>
              <a:gd name="T31" fmla="*/ 2147483647 h 340"/>
              <a:gd name="T32" fmla="*/ 2147483647 w 813"/>
              <a:gd name="T33" fmla="*/ 2147483647 h 340"/>
              <a:gd name="T34" fmla="*/ 2147483647 w 813"/>
              <a:gd name="T35" fmla="*/ 2147483647 h 340"/>
              <a:gd name="T36" fmla="*/ 2147483647 w 813"/>
              <a:gd name="T37" fmla="*/ 2147483647 h 340"/>
              <a:gd name="T38" fmla="*/ 2147483647 w 813"/>
              <a:gd name="T39" fmla="*/ 2147483647 h 340"/>
              <a:gd name="T40" fmla="*/ 2147483647 w 813"/>
              <a:gd name="T41" fmla="*/ 2147483647 h 340"/>
              <a:gd name="T42" fmla="*/ 0 w 813"/>
              <a:gd name="T43" fmla="*/ 2147483647 h 340"/>
              <a:gd name="T44" fmla="*/ 2147483647 w 813"/>
              <a:gd name="T45" fmla="*/ 2147483647 h 340"/>
              <a:gd name="T46" fmla="*/ 2147483647 w 813"/>
              <a:gd name="T47" fmla="*/ 2147483647 h 340"/>
              <a:gd name="T48" fmla="*/ 2147483647 w 813"/>
              <a:gd name="T49" fmla="*/ 2147483647 h 340"/>
              <a:gd name="T50" fmla="*/ 2147483647 w 813"/>
              <a:gd name="T51" fmla="*/ 2147483647 h 340"/>
              <a:gd name="T52" fmla="*/ 2147483647 w 813"/>
              <a:gd name="T53" fmla="*/ 2147483647 h 340"/>
              <a:gd name="T54" fmla="*/ 2147483647 w 813"/>
              <a:gd name="T55" fmla="*/ 2147483647 h 340"/>
              <a:gd name="T56" fmla="*/ 2147483647 w 813"/>
              <a:gd name="T57" fmla="*/ 2147483647 h 34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13"/>
              <a:gd name="T88" fmla="*/ 0 h 340"/>
              <a:gd name="T89" fmla="*/ 813 w 813"/>
              <a:gd name="T90" fmla="*/ 340 h 34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13" h="340">
                <a:moveTo>
                  <a:pt x="55" y="147"/>
                </a:moveTo>
                <a:lnTo>
                  <a:pt x="200" y="129"/>
                </a:lnTo>
                <a:lnTo>
                  <a:pt x="191" y="110"/>
                </a:lnTo>
                <a:lnTo>
                  <a:pt x="219" y="110"/>
                </a:lnTo>
                <a:lnTo>
                  <a:pt x="347" y="91"/>
                </a:lnTo>
                <a:lnTo>
                  <a:pt x="401" y="82"/>
                </a:lnTo>
                <a:lnTo>
                  <a:pt x="456" y="82"/>
                </a:lnTo>
                <a:lnTo>
                  <a:pt x="794" y="0"/>
                </a:lnTo>
                <a:lnTo>
                  <a:pt x="812" y="0"/>
                </a:lnTo>
                <a:lnTo>
                  <a:pt x="812" y="45"/>
                </a:lnTo>
                <a:lnTo>
                  <a:pt x="803" y="45"/>
                </a:lnTo>
                <a:lnTo>
                  <a:pt x="794" y="82"/>
                </a:lnTo>
                <a:lnTo>
                  <a:pt x="758" y="82"/>
                </a:lnTo>
                <a:lnTo>
                  <a:pt x="748" y="101"/>
                </a:lnTo>
                <a:lnTo>
                  <a:pt x="731" y="101"/>
                </a:lnTo>
                <a:lnTo>
                  <a:pt x="703" y="129"/>
                </a:lnTo>
                <a:lnTo>
                  <a:pt x="630" y="174"/>
                </a:lnTo>
                <a:lnTo>
                  <a:pt x="603" y="193"/>
                </a:lnTo>
                <a:lnTo>
                  <a:pt x="603" y="211"/>
                </a:lnTo>
                <a:lnTo>
                  <a:pt x="593" y="211"/>
                </a:lnTo>
                <a:lnTo>
                  <a:pt x="584" y="256"/>
                </a:lnTo>
                <a:lnTo>
                  <a:pt x="0" y="339"/>
                </a:lnTo>
                <a:lnTo>
                  <a:pt x="9" y="293"/>
                </a:lnTo>
                <a:lnTo>
                  <a:pt x="26" y="266"/>
                </a:lnTo>
                <a:lnTo>
                  <a:pt x="26" y="248"/>
                </a:lnTo>
                <a:lnTo>
                  <a:pt x="26" y="229"/>
                </a:lnTo>
                <a:lnTo>
                  <a:pt x="45" y="193"/>
                </a:lnTo>
                <a:lnTo>
                  <a:pt x="55" y="165"/>
                </a:lnTo>
                <a:lnTo>
                  <a:pt x="55" y="147"/>
                </a:lnTo>
              </a:path>
            </a:pathLst>
          </a:custGeom>
          <a:noFill/>
          <a:ln w="19050" cap="rnd" cmpd="sng">
            <a:solidFill>
              <a:srgbClr val="114FFB"/>
            </a:solidFill>
            <a:prstDash val="solid"/>
            <a:round/>
            <a:headEnd/>
            <a:tailEnd/>
          </a:ln>
        </p:spPr>
        <p:txBody>
          <a:bodyPr/>
          <a:lstStyle/>
          <a:p>
            <a:endParaRPr lang="en-US"/>
          </a:p>
        </p:txBody>
      </p:sp>
      <p:sp>
        <p:nvSpPr>
          <p:cNvPr id="8289" name="Freeform 122"/>
          <p:cNvSpPr>
            <a:spLocks/>
          </p:cNvSpPr>
          <p:nvPr/>
        </p:nvSpPr>
        <p:spPr bwMode="auto">
          <a:xfrm>
            <a:off x="6400800" y="4876800"/>
            <a:ext cx="1600200" cy="1079500"/>
          </a:xfrm>
          <a:custGeom>
            <a:avLst/>
            <a:gdLst>
              <a:gd name="T0" fmla="*/ 0 w 896"/>
              <a:gd name="T1" fmla="*/ 2147483647 h 680"/>
              <a:gd name="T2" fmla="*/ 2147483647 w 896"/>
              <a:gd name="T3" fmla="*/ 2147483647 h 680"/>
              <a:gd name="T4" fmla="*/ 2147483647 w 896"/>
              <a:gd name="T5" fmla="*/ 2147483647 h 680"/>
              <a:gd name="T6" fmla="*/ 2147483647 w 896"/>
              <a:gd name="T7" fmla="*/ 2147483647 h 680"/>
              <a:gd name="T8" fmla="*/ 2147483647 w 896"/>
              <a:gd name="T9" fmla="*/ 2147483647 h 680"/>
              <a:gd name="T10" fmla="*/ 2147483647 w 896"/>
              <a:gd name="T11" fmla="*/ 2147483647 h 680"/>
              <a:gd name="T12" fmla="*/ 2147483647 w 896"/>
              <a:gd name="T13" fmla="*/ 0 h 680"/>
              <a:gd name="T14" fmla="*/ 2147483647 w 896"/>
              <a:gd name="T15" fmla="*/ 0 h 680"/>
              <a:gd name="T16" fmla="*/ 2147483647 w 896"/>
              <a:gd name="T17" fmla="*/ 2147483647 h 680"/>
              <a:gd name="T18" fmla="*/ 2147483647 w 896"/>
              <a:gd name="T19" fmla="*/ 0 h 680"/>
              <a:gd name="T20" fmla="*/ 2147483647 w 896"/>
              <a:gd name="T21" fmla="*/ 2147483647 h 680"/>
              <a:gd name="T22" fmla="*/ 2147483647 w 896"/>
              <a:gd name="T23" fmla="*/ 2147483647 h 680"/>
              <a:gd name="T24" fmla="*/ 2147483647 w 896"/>
              <a:gd name="T25" fmla="*/ 2147483647 h 680"/>
              <a:gd name="T26" fmla="*/ 2147483647 w 896"/>
              <a:gd name="T27" fmla="*/ 2147483647 h 680"/>
              <a:gd name="T28" fmla="*/ 2147483647 w 896"/>
              <a:gd name="T29" fmla="*/ 2147483647 h 680"/>
              <a:gd name="T30" fmla="*/ 2147483647 w 896"/>
              <a:gd name="T31" fmla="*/ 2147483647 h 680"/>
              <a:gd name="T32" fmla="*/ 2147483647 w 896"/>
              <a:gd name="T33" fmla="*/ 2147483647 h 680"/>
              <a:gd name="T34" fmla="*/ 2147483647 w 896"/>
              <a:gd name="T35" fmla="*/ 2147483647 h 680"/>
              <a:gd name="T36" fmla="*/ 2147483647 w 896"/>
              <a:gd name="T37" fmla="*/ 2147483647 h 680"/>
              <a:gd name="T38" fmla="*/ 2147483647 w 896"/>
              <a:gd name="T39" fmla="*/ 2147483647 h 680"/>
              <a:gd name="T40" fmla="*/ 2147483647 w 896"/>
              <a:gd name="T41" fmla="*/ 2147483647 h 680"/>
              <a:gd name="T42" fmla="*/ 2147483647 w 896"/>
              <a:gd name="T43" fmla="*/ 2147483647 h 680"/>
              <a:gd name="T44" fmla="*/ 2147483647 w 896"/>
              <a:gd name="T45" fmla="*/ 2147483647 h 680"/>
              <a:gd name="T46" fmla="*/ 2147483647 w 896"/>
              <a:gd name="T47" fmla="*/ 2147483647 h 680"/>
              <a:gd name="T48" fmla="*/ 2147483647 w 896"/>
              <a:gd name="T49" fmla="*/ 2147483647 h 680"/>
              <a:gd name="T50" fmla="*/ 2147483647 w 896"/>
              <a:gd name="T51" fmla="*/ 2147483647 h 680"/>
              <a:gd name="T52" fmla="*/ 2147483647 w 896"/>
              <a:gd name="T53" fmla="*/ 2147483647 h 680"/>
              <a:gd name="T54" fmla="*/ 2147483647 w 896"/>
              <a:gd name="T55" fmla="*/ 2147483647 h 680"/>
              <a:gd name="T56" fmla="*/ 2147483647 w 896"/>
              <a:gd name="T57" fmla="*/ 2147483647 h 680"/>
              <a:gd name="T58" fmla="*/ 2147483647 w 896"/>
              <a:gd name="T59" fmla="*/ 2147483647 h 680"/>
              <a:gd name="T60" fmla="*/ 2147483647 w 896"/>
              <a:gd name="T61" fmla="*/ 2147483647 h 680"/>
              <a:gd name="T62" fmla="*/ 2147483647 w 896"/>
              <a:gd name="T63" fmla="*/ 2147483647 h 680"/>
              <a:gd name="T64" fmla="*/ 2147483647 w 896"/>
              <a:gd name="T65" fmla="*/ 2147483647 h 680"/>
              <a:gd name="T66" fmla="*/ 2147483647 w 896"/>
              <a:gd name="T67" fmla="*/ 2147483647 h 680"/>
              <a:gd name="T68" fmla="*/ 2147483647 w 896"/>
              <a:gd name="T69" fmla="*/ 2147483647 h 680"/>
              <a:gd name="T70" fmla="*/ 2147483647 w 896"/>
              <a:gd name="T71" fmla="*/ 2147483647 h 680"/>
              <a:gd name="T72" fmla="*/ 2147483647 w 896"/>
              <a:gd name="T73" fmla="*/ 2147483647 h 680"/>
              <a:gd name="T74" fmla="*/ 2147483647 w 896"/>
              <a:gd name="T75" fmla="*/ 2147483647 h 680"/>
              <a:gd name="T76" fmla="*/ 2147483647 w 896"/>
              <a:gd name="T77" fmla="*/ 2147483647 h 680"/>
              <a:gd name="T78" fmla="*/ 2147483647 w 896"/>
              <a:gd name="T79" fmla="*/ 2147483647 h 680"/>
              <a:gd name="T80" fmla="*/ 2147483647 w 896"/>
              <a:gd name="T81" fmla="*/ 2147483647 h 680"/>
              <a:gd name="T82" fmla="*/ 2147483647 w 896"/>
              <a:gd name="T83" fmla="*/ 2147483647 h 680"/>
              <a:gd name="T84" fmla="*/ 2147483647 w 896"/>
              <a:gd name="T85" fmla="*/ 2147483647 h 680"/>
              <a:gd name="T86" fmla="*/ 2147483647 w 896"/>
              <a:gd name="T87" fmla="*/ 2147483647 h 680"/>
              <a:gd name="T88" fmla="*/ 2147483647 w 896"/>
              <a:gd name="T89" fmla="*/ 2147483647 h 680"/>
              <a:gd name="T90" fmla="*/ 2147483647 w 896"/>
              <a:gd name="T91" fmla="*/ 2147483647 h 680"/>
              <a:gd name="T92" fmla="*/ 2147483647 w 896"/>
              <a:gd name="T93" fmla="*/ 2147483647 h 680"/>
              <a:gd name="T94" fmla="*/ 2147483647 w 896"/>
              <a:gd name="T95" fmla="*/ 2147483647 h 680"/>
              <a:gd name="T96" fmla="*/ 2147483647 w 896"/>
              <a:gd name="T97" fmla="*/ 2147483647 h 680"/>
              <a:gd name="T98" fmla="*/ 2147483647 w 896"/>
              <a:gd name="T99" fmla="*/ 2147483647 h 680"/>
              <a:gd name="T100" fmla="*/ 2147483647 w 896"/>
              <a:gd name="T101" fmla="*/ 2147483647 h 680"/>
              <a:gd name="T102" fmla="*/ 2147483647 w 896"/>
              <a:gd name="T103" fmla="*/ 2147483647 h 680"/>
              <a:gd name="T104" fmla="*/ 2147483647 w 896"/>
              <a:gd name="T105" fmla="*/ 2147483647 h 680"/>
              <a:gd name="T106" fmla="*/ 2147483647 w 896"/>
              <a:gd name="T107" fmla="*/ 2147483647 h 680"/>
              <a:gd name="T108" fmla="*/ 2147483647 w 896"/>
              <a:gd name="T109" fmla="*/ 2147483647 h 680"/>
              <a:gd name="T110" fmla="*/ 2147483647 w 896"/>
              <a:gd name="T111" fmla="*/ 2147483647 h 680"/>
              <a:gd name="T112" fmla="*/ 2147483647 w 896"/>
              <a:gd name="T113" fmla="*/ 2147483647 h 680"/>
              <a:gd name="T114" fmla="*/ 2147483647 w 896"/>
              <a:gd name="T115" fmla="*/ 2147483647 h 680"/>
              <a:gd name="T116" fmla="*/ 0 w 896"/>
              <a:gd name="T117" fmla="*/ 2147483647 h 68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96"/>
              <a:gd name="T178" fmla="*/ 0 h 680"/>
              <a:gd name="T179" fmla="*/ 896 w 896"/>
              <a:gd name="T180" fmla="*/ 680 h 68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96" h="680">
                <a:moveTo>
                  <a:pt x="0" y="73"/>
                </a:moveTo>
                <a:lnTo>
                  <a:pt x="274" y="27"/>
                </a:lnTo>
                <a:lnTo>
                  <a:pt x="293" y="73"/>
                </a:lnTo>
                <a:lnTo>
                  <a:pt x="566" y="37"/>
                </a:lnTo>
                <a:lnTo>
                  <a:pt x="585" y="73"/>
                </a:lnTo>
                <a:lnTo>
                  <a:pt x="603" y="37"/>
                </a:lnTo>
                <a:lnTo>
                  <a:pt x="585" y="0"/>
                </a:lnTo>
                <a:lnTo>
                  <a:pt x="612" y="0"/>
                </a:lnTo>
                <a:lnTo>
                  <a:pt x="621" y="9"/>
                </a:lnTo>
                <a:lnTo>
                  <a:pt x="658" y="0"/>
                </a:lnTo>
                <a:lnTo>
                  <a:pt x="658" y="37"/>
                </a:lnTo>
                <a:lnTo>
                  <a:pt x="667" y="64"/>
                </a:lnTo>
                <a:lnTo>
                  <a:pt x="704" y="128"/>
                </a:lnTo>
                <a:lnTo>
                  <a:pt x="785" y="229"/>
                </a:lnTo>
                <a:lnTo>
                  <a:pt x="767" y="238"/>
                </a:lnTo>
                <a:lnTo>
                  <a:pt x="749" y="220"/>
                </a:lnTo>
                <a:lnTo>
                  <a:pt x="758" y="266"/>
                </a:lnTo>
                <a:lnTo>
                  <a:pt x="849" y="395"/>
                </a:lnTo>
                <a:lnTo>
                  <a:pt x="877" y="440"/>
                </a:lnTo>
                <a:lnTo>
                  <a:pt x="895" y="486"/>
                </a:lnTo>
                <a:lnTo>
                  <a:pt x="886" y="578"/>
                </a:lnTo>
                <a:lnTo>
                  <a:pt x="867" y="642"/>
                </a:lnTo>
                <a:lnTo>
                  <a:pt x="821" y="670"/>
                </a:lnTo>
                <a:lnTo>
                  <a:pt x="804" y="679"/>
                </a:lnTo>
                <a:lnTo>
                  <a:pt x="785" y="660"/>
                </a:lnTo>
                <a:lnTo>
                  <a:pt x="776" y="633"/>
                </a:lnTo>
                <a:lnTo>
                  <a:pt x="730" y="587"/>
                </a:lnTo>
                <a:lnTo>
                  <a:pt x="694" y="568"/>
                </a:lnTo>
                <a:lnTo>
                  <a:pt x="676" y="532"/>
                </a:lnTo>
                <a:lnTo>
                  <a:pt x="658" y="468"/>
                </a:lnTo>
                <a:lnTo>
                  <a:pt x="639" y="468"/>
                </a:lnTo>
                <a:lnTo>
                  <a:pt x="648" y="496"/>
                </a:lnTo>
                <a:lnTo>
                  <a:pt x="594" y="431"/>
                </a:lnTo>
                <a:lnTo>
                  <a:pt x="603" y="395"/>
                </a:lnTo>
                <a:lnTo>
                  <a:pt x="585" y="385"/>
                </a:lnTo>
                <a:lnTo>
                  <a:pt x="566" y="376"/>
                </a:lnTo>
                <a:lnTo>
                  <a:pt x="566" y="284"/>
                </a:lnTo>
                <a:lnTo>
                  <a:pt x="548" y="220"/>
                </a:lnTo>
                <a:lnTo>
                  <a:pt x="511" y="220"/>
                </a:lnTo>
                <a:lnTo>
                  <a:pt x="493" y="193"/>
                </a:lnTo>
                <a:lnTo>
                  <a:pt x="457" y="165"/>
                </a:lnTo>
                <a:lnTo>
                  <a:pt x="402" y="128"/>
                </a:lnTo>
                <a:lnTo>
                  <a:pt x="365" y="128"/>
                </a:lnTo>
                <a:lnTo>
                  <a:pt x="347" y="165"/>
                </a:lnTo>
                <a:lnTo>
                  <a:pt x="301" y="184"/>
                </a:lnTo>
                <a:lnTo>
                  <a:pt x="293" y="202"/>
                </a:lnTo>
                <a:lnTo>
                  <a:pt x="265" y="202"/>
                </a:lnTo>
                <a:lnTo>
                  <a:pt x="265" y="174"/>
                </a:lnTo>
                <a:lnTo>
                  <a:pt x="192" y="147"/>
                </a:lnTo>
                <a:lnTo>
                  <a:pt x="146" y="137"/>
                </a:lnTo>
                <a:lnTo>
                  <a:pt x="165" y="119"/>
                </a:lnTo>
                <a:lnTo>
                  <a:pt x="137" y="119"/>
                </a:lnTo>
                <a:lnTo>
                  <a:pt x="110" y="137"/>
                </a:lnTo>
                <a:lnTo>
                  <a:pt x="73" y="147"/>
                </a:lnTo>
                <a:lnTo>
                  <a:pt x="27" y="165"/>
                </a:lnTo>
                <a:lnTo>
                  <a:pt x="37" y="119"/>
                </a:lnTo>
                <a:lnTo>
                  <a:pt x="37" y="110"/>
                </a:lnTo>
                <a:lnTo>
                  <a:pt x="9" y="101"/>
                </a:lnTo>
                <a:lnTo>
                  <a:pt x="0" y="73"/>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290" name="Freeform 123"/>
          <p:cNvSpPr>
            <a:spLocks/>
          </p:cNvSpPr>
          <p:nvPr/>
        </p:nvSpPr>
        <p:spPr bwMode="auto">
          <a:xfrm>
            <a:off x="1982788" y="1374775"/>
            <a:ext cx="942975" cy="1473200"/>
          </a:xfrm>
          <a:custGeom>
            <a:avLst/>
            <a:gdLst>
              <a:gd name="T0" fmla="*/ 2147483647 w 594"/>
              <a:gd name="T1" fmla="*/ 0 h 928"/>
              <a:gd name="T2" fmla="*/ 2147483647 w 594"/>
              <a:gd name="T3" fmla="*/ 2147483647 h 928"/>
              <a:gd name="T4" fmla="*/ 2147483647 w 594"/>
              <a:gd name="T5" fmla="*/ 2147483647 h 928"/>
              <a:gd name="T6" fmla="*/ 2147483647 w 594"/>
              <a:gd name="T7" fmla="*/ 2147483647 h 928"/>
              <a:gd name="T8" fmla="*/ 2147483647 w 594"/>
              <a:gd name="T9" fmla="*/ 2147483647 h 928"/>
              <a:gd name="T10" fmla="*/ 2147483647 w 594"/>
              <a:gd name="T11" fmla="*/ 2147483647 h 928"/>
              <a:gd name="T12" fmla="*/ 2147483647 w 594"/>
              <a:gd name="T13" fmla="*/ 2147483647 h 928"/>
              <a:gd name="T14" fmla="*/ 2147483647 w 594"/>
              <a:gd name="T15" fmla="*/ 2147483647 h 928"/>
              <a:gd name="T16" fmla="*/ 2147483647 w 594"/>
              <a:gd name="T17" fmla="*/ 2147483647 h 928"/>
              <a:gd name="T18" fmla="*/ 2147483647 w 594"/>
              <a:gd name="T19" fmla="*/ 2147483647 h 928"/>
              <a:gd name="T20" fmla="*/ 2147483647 w 594"/>
              <a:gd name="T21" fmla="*/ 2147483647 h 928"/>
              <a:gd name="T22" fmla="*/ 2147483647 w 594"/>
              <a:gd name="T23" fmla="*/ 2147483647 h 928"/>
              <a:gd name="T24" fmla="*/ 2147483647 w 594"/>
              <a:gd name="T25" fmla="*/ 2147483647 h 928"/>
              <a:gd name="T26" fmla="*/ 2147483647 w 594"/>
              <a:gd name="T27" fmla="*/ 2147483647 h 928"/>
              <a:gd name="T28" fmla="*/ 2147483647 w 594"/>
              <a:gd name="T29" fmla="*/ 2147483647 h 928"/>
              <a:gd name="T30" fmla="*/ 2147483647 w 594"/>
              <a:gd name="T31" fmla="*/ 2147483647 h 928"/>
              <a:gd name="T32" fmla="*/ 2147483647 w 594"/>
              <a:gd name="T33" fmla="*/ 2147483647 h 928"/>
              <a:gd name="T34" fmla="*/ 2147483647 w 594"/>
              <a:gd name="T35" fmla="*/ 2147483647 h 928"/>
              <a:gd name="T36" fmla="*/ 2147483647 w 594"/>
              <a:gd name="T37" fmla="*/ 2147483647 h 928"/>
              <a:gd name="T38" fmla="*/ 2147483647 w 594"/>
              <a:gd name="T39" fmla="*/ 2147483647 h 928"/>
              <a:gd name="T40" fmla="*/ 2147483647 w 594"/>
              <a:gd name="T41" fmla="*/ 2147483647 h 928"/>
              <a:gd name="T42" fmla="*/ 2147483647 w 594"/>
              <a:gd name="T43" fmla="*/ 2147483647 h 928"/>
              <a:gd name="T44" fmla="*/ 2147483647 w 594"/>
              <a:gd name="T45" fmla="*/ 2147483647 h 928"/>
              <a:gd name="T46" fmla="*/ 0 w 594"/>
              <a:gd name="T47" fmla="*/ 2147483647 h 928"/>
              <a:gd name="T48" fmla="*/ 2147483647 w 594"/>
              <a:gd name="T49" fmla="*/ 2147483647 h 928"/>
              <a:gd name="T50" fmla="*/ 2147483647 w 594"/>
              <a:gd name="T51" fmla="*/ 2147483647 h 928"/>
              <a:gd name="T52" fmla="*/ 2147483647 w 594"/>
              <a:gd name="T53" fmla="*/ 2147483647 h 928"/>
              <a:gd name="T54" fmla="*/ 2147483647 w 594"/>
              <a:gd name="T55" fmla="*/ 2147483647 h 928"/>
              <a:gd name="T56" fmla="*/ 2147483647 w 594"/>
              <a:gd name="T57" fmla="*/ 2147483647 h 928"/>
              <a:gd name="T58" fmla="*/ 2147483647 w 594"/>
              <a:gd name="T59" fmla="*/ 2147483647 h 928"/>
              <a:gd name="T60" fmla="*/ 2147483647 w 594"/>
              <a:gd name="T61" fmla="*/ 2147483647 h 928"/>
              <a:gd name="T62" fmla="*/ 2147483647 w 594"/>
              <a:gd name="T63" fmla="*/ 2147483647 h 928"/>
              <a:gd name="T64" fmla="*/ 2147483647 w 594"/>
              <a:gd name="T65" fmla="*/ 2147483647 h 928"/>
              <a:gd name="T66" fmla="*/ 2147483647 w 594"/>
              <a:gd name="T67" fmla="*/ 2147483647 h 928"/>
              <a:gd name="T68" fmla="*/ 2147483647 w 594"/>
              <a:gd name="T69" fmla="*/ 2147483647 h 928"/>
              <a:gd name="T70" fmla="*/ 2147483647 w 594"/>
              <a:gd name="T71" fmla="*/ 2147483647 h 928"/>
              <a:gd name="T72" fmla="*/ 2147483647 w 594"/>
              <a:gd name="T73" fmla="*/ 0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94"/>
              <a:gd name="T112" fmla="*/ 0 h 928"/>
              <a:gd name="T113" fmla="*/ 594 w 594"/>
              <a:gd name="T114" fmla="*/ 928 h 9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94" h="928">
                <a:moveTo>
                  <a:pt x="192" y="0"/>
                </a:moveTo>
                <a:lnTo>
                  <a:pt x="264" y="9"/>
                </a:lnTo>
                <a:lnTo>
                  <a:pt x="237" y="119"/>
                </a:lnTo>
                <a:lnTo>
                  <a:pt x="255" y="183"/>
                </a:lnTo>
                <a:lnTo>
                  <a:pt x="246" y="211"/>
                </a:lnTo>
                <a:lnTo>
                  <a:pt x="292" y="238"/>
                </a:lnTo>
                <a:lnTo>
                  <a:pt x="310" y="303"/>
                </a:lnTo>
                <a:lnTo>
                  <a:pt x="347" y="321"/>
                </a:lnTo>
                <a:lnTo>
                  <a:pt x="329" y="385"/>
                </a:lnTo>
                <a:lnTo>
                  <a:pt x="301" y="440"/>
                </a:lnTo>
                <a:lnTo>
                  <a:pt x="319" y="459"/>
                </a:lnTo>
                <a:lnTo>
                  <a:pt x="355" y="431"/>
                </a:lnTo>
                <a:lnTo>
                  <a:pt x="374" y="459"/>
                </a:lnTo>
                <a:lnTo>
                  <a:pt x="393" y="523"/>
                </a:lnTo>
                <a:lnTo>
                  <a:pt x="393" y="560"/>
                </a:lnTo>
                <a:lnTo>
                  <a:pt x="411" y="569"/>
                </a:lnTo>
                <a:lnTo>
                  <a:pt x="411" y="624"/>
                </a:lnTo>
                <a:lnTo>
                  <a:pt x="475" y="615"/>
                </a:lnTo>
                <a:lnTo>
                  <a:pt x="529" y="606"/>
                </a:lnTo>
                <a:lnTo>
                  <a:pt x="557" y="624"/>
                </a:lnTo>
                <a:lnTo>
                  <a:pt x="566" y="587"/>
                </a:lnTo>
                <a:lnTo>
                  <a:pt x="593" y="624"/>
                </a:lnTo>
                <a:lnTo>
                  <a:pt x="539" y="927"/>
                </a:lnTo>
                <a:lnTo>
                  <a:pt x="0" y="844"/>
                </a:lnTo>
                <a:lnTo>
                  <a:pt x="36" y="642"/>
                </a:lnTo>
                <a:lnTo>
                  <a:pt x="27" y="624"/>
                </a:lnTo>
                <a:lnTo>
                  <a:pt x="64" y="615"/>
                </a:lnTo>
                <a:lnTo>
                  <a:pt x="64" y="579"/>
                </a:lnTo>
                <a:lnTo>
                  <a:pt x="36" y="569"/>
                </a:lnTo>
                <a:lnTo>
                  <a:pt x="45" y="532"/>
                </a:lnTo>
                <a:lnTo>
                  <a:pt x="91" y="495"/>
                </a:lnTo>
                <a:lnTo>
                  <a:pt x="136" y="422"/>
                </a:lnTo>
                <a:lnTo>
                  <a:pt x="146" y="385"/>
                </a:lnTo>
                <a:lnTo>
                  <a:pt x="110" y="348"/>
                </a:lnTo>
                <a:lnTo>
                  <a:pt x="118" y="312"/>
                </a:lnTo>
                <a:lnTo>
                  <a:pt x="118" y="275"/>
                </a:lnTo>
                <a:lnTo>
                  <a:pt x="192" y="0"/>
                </a:lnTo>
              </a:path>
            </a:pathLst>
          </a:custGeom>
          <a:noFill/>
          <a:ln w="19050" cap="rnd" cmpd="sng">
            <a:solidFill>
              <a:srgbClr val="114FFB"/>
            </a:solidFill>
            <a:prstDash val="solid"/>
            <a:round/>
            <a:headEnd/>
            <a:tailEnd/>
          </a:ln>
        </p:spPr>
        <p:txBody>
          <a:bodyPr/>
          <a:lstStyle/>
          <a:p>
            <a:endParaRPr lang="en-US"/>
          </a:p>
        </p:txBody>
      </p:sp>
      <p:sp>
        <p:nvSpPr>
          <p:cNvPr id="8292" name="Freeform 125"/>
          <p:cNvSpPr>
            <a:spLocks/>
          </p:cNvSpPr>
          <p:nvPr/>
        </p:nvSpPr>
        <p:spPr bwMode="auto">
          <a:xfrm>
            <a:off x="3962400" y="3925888"/>
            <a:ext cx="1363663" cy="669925"/>
          </a:xfrm>
          <a:custGeom>
            <a:avLst/>
            <a:gdLst>
              <a:gd name="T0" fmla="*/ 0 w 859"/>
              <a:gd name="T1" fmla="*/ 2147483647 h 422"/>
              <a:gd name="T2" fmla="*/ 2147483647 w 859"/>
              <a:gd name="T3" fmla="*/ 0 h 422"/>
              <a:gd name="T4" fmla="*/ 2147483647 w 859"/>
              <a:gd name="T5" fmla="*/ 2147483647 h 422"/>
              <a:gd name="T6" fmla="*/ 2147483647 w 859"/>
              <a:gd name="T7" fmla="*/ 2147483647 h 422"/>
              <a:gd name="T8" fmla="*/ 2147483647 w 859"/>
              <a:gd name="T9" fmla="*/ 2147483647 h 422"/>
              <a:gd name="T10" fmla="*/ 2147483647 w 859"/>
              <a:gd name="T11" fmla="*/ 2147483647 h 422"/>
              <a:gd name="T12" fmla="*/ 2147483647 w 859"/>
              <a:gd name="T13" fmla="*/ 2147483647 h 422"/>
              <a:gd name="T14" fmla="*/ 2147483647 w 859"/>
              <a:gd name="T15" fmla="*/ 2147483647 h 422"/>
              <a:gd name="T16" fmla="*/ 2147483647 w 859"/>
              <a:gd name="T17" fmla="*/ 2147483647 h 422"/>
              <a:gd name="T18" fmla="*/ 2147483647 w 859"/>
              <a:gd name="T19" fmla="*/ 2147483647 h 422"/>
              <a:gd name="T20" fmla="*/ 2147483647 w 859"/>
              <a:gd name="T21" fmla="*/ 2147483647 h 422"/>
              <a:gd name="T22" fmla="*/ 2147483647 w 859"/>
              <a:gd name="T23" fmla="*/ 2147483647 h 422"/>
              <a:gd name="T24" fmla="*/ 2147483647 w 859"/>
              <a:gd name="T25" fmla="*/ 2147483647 h 422"/>
              <a:gd name="T26" fmla="*/ 2147483647 w 859"/>
              <a:gd name="T27" fmla="*/ 2147483647 h 422"/>
              <a:gd name="T28" fmla="*/ 2147483647 w 859"/>
              <a:gd name="T29" fmla="*/ 2147483647 h 422"/>
              <a:gd name="T30" fmla="*/ 2147483647 w 859"/>
              <a:gd name="T31" fmla="*/ 2147483647 h 422"/>
              <a:gd name="T32" fmla="*/ 2147483647 w 859"/>
              <a:gd name="T33" fmla="*/ 2147483647 h 422"/>
              <a:gd name="T34" fmla="*/ 2147483647 w 859"/>
              <a:gd name="T35" fmla="*/ 2147483647 h 422"/>
              <a:gd name="T36" fmla="*/ 2147483647 w 859"/>
              <a:gd name="T37" fmla="*/ 2147483647 h 422"/>
              <a:gd name="T38" fmla="*/ 2147483647 w 859"/>
              <a:gd name="T39" fmla="*/ 2147483647 h 422"/>
              <a:gd name="T40" fmla="*/ 2147483647 w 859"/>
              <a:gd name="T41" fmla="*/ 2147483647 h 422"/>
              <a:gd name="T42" fmla="*/ 2147483647 w 859"/>
              <a:gd name="T43" fmla="*/ 2147483647 h 422"/>
              <a:gd name="T44" fmla="*/ 2147483647 w 859"/>
              <a:gd name="T45" fmla="*/ 2147483647 h 422"/>
              <a:gd name="T46" fmla="*/ 0 w 859"/>
              <a:gd name="T47" fmla="*/ 2147483647 h 422"/>
              <a:gd name="T48" fmla="*/ 0 w 859"/>
              <a:gd name="T49" fmla="*/ 2147483647 h 4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59"/>
              <a:gd name="T76" fmla="*/ 0 h 422"/>
              <a:gd name="T77" fmla="*/ 859 w 859"/>
              <a:gd name="T78" fmla="*/ 422 h 4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59" h="422">
                <a:moveTo>
                  <a:pt x="0" y="8"/>
                </a:moveTo>
                <a:lnTo>
                  <a:pt x="813" y="0"/>
                </a:lnTo>
                <a:lnTo>
                  <a:pt x="822" y="64"/>
                </a:lnTo>
                <a:lnTo>
                  <a:pt x="840" y="146"/>
                </a:lnTo>
                <a:lnTo>
                  <a:pt x="850" y="210"/>
                </a:lnTo>
                <a:lnTo>
                  <a:pt x="858" y="421"/>
                </a:lnTo>
                <a:lnTo>
                  <a:pt x="813" y="403"/>
                </a:lnTo>
                <a:lnTo>
                  <a:pt x="786" y="384"/>
                </a:lnTo>
                <a:lnTo>
                  <a:pt x="712" y="403"/>
                </a:lnTo>
                <a:lnTo>
                  <a:pt x="694" y="403"/>
                </a:lnTo>
                <a:lnTo>
                  <a:pt x="666" y="412"/>
                </a:lnTo>
                <a:lnTo>
                  <a:pt x="603" y="384"/>
                </a:lnTo>
                <a:lnTo>
                  <a:pt x="584" y="403"/>
                </a:lnTo>
                <a:lnTo>
                  <a:pt x="531" y="394"/>
                </a:lnTo>
                <a:lnTo>
                  <a:pt x="503" y="394"/>
                </a:lnTo>
                <a:lnTo>
                  <a:pt x="494" y="366"/>
                </a:lnTo>
                <a:lnTo>
                  <a:pt x="476" y="366"/>
                </a:lnTo>
                <a:lnTo>
                  <a:pt x="394" y="357"/>
                </a:lnTo>
                <a:lnTo>
                  <a:pt x="366" y="329"/>
                </a:lnTo>
                <a:lnTo>
                  <a:pt x="330" y="339"/>
                </a:lnTo>
                <a:lnTo>
                  <a:pt x="303" y="311"/>
                </a:lnTo>
                <a:lnTo>
                  <a:pt x="293" y="311"/>
                </a:lnTo>
                <a:lnTo>
                  <a:pt x="293" y="72"/>
                </a:lnTo>
                <a:lnTo>
                  <a:pt x="0" y="72"/>
                </a:lnTo>
                <a:lnTo>
                  <a:pt x="0" y="8"/>
                </a:lnTo>
              </a:path>
            </a:pathLst>
          </a:custGeom>
          <a:noFill/>
          <a:ln w="19050" cap="rnd" cmpd="sng">
            <a:solidFill>
              <a:srgbClr val="114FFB"/>
            </a:solidFill>
            <a:prstDash val="solid"/>
            <a:round/>
            <a:headEnd/>
            <a:tailEnd/>
          </a:ln>
        </p:spPr>
        <p:txBody>
          <a:bodyPr/>
          <a:lstStyle/>
          <a:p>
            <a:endParaRPr lang="en-US"/>
          </a:p>
        </p:txBody>
      </p:sp>
      <p:sp>
        <p:nvSpPr>
          <p:cNvPr id="8293" name="Freeform 126"/>
          <p:cNvSpPr>
            <a:spLocks/>
          </p:cNvSpPr>
          <p:nvPr/>
        </p:nvSpPr>
        <p:spPr bwMode="auto">
          <a:xfrm>
            <a:off x="5083175" y="3181350"/>
            <a:ext cx="1017588" cy="874713"/>
          </a:xfrm>
          <a:custGeom>
            <a:avLst/>
            <a:gdLst>
              <a:gd name="T0" fmla="*/ 0 w 641"/>
              <a:gd name="T1" fmla="*/ 2147483647 h 551"/>
              <a:gd name="T2" fmla="*/ 2147483647 w 641"/>
              <a:gd name="T3" fmla="*/ 0 h 551"/>
              <a:gd name="T4" fmla="*/ 2147483647 w 641"/>
              <a:gd name="T5" fmla="*/ 2147483647 h 551"/>
              <a:gd name="T6" fmla="*/ 2147483647 w 641"/>
              <a:gd name="T7" fmla="*/ 2147483647 h 551"/>
              <a:gd name="T8" fmla="*/ 2147483647 w 641"/>
              <a:gd name="T9" fmla="*/ 2147483647 h 551"/>
              <a:gd name="T10" fmla="*/ 2147483647 w 641"/>
              <a:gd name="T11" fmla="*/ 2147483647 h 551"/>
              <a:gd name="T12" fmla="*/ 2147483647 w 641"/>
              <a:gd name="T13" fmla="*/ 2147483647 h 551"/>
              <a:gd name="T14" fmla="*/ 2147483647 w 641"/>
              <a:gd name="T15" fmla="*/ 2147483647 h 551"/>
              <a:gd name="T16" fmla="*/ 2147483647 w 641"/>
              <a:gd name="T17" fmla="*/ 2147483647 h 551"/>
              <a:gd name="T18" fmla="*/ 2147483647 w 641"/>
              <a:gd name="T19" fmla="*/ 2147483647 h 551"/>
              <a:gd name="T20" fmla="*/ 2147483647 w 641"/>
              <a:gd name="T21" fmla="*/ 2147483647 h 551"/>
              <a:gd name="T22" fmla="*/ 2147483647 w 641"/>
              <a:gd name="T23" fmla="*/ 2147483647 h 551"/>
              <a:gd name="T24" fmla="*/ 2147483647 w 641"/>
              <a:gd name="T25" fmla="*/ 2147483647 h 551"/>
              <a:gd name="T26" fmla="*/ 2147483647 w 641"/>
              <a:gd name="T27" fmla="*/ 2147483647 h 551"/>
              <a:gd name="T28" fmla="*/ 2147483647 w 641"/>
              <a:gd name="T29" fmla="*/ 2147483647 h 551"/>
              <a:gd name="T30" fmla="*/ 2147483647 w 641"/>
              <a:gd name="T31" fmla="*/ 2147483647 h 551"/>
              <a:gd name="T32" fmla="*/ 2147483647 w 641"/>
              <a:gd name="T33" fmla="*/ 2147483647 h 551"/>
              <a:gd name="T34" fmla="*/ 2147483647 w 641"/>
              <a:gd name="T35" fmla="*/ 2147483647 h 551"/>
              <a:gd name="T36" fmla="*/ 2147483647 w 641"/>
              <a:gd name="T37" fmla="*/ 2147483647 h 551"/>
              <a:gd name="T38" fmla="*/ 2147483647 w 641"/>
              <a:gd name="T39" fmla="*/ 2147483647 h 551"/>
              <a:gd name="T40" fmla="*/ 2147483647 w 641"/>
              <a:gd name="T41" fmla="*/ 2147483647 h 551"/>
              <a:gd name="T42" fmla="*/ 2147483647 w 641"/>
              <a:gd name="T43" fmla="*/ 2147483647 h 551"/>
              <a:gd name="T44" fmla="*/ 2147483647 w 641"/>
              <a:gd name="T45" fmla="*/ 2147483647 h 551"/>
              <a:gd name="T46" fmla="*/ 2147483647 w 641"/>
              <a:gd name="T47" fmla="*/ 2147483647 h 551"/>
              <a:gd name="T48" fmla="*/ 2147483647 w 641"/>
              <a:gd name="T49" fmla="*/ 2147483647 h 551"/>
              <a:gd name="T50" fmla="*/ 2147483647 w 641"/>
              <a:gd name="T51" fmla="*/ 2147483647 h 551"/>
              <a:gd name="T52" fmla="*/ 2147483647 w 641"/>
              <a:gd name="T53" fmla="*/ 2147483647 h 551"/>
              <a:gd name="T54" fmla="*/ 2147483647 w 641"/>
              <a:gd name="T55" fmla="*/ 2147483647 h 551"/>
              <a:gd name="T56" fmla="*/ 2147483647 w 641"/>
              <a:gd name="T57" fmla="*/ 2147483647 h 551"/>
              <a:gd name="T58" fmla="*/ 0 w 641"/>
              <a:gd name="T59" fmla="*/ 2147483647 h 55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41"/>
              <a:gd name="T91" fmla="*/ 0 h 551"/>
              <a:gd name="T92" fmla="*/ 641 w 641"/>
              <a:gd name="T93" fmla="*/ 551 h 55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41" h="551">
                <a:moveTo>
                  <a:pt x="0" y="19"/>
                </a:moveTo>
                <a:lnTo>
                  <a:pt x="347" y="0"/>
                </a:lnTo>
                <a:lnTo>
                  <a:pt x="375" y="19"/>
                </a:lnTo>
                <a:lnTo>
                  <a:pt x="375" y="65"/>
                </a:lnTo>
                <a:lnTo>
                  <a:pt x="411" y="129"/>
                </a:lnTo>
                <a:lnTo>
                  <a:pt x="466" y="175"/>
                </a:lnTo>
                <a:lnTo>
                  <a:pt x="466" y="202"/>
                </a:lnTo>
                <a:lnTo>
                  <a:pt x="503" y="193"/>
                </a:lnTo>
                <a:lnTo>
                  <a:pt x="520" y="202"/>
                </a:lnTo>
                <a:lnTo>
                  <a:pt x="530" y="230"/>
                </a:lnTo>
                <a:lnTo>
                  <a:pt x="503" y="267"/>
                </a:lnTo>
                <a:lnTo>
                  <a:pt x="557" y="322"/>
                </a:lnTo>
                <a:lnTo>
                  <a:pt x="594" y="339"/>
                </a:lnTo>
                <a:lnTo>
                  <a:pt x="613" y="377"/>
                </a:lnTo>
                <a:lnTo>
                  <a:pt x="594" y="395"/>
                </a:lnTo>
                <a:lnTo>
                  <a:pt x="640" y="422"/>
                </a:lnTo>
                <a:lnTo>
                  <a:pt x="640" y="469"/>
                </a:lnTo>
                <a:lnTo>
                  <a:pt x="621" y="487"/>
                </a:lnTo>
                <a:lnTo>
                  <a:pt x="594" y="550"/>
                </a:lnTo>
                <a:lnTo>
                  <a:pt x="548" y="550"/>
                </a:lnTo>
                <a:lnTo>
                  <a:pt x="557" y="514"/>
                </a:lnTo>
                <a:lnTo>
                  <a:pt x="548" y="496"/>
                </a:lnTo>
                <a:lnTo>
                  <a:pt x="119" y="533"/>
                </a:lnTo>
                <a:lnTo>
                  <a:pt x="101" y="211"/>
                </a:lnTo>
                <a:lnTo>
                  <a:pt x="55" y="147"/>
                </a:lnTo>
                <a:lnTo>
                  <a:pt x="73" y="129"/>
                </a:lnTo>
                <a:lnTo>
                  <a:pt x="73" y="110"/>
                </a:lnTo>
                <a:lnTo>
                  <a:pt x="55" y="120"/>
                </a:lnTo>
                <a:lnTo>
                  <a:pt x="10" y="55"/>
                </a:lnTo>
                <a:lnTo>
                  <a:pt x="0" y="19"/>
                </a:lnTo>
              </a:path>
            </a:pathLst>
          </a:custGeom>
          <a:noFill/>
          <a:ln w="19050" cap="rnd" cmpd="sng">
            <a:solidFill>
              <a:srgbClr val="114FFB"/>
            </a:solidFill>
            <a:prstDash val="solid"/>
            <a:round/>
            <a:headEnd/>
            <a:tailEnd/>
          </a:ln>
        </p:spPr>
        <p:txBody>
          <a:bodyPr/>
          <a:lstStyle/>
          <a:p>
            <a:endParaRPr lang="en-US"/>
          </a:p>
        </p:txBody>
      </p:sp>
      <p:sp>
        <p:nvSpPr>
          <p:cNvPr id="8295" name="Freeform 128"/>
          <p:cNvSpPr>
            <a:spLocks/>
          </p:cNvSpPr>
          <p:nvPr/>
        </p:nvSpPr>
        <p:spPr bwMode="auto">
          <a:xfrm>
            <a:off x="5257801" y="3967163"/>
            <a:ext cx="769938" cy="757237"/>
          </a:xfrm>
          <a:custGeom>
            <a:avLst/>
            <a:gdLst>
              <a:gd name="T0" fmla="*/ 0 w 475"/>
              <a:gd name="T1" fmla="*/ 2147483647 h 469"/>
              <a:gd name="T2" fmla="*/ 2147483647 w 475"/>
              <a:gd name="T3" fmla="*/ 0 h 469"/>
              <a:gd name="T4" fmla="*/ 2147483647 w 475"/>
              <a:gd name="T5" fmla="*/ 2147483647 h 469"/>
              <a:gd name="T6" fmla="*/ 2147483647 w 475"/>
              <a:gd name="T7" fmla="*/ 2147483647 h 469"/>
              <a:gd name="T8" fmla="*/ 2147483647 w 475"/>
              <a:gd name="T9" fmla="*/ 2147483647 h 469"/>
              <a:gd name="T10" fmla="*/ 2147483647 w 475"/>
              <a:gd name="T11" fmla="*/ 2147483647 h 469"/>
              <a:gd name="T12" fmla="*/ 2147483647 w 475"/>
              <a:gd name="T13" fmla="*/ 2147483647 h 469"/>
              <a:gd name="T14" fmla="*/ 2147483647 w 475"/>
              <a:gd name="T15" fmla="*/ 2147483647 h 469"/>
              <a:gd name="T16" fmla="*/ 2147483647 w 475"/>
              <a:gd name="T17" fmla="*/ 2147483647 h 469"/>
              <a:gd name="T18" fmla="*/ 2147483647 w 475"/>
              <a:gd name="T19" fmla="*/ 2147483647 h 469"/>
              <a:gd name="T20" fmla="*/ 2147483647 w 475"/>
              <a:gd name="T21" fmla="*/ 2147483647 h 469"/>
              <a:gd name="T22" fmla="*/ 2147483647 w 475"/>
              <a:gd name="T23" fmla="*/ 2147483647 h 469"/>
              <a:gd name="T24" fmla="*/ 2147483647 w 475"/>
              <a:gd name="T25" fmla="*/ 2147483647 h 469"/>
              <a:gd name="T26" fmla="*/ 2147483647 w 475"/>
              <a:gd name="T27" fmla="*/ 2147483647 h 469"/>
              <a:gd name="T28" fmla="*/ 2147483647 w 475"/>
              <a:gd name="T29" fmla="*/ 2147483647 h 469"/>
              <a:gd name="T30" fmla="*/ 2147483647 w 475"/>
              <a:gd name="T31" fmla="*/ 2147483647 h 469"/>
              <a:gd name="T32" fmla="*/ 2147483647 w 475"/>
              <a:gd name="T33" fmla="*/ 2147483647 h 469"/>
              <a:gd name="T34" fmla="*/ 2147483647 w 475"/>
              <a:gd name="T35" fmla="*/ 2147483647 h 469"/>
              <a:gd name="T36" fmla="*/ 2147483647 w 475"/>
              <a:gd name="T37" fmla="*/ 2147483647 h 469"/>
              <a:gd name="T38" fmla="*/ 2147483647 w 475"/>
              <a:gd name="T39" fmla="*/ 2147483647 h 469"/>
              <a:gd name="T40" fmla="*/ 2147483647 w 475"/>
              <a:gd name="T41" fmla="*/ 2147483647 h 469"/>
              <a:gd name="T42" fmla="*/ 0 w 475"/>
              <a:gd name="T43" fmla="*/ 2147483647 h 46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5"/>
              <a:gd name="T67" fmla="*/ 0 h 469"/>
              <a:gd name="T68" fmla="*/ 475 w 475"/>
              <a:gd name="T69" fmla="*/ 469 h 46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5" h="469">
                <a:moveTo>
                  <a:pt x="0" y="37"/>
                </a:moveTo>
                <a:lnTo>
                  <a:pt x="429" y="0"/>
                </a:lnTo>
                <a:lnTo>
                  <a:pt x="438" y="19"/>
                </a:lnTo>
                <a:lnTo>
                  <a:pt x="420" y="55"/>
                </a:lnTo>
                <a:lnTo>
                  <a:pt x="474" y="55"/>
                </a:lnTo>
                <a:lnTo>
                  <a:pt x="465" y="83"/>
                </a:lnTo>
                <a:lnTo>
                  <a:pt x="447" y="138"/>
                </a:lnTo>
                <a:lnTo>
                  <a:pt x="447" y="184"/>
                </a:lnTo>
                <a:lnTo>
                  <a:pt x="411" y="221"/>
                </a:lnTo>
                <a:lnTo>
                  <a:pt x="411" y="266"/>
                </a:lnTo>
                <a:lnTo>
                  <a:pt x="383" y="313"/>
                </a:lnTo>
                <a:lnTo>
                  <a:pt x="374" y="358"/>
                </a:lnTo>
                <a:lnTo>
                  <a:pt x="365" y="377"/>
                </a:lnTo>
                <a:lnTo>
                  <a:pt x="383" y="386"/>
                </a:lnTo>
                <a:lnTo>
                  <a:pt x="383" y="413"/>
                </a:lnTo>
                <a:lnTo>
                  <a:pt x="383" y="450"/>
                </a:lnTo>
                <a:lnTo>
                  <a:pt x="91" y="468"/>
                </a:lnTo>
                <a:lnTo>
                  <a:pt x="82" y="386"/>
                </a:lnTo>
                <a:lnTo>
                  <a:pt x="63" y="404"/>
                </a:lnTo>
                <a:lnTo>
                  <a:pt x="45" y="386"/>
                </a:lnTo>
                <a:lnTo>
                  <a:pt x="36" y="184"/>
                </a:lnTo>
                <a:lnTo>
                  <a:pt x="0" y="37"/>
                </a:lnTo>
              </a:path>
            </a:pathLst>
          </a:custGeom>
          <a:noFill/>
          <a:ln w="19050" cap="rnd" cmpd="sng">
            <a:solidFill>
              <a:srgbClr val="114FFB"/>
            </a:solidFill>
            <a:prstDash val="solid"/>
            <a:round/>
            <a:headEnd/>
            <a:tailEnd/>
          </a:ln>
        </p:spPr>
        <p:txBody>
          <a:bodyPr/>
          <a:lstStyle/>
          <a:p>
            <a:endParaRPr lang="en-US"/>
          </a:p>
        </p:txBody>
      </p:sp>
      <p:sp>
        <p:nvSpPr>
          <p:cNvPr id="8296" name="Freeform 129"/>
          <p:cNvSpPr>
            <a:spLocks/>
          </p:cNvSpPr>
          <p:nvPr/>
        </p:nvSpPr>
        <p:spPr bwMode="auto">
          <a:xfrm>
            <a:off x="6248400" y="4157663"/>
            <a:ext cx="649288" cy="1008062"/>
          </a:xfrm>
          <a:custGeom>
            <a:avLst/>
            <a:gdLst>
              <a:gd name="T0" fmla="*/ 0 w 384"/>
              <a:gd name="T1" fmla="*/ 2147483647 h 635"/>
              <a:gd name="T2" fmla="*/ 2147483647 w 384"/>
              <a:gd name="T3" fmla="*/ 0 h 635"/>
              <a:gd name="T4" fmla="*/ 2147483647 w 384"/>
              <a:gd name="T5" fmla="*/ 2147483647 h 635"/>
              <a:gd name="T6" fmla="*/ 2147483647 w 384"/>
              <a:gd name="T7" fmla="*/ 2147483647 h 635"/>
              <a:gd name="T8" fmla="*/ 2147483647 w 384"/>
              <a:gd name="T9" fmla="*/ 2147483647 h 635"/>
              <a:gd name="T10" fmla="*/ 2147483647 w 384"/>
              <a:gd name="T11" fmla="*/ 2147483647 h 635"/>
              <a:gd name="T12" fmla="*/ 2147483647 w 384"/>
              <a:gd name="T13" fmla="*/ 2147483647 h 635"/>
              <a:gd name="T14" fmla="*/ 2147483647 w 384"/>
              <a:gd name="T15" fmla="*/ 2147483647 h 635"/>
              <a:gd name="T16" fmla="*/ 2147483647 w 384"/>
              <a:gd name="T17" fmla="*/ 2147483647 h 635"/>
              <a:gd name="T18" fmla="*/ 2147483647 w 384"/>
              <a:gd name="T19" fmla="*/ 2147483647 h 635"/>
              <a:gd name="T20" fmla="*/ 2147483647 w 384"/>
              <a:gd name="T21" fmla="*/ 2147483647 h 635"/>
              <a:gd name="T22" fmla="*/ 2147483647 w 384"/>
              <a:gd name="T23" fmla="*/ 2147483647 h 635"/>
              <a:gd name="T24" fmla="*/ 2147483647 w 384"/>
              <a:gd name="T25" fmla="*/ 2147483647 h 635"/>
              <a:gd name="T26" fmla="*/ 2147483647 w 384"/>
              <a:gd name="T27" fmla="*/ 2147483647 h 635"/>
              <a:gd name="T28" fmla="*/ 2147483647 w 384"/>
              <a:gd name="T29" fmla="*/ 2147483647 h 635"/>
              <a:gd name="T30" fmla="*/ 2147483647 w 384"/>
              <a:gd name="T31" fmla="*/ 2147483647 h 635"/>
              <a:gd name="T32" fmla="*/ 2147483647 w 384"/>
              <a:gd name="T33" fmla="*/ 2147483647 h 635"/>
              <a:gd name="T34" fmla="*/ 2147483647 w 384"/>
              <a:gd name="T35" fmla="*/ 2147483647 h 635"/>
              <a:gd name="T36" fmla="*/ 2147483647 w 384"/>
              <a:gd name="T37" fmla="*/ 2147483647 h 635"/>
              <a:gd name="T38" fmla="*/ 2147483647 w 384"/>
              <a:gd name="T39" fmla="*/ 2147483647 h 635"/>
              <a:gd name="T40" fmla="*/ 2147483647 w 384"/>
              <a:gd name="T41" fmla="*/ 2147483647 h 635"/>
              <a:gd name="T42" fmla="*/ 2147483647 w 384"/>
              <a:gd name="T43" fmla="*/ 2147483647 h 635"/>
              <a:gd name="T44" fmla="*/ 0 w 384"/>
              <a:gd name="T45" fmla="*/ 2147483647 h 6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84"/>
              <a:gd name="T70" fmla="*/ 0 h 635"/>
              <a:gd name="T71" fmla="*/ 384 w 384"/>
              <a:gd name="T72" fmla="*/ 635 h 6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84" h="635">
                <a:moveTo>
                  <a:pt x="0" y="46"/>
                </a:moveTo>
                <a:lnTo>
                  <a:pt x="264" y="0"/>
                </a:lnTo>
                <a:lnTo>
                  <a:pt x="338" y="257"/>
                </a:lnTo>
                <a:lnTo>
                  <a:pt x="356" y="275"/>
                </a:lnTo>
                <a:lnTo>
                  <a:pt x="383" y="330"/>
                </a:lnTo>
                <a:lnTo>
                  <a:pt x="365" y="358"/>
                </a:lnTo>
                <a:lnTo>
                  <a:pt x="365" y="404"/>
                </a:lnTo>
                <a:lnTo>
                  <a:pt x="383" y="431"/>
                </a:lnTo>
                <a:lnTo>
                  <a:pt x="383" y="477"/>
                </a:lnTo>
                <a:lnTo>
                  <a:pt x="109" y="523"/>
                </a:lnTo>
                <a:lnTo>
                  <a:pt x="109" y="541"/>
                </a:lnTo>
                <a:lnTo>
                  <a:pt x="146" y="568"/>
                </a:lnTo>
                <a:lnTo>
                  <a:pt x="146" y="596"/>
                </a:lnTo>
                <a:lnTo>
                  <a:pt x="127" y="615"/>
                </a:lnTo>
                <a:lnTo>
                  <a:pt x="91" y="634"/>
                </a:lnTo>
                <a:lnTo>
                  <a:pt x="100" y="606"/>
                </a:lnTo>
                <a:lnTo>
                  <a:pt x="91" y="596"/>
                </a:lnTo>
                <a:lnTo>
                  <a:pt x="91" y="560"/>
                </a:lnTo>
                <a:lnTo>
                  <a:pt x="82" y="624"/>
                </a:lnTo>
                <a:lnTo>
                  <a:pt x="55" y="615"/>
                </a:lnTo>
                <a:lnTo>
                  <a:pt x="27" y="413"/>
                </a:lnTo>
                <a:lnTo>
                  <a:pt x="18" y="64"/>
                </a:lnTo>
                <a:lnTo>
                  <a:pt x="0" y="46"/>
                </a:lnTo>
              </a:path>
            </a:pathLst>
          </a:custGeom>
          <a:solidFill>
            <a:srgbClr val="FFC000"/>
          </a:solidFill>
          <a:ln w="12700" cap="rnd" cmpd="sng">
            <a:solidFill>
              <a:srgbClr val="114FFB"/>
            </a:solidFill>
            <a:prstDash val="solid"/>
            <a:round/>
            <a:headEnd/>
            <a:tailEnd/>
          </a:ln>
        </p:spPr>
        <p:txBody>
          <a:bodyPr/>
          <a:lstStyle/>
          <a:p>
            <a:endParaRPr lang="en-US"/>
          </a:p>
        </p:txBody>
      </p:sp>
      <p:sp>
        <p:nvSpPr>
          <p:cNvPr id="8298" name="Freeform 131"/>
          <p:cNvSpPr>
            <a:spLocks/>
          </p:cNvSpPr>
          <p:nvPr/>
        </p:nvSpPr>
        <p:spPr bwMode="auto">
          <a:xfrm>
            <a:off x="7070725" y="3983038"/>
            <a:ext cx="784225" cy="612775"/>
          </a:xfrm>
          <a:custGeom>
            <a:avLst/>
            <a:gdLst>
              <a:gd name="T0" fmla="*/ 2147483647 w 494"/>
              <a:gd name="T1" fmla="*/ 2147483647 h 386"/>
              <a:gd name="T2" fmla="*/ 2147483647 w 494"/>
              <a:gd name="T3" fmla="*/ 2147483647 h 386"/>
              <a:gd name="T4" fmla="*/ 2147483647 w 494"/>
              <a:gd name="T5" fmla="*/ 2147483647 h 386"/>
              <a:gd name="T6" fmla="*/ 2147483647 w 494"/>
              <a:gd name="T7" fmla="*/ 2147483647 h 386"/>
              <a:gd name="T8" fmla="*/ 2147483647 w 494"/>
              <a:gd name="T9" fmla="*/ 0 h 386"/>
              <a:gd name="T10" fmla="*/ 2147483647 w 494"/>
              <a:gd name="T11" fmla="*/ 2147483647 h 386"/>
              <a:gd name="T12" fmla="*/ 2147483647 w 494"/>
              <a:gd name="T13" fmla="*/ 2147483647 h 386"/>
              <a:gd name="T14" fmla="*/ 2147483647 w 494"/>
              <a:gd name="T15" fmla="*/ 2147483647 h 386"/>
              <a:gd name="T16" fmla="*/ 2147483647 w 494"/>
              <a:gd name="T17" fmla="*/ 2147483647 h 386"/>
              <a:gd name="T18" fmla="*/ 2147483647 w 494"/>
              <a:gd name="T19" fmla="*/ 2147483647 h 386"/>
              <a:gd name="T20" fmla="*/ 2147483647 w 494"/>
              <a:gd name="T21" fmla="*/ 2147483647 h 386"/>
              <a:gd name="T22" fmla="*/ 2147483647 w 494"/>
              <a:gd name="T23" fmla="*/ 2147483647 h 386"/>
              <a:gd name="T24" fmla="*/ 2147483647 w 494"/>
              <a:gd name="T25" fmla="*/ 2147483647 h 386"/>
              <a:gd name="T26" fmla="*/ 2147483647 w 494"/>
              <a:gd name="T27" fmla="*/ 2147483647 h 386"/>
              <a:gd name="T28" fmla="*/ 2147483647 w 494"/>
              <a:gd name="T29" fmla="*/ 2147483647 h 386"/>
              <a:gd name="T30" fmla="*/ 2147483647 w 494"/>
              <a:gd name="T31" fmla="*/ 2147483647 h 386"/>
              <a:gd name="T32" fmla="*/ 2147483647 w 494"/>
              <a:gd name="T33" fmla="*/ 2147483647 h 386"/>
              <a:gd name="T34" fmla="*/ 2147483647 w 494"/>
              <a:gd name="T35" fmla="*/ 2147483647 h 386"/>
              <a:gd name="T36" fmla="*/ 2147483647 w 494"/>
              <a:gd name="T37" fmla="*/ 2147483647 h 386"/>
              <a:gd name="T38" fmla="*/ 2147483647 w 494"/>
              <a:gd name="T39" fmla="*/ 2147483647 h 386"/>
              <a:gd name="T40" fmla="*/ 2147483647 w 494"/>
              <a:gd name="T41" fmla="*/ 2147483647 h 386"/>
              <a:gd name="T42" fmla="*/ 2147483647 w 494"/>
              <a:gd name="T43" fmla="*/ 2147483647 h 386"/>
              <a:gd name="T44" fmla="*/ 2147483647 w 494"/>
              <a:gd name="T45" fmla="*/ 2147483647 h 386"/>
              <a:gd name="T46" fmla="*/ 2147483647 w 494"/>
              <a:gd name="T47" fmla="*/ 2147483647 h 386"/>
              <a:gd name="T48" fmla="*/ 2147483647 w 494"/>
              <a:gd name="T49" fmla="*/ 2147483647 h 386"/>
              <a:gd name="T50" fmla="*/ 2147483647 w 494"/>
              <a:gd name="T51" fmla="*/ 2147483647 h 386"/>
              <a:gd name="T52" fmla="*/ 2147483647 w 494"/>
              <a:gd name="T53" fmla="*/ 2147483647 h 386"/>
              <a:gd name="T54" fmla="*/ 2147483647 w 494"/>
              <a:gd name="T55" fmla="*/ 2147483647 h 386"/>
              <a:gd name="T56" fmla="*/ 2147483647 w 494"/>
              <a:gd name="T57" fmla="*/ 2147483647 h 386"/>
              <a:gd name="T58" fmla="*/ 2147483647 w 494"/>
              <a:gd name="T59" fmla="*/ 2147483647 h 386"/>
              <a:gd name="T60" fmla="*/ 2147483647 w 494"/>
              <a:gd name="T61" fmla="*/ 2147483647 h 386"/>
              <a:gd name="T62" fmla="*/ 2147483647 w 494"/>
              <a:gd name="T63" fmla="*/ 2147483647 h 386"/>
              <a:gd name="T64" fmla="*/ 2147483647 w 494"/>
              <a:gd name="T65" fmla="*/ 2147483647 h 386"/>
              <a:gd name="T66" fmla="*/ 0 w 494"/>
              <a:gd name="T67" fmla="*/ 2147483647 h 386"/>
              <a:gd name="T68" fmla="*/ 2147483647 w 494"/>
              <a:gd name="T69" fmla="*/ 2147483647 h 3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94"/>
              <a:gd name="T106" fmla="*/ 0 h 386"/>
              <a:gd name="T107" fmla="*/ 494 w 494"/>
              <a:gd name="T108" fmla="*/ 386 h 3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94" h="386">
                <a:moveTo>
                  <a:pt x="9" y="64"/>
                </a:moveTo>
                <a:lnTo>
                  <a:pt x="37" y="46"/>
                </a:lnTo>
                <a:lnTo>
                  <a:pt x="73" y="36"/>
                </a:lnTo>
                <a:lnTo>
                  <a:pt x="73" y="28"/>
                </a:lnTo>
                <a:lnTo>
                  <a:pt x="210" y="0"/>
                </a:lnTo>
                <a:lnTo>
                  <a:pt x="219" y="28"/>
                </a:lnTo>
                <a:lnTo>
                  <a:pt x="219" y="9"/>
                </a:lnTo>
                <a:lnTo>
                  <a:pt x="237" y="18"/>
                </a:lnTo>
                <a:lnTo>
                  <a:pt x="246" y="46"/>
                </a:lnTo>
                <a:lnTo>
                  <a:pt x="355" y="28"/>
                </a:lnTo>
                <a:lnTo>
                  <a:pt x="493" y="110"/>
                </a:lnTo>
                <a:lnTo>
                  <a:pt x="456" y="146"/>
                </a:lnTo>
                <a:lnTo>
                  <a:pt x="438" y="211"/>
                </a:lnTo>
                <a:lnTo>
                  <a:pt x="420" y="238"/>
                </a:lnTo>
                <a:lnTo>
                  <a:pt x="411" y="238"/>
                </a:lnTo>
                <a:lnTo>
                  <a:pt x="401" y="266"/>
                </a:lnTo>
                <a:lnTo>
                  <a:pt x="374" y="285"/>
                </a:lnTo>
                <a:lnTo>
                  <a:pt x="338" y="321"/>
                </a:lnTo>
                <a:lnTo>
                  <a:pt x="320" y="330"/>
                </a:lnTo>
                <a:lnTo>
                  <a:pt x="292" y="330"/>
                </a:lnTo>
                <a:lnTo>
                  <a:pt x="301" y="358"/>
                </a:lnTo>
                <a:lnTo>
                  <a:pt x="301" y="376"/>
                </a:lnTo>
                <a:lnTo>
                  <a:pt x="265" y="385"/>
                </a:lnTo>
                <a:lnTo>
                  <a:pt x="255" y="367"/>
                </a:lnTo>
                <a:lnTo>
                  <a:pt x="255" y="330"/>
                </a:lnTo>
                <a:lnTo>
                  <a:pt x="228" y="339"/>
                </a:lnTo>
                <a:lnTo>
                  <a:pt x="219" y="303"/>
                </a:lnTo>
                <a:lnTo>
                  <a:pt x="201" y="266"/>
                </a:lnTo>
                <a:lnTo>
                  <a:pt x="155" y="230"/>
                </a:lnTo>
                <a:lnTo>
                  <a:pt x="118" y="202"/>
                </a:lnTo>
                <a:lnTo>
                  <a:pt x="83" y="183"/>
                </a:lnTo>
                <a:lnTo>
                  <a:pt x="46" y="138"/>
                </a:lnTo>
                <a:lnTo>
                  <a:pt x="9" y="119"/>
                </a:lnTo>
                <a:lnTo>
                  <a:pt x="0" y="91"/>
                </a:lnTo>
                <a:lnTo>
                  <a:pt x="9" y="64"/>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299" name="Freeform 132"/>
          <p:cNvSpPr>
            <a:spLocks/>
          </p:cNvSpPr>
          <p:nvPr/>
        </p:nvSpPr>
        <p:spPr bwMode="auto">
          <a:xfrm>
            <a:off x="6699250" y="4084638"/>
            <a:ext cx="920750" cy="904875"/>
          </a:xfrm>
          <a:custGeom>
            <a:avLst/>
            <a:gdLst>
              <a:gd name="T0" fmla="*/ 0 w 531"/>
              <a:gd name="T1" fmla="*/ 2147483647 h 570"/>
              <a:gd name="T2" fmla="*/ 2147483647 w 531"/>
              <a:gd name="T3" fmla="*/ 0 h 570"/>
              <a:gd name="T4" fmla="*/ 2147483647 w 531"/>
              <a:gd name="T5" fmla="*/ 2147483647 h 570"/>
              <a:gd name="T6" fmla="*/ 2147483647 w 531"/>
              <a:gd name="T7" fmla="*/ 2147483647 h 570"/>
              <a:gd name="T8" fmla="*/ 2147483647 w 531"/>
              <a:gd name="T9" fmla="*/ 2147483647 h 570"/>
              <a:gd name="T10" fmla="*/ 2147483647 w 531"/>
              <a:gd name="T11" fmla="*/ 2147483647 h 570"/>
              <a:gd name="T12" fmla="*/ 2147483647 w 531"/>
              <a:gd name="T13" fmla="*/ 2147483647 h 570"/>
              <a:gd name="T14" fmla="*/ 2147483647 w 531"/>
              <a:gd name="T15" fmla="*/ 2147483647 h 570"/>
              <a:gd name="T16" fmla="*/ 2147483647 w 531"/>
              <a:gd name="T17" fmla="*/ 2147483647 h 570"/>
              <a:gd name="T18" fmla="*/ 2147483647 w 531"/>
              <a:gd name="T19" fmla="*/ 2147483647 h 570"/>
              <a:gd name="T20" fmla="*/ 2147483647 w 531"/>
              <a:gd name="T21" fmla="*/ 2147483647 h 570"/>
              <a:gd name="T22" fmla="*/ 2147483647 w 531"/>
              <a:gd name="T23" fmla="*/ 2147483647 h 570"/>
              <a:gd name="T24" fmla="*/ 2147483647 w 531"/>
              <a:gd name="T25" fmla="*/ 2147483647 h 570"/>
              <a:gd name="T26" fmla="*/ 2147483647 w 531"/>
              <a:gd name="T27" fmla="*/ 2147483647 h 570"/>
              <a:gd name="T28" fmla="*/ 2147483647 w 531"/>
              <a:gd name="T29" fmla="*/ 2147483647 h 570"/>
              <a:gd name="T30" fmla="*/ 2147483647 w 531"/>
              <a:gd name="T31" fmla="*/ 2147483647 h 570"/>
              <a:gd name="T32" fmla="*/ 2147483647 w 531"/>
              <a:gd name="T33" fmla="*/ 2147483647 h 570"/>
              <a:gd name="T34" fmla="*/ 2147483647 w 531"/>
              <a:gd name="T35" fmla="*/ 2147483647 h 570"/>
              <a:gd name="T36" fmla="*/ 2147483647 w 531"/>
              <a:gd name="T37" fmla="*/ 2147483647 h 570"/>
              <a:gd name="T38" fmla="*/ 2147483647 w 531"/>
              <a:gd name="T39" fmla="*/ 2147483647 h 570"/>
              <a:gd name="T40" fmla="*/ 2147483647 w 531"/>
              <a:gd name="T41" fmla="*/ 2147483647 h 570"/>
              <a:gd name="T42" fmla="*/ 2147483647 w 531"/>
              <a:gd name="T43" fmla="*/ 2147483647 h 570"/>
              <a:gd name="T44" fmla="*/ 2147483647 w 531"/>
              <a:gd name="T45" fmla="*/ 2147483647 h 570"/>
              <a:gd name="T46" fmla="*/ 2147483647 w 531"/>
              <a:gd name="T47" fmla="*/ 2147483647 h 570"/>
              <a:gd name="T48" fmla="*/ 2147483647 w 531"/>
              <a:gd name="T49" fmla="*/ 2147483647 h 570"/>
              <a:gd name="T50" fmla="*/ 2147483647 w 531"/>
              <a:gd name="T51" fmla="*/ 2147483647 h 570"/>
              <a:gd name="T52" fmla="*/ 2147483647 w 531"/>
              <a:gd name="T53" fmla="*/ 2147483647 h 570"/>
              <a:gd name="T54" fmla="*/ 2147483647 w 531"/>
              <a:gd name="T55" fmla="*/ 2147483647 h 570"/>
              <a:gd name="T56" fmla="*/ 2147483647 w 531"/>
              <a:gd name="T57" fmla="*/ 2147483647 h 570"/>
              <a:gd name="T58" fmla="*/ 2147483647 w 531"/>
              <a:gd name="T59" fmla="*/ 2147483647 h 570"/>
              <a:gd name="T60" fmla="*/ 2147483647 w 531"/>
              <a:gd name="T61" fmla="*/ 2147483647 h 570"/>
              <a:gd name="T62" fmla="*/ 2147483647 w 531"/>
              <a:gd name="T63" fmla="*/ 2147483647 h 570"/>
              <a:gd name="T64" fmla="*/ 2147483647 w 531"/>
              <a:gd name="T65" fmla="*/ 2147483647 h 570"/>
              <a:gd name="T66" fmla="*/ 2147483647 w 531"/>
              <a:gd name="T67" fmla="*/ 2147483647 h 570"/>
              <a:gd name="T68" fmla="*/ 2147483647 w 531"/>
              <a:gd name="T69" fmla="*/ 2147483647 h 570"/>
              <a:gd name="T70" fmla="*/ 2147483647 w 531"/>
              <a:gd name="T71" fmla="*/ 2147483647 h 570"/>
              <a:gd name="T72" fmla="*/ 2147483647 w 531"/>
              <a:gd name="T73" fmla="*/ 2147483647 h 570"/>
              <a:gd name="T74" fmla="*/ 2147483647 w 531"/>
              <a:gd name="T75" fmla="*/ 2147483647 h 570"/>
              <a:gd name="T76" fmla="*/ 0 w 531"/>
              <a:gd name="T77" fmla="*/ 2147483647 h 5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31"/>
              <a:gd name="T118" fmla="*/ 0 h 570"/>
              <a:gd name="T119" fmla="*/ 531 w 531"/>
              <a:gd name="T120" fmla="*/ 570 h 5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31" h="570">
                <a:moveTo>
                  <a:pt x="0" y="46"/>
                </a:moveTo>
                <a:lnTo>
                  <a:pt x="238" y="0"/>
                </a:lnTo>
                <a:lnTo>
                  <a:pt x="229" y="37"/>
                </a:lnTo>
                <a:lnTo>
                  <a:pt x="229" y="55"/>
                </a:lnTo>
                <a:lnTo>
                  <a:pt x="275" y="74"/>
                </a:lnTo>
                <a:lnTo>
                  <a:pt x="329" y="128"/>
                </a:lnTo>
                <a:lnTo>
                  <a:pt x="347" y="156"/>
                </a:lnTo>
                <a:lnTo>
                  <a:pt x="393" y="184"/>
                </a:lnTo>
                <a:lnTo>
                  <a:pt x="439" y="211"/>
                </a:lnTo>
                <a:lnTo>
                  <a:pt x="448" y="257"/>
                </a:lnTo>
                <a:lnTo>
                  <a:pt x="448" y="275"/>
                </a:lnTo>
                <a:lnTo>
                  <a:pt x="484" y="275"/>
                </a:lnTo>
                <a:lnTo>
                  <a:pt x="484" y="312"/>
                </a:lnTo>
                <a:lnTo>
                  <a:pt x="521" y="321"/>
                </a:lnTo>
                <a:lnTo>
                  <a:pt x="530" y="340"/>
                </a:lnTo>
                <a:lnTo>
                  <a:pt x="503" y="358"/>
                </a:lnTo>
                <a:lnTo>
                  <a:pt x="503" y="394"/>
                </a:lnTo>
                <a:lnTo>
                  <a:pt x="494" y="413"/>
                </a:lnTo>
                <a:lnTo>
                  <a:pt x="484" y="431"/>
                </a:lnTo>
                <a:lnTo>
                  <a:pt x="494" y="440"/>
                </a:lnTo>
                <a:lnTo>
                  <a:pt x="475" y="468"/>
                </a:lnTo>
                <a:lnTo>
                  <a:pt x="475" y="496"/>
                </a:lnTo>
                <a:lnTo>
                  <a:pt x="457" y="505"/>
                </a:lnTo>
                <a:lnTo>
                  <a:pt x="448" y="496"/>
                </a:lnTo>
                <a:lnTo>
                  <a:pt x="430" y="505"/>
                </a:lnTo>
                <a:lnTo>
                  <a:pt x="439" y="533"/>
                </a:lnTo>
                <a:lnTo>
                  <a:pt x="430" y="569"/>
                </a:lnTo>
                <a:lnTo>
                  <a:pt x="421" y="569"/>
                </a:lnTo>
                <a:lnTo>
                  <a:pt x="411" y="533"/>
                </a:lnTo>
                <a:lnTo>
                  <a:pt x="138" y="569"/>
                </a:lnTo>
                <a:lnTo>
                  <a:pt x="119" y="533"/>
                </a:lnTo>
                <a:lnTo>
                  <a:pt x="110" y="468"/>
                </a:lnTo>
                <a:lnTo>
                  <a:pt x="101" y="431"/>
                </a:lnTo>
                <a:lnTo>
                  <a:pt x="110" y="394"/>
                </a:lnTo>
                <a:lnTo>
                  <a:pt x="119" y="376"/>
                </a:lnTo>
                <a:lnTo>
                  <a:pt x="101" y="340"/>
                </a:lnTo>
                <a:lnTo>
                  <a:pt x="82" y="303"/>
                </a:lnTo>
                <a:lnTo>
                  <a:pt x="74" y="303"/>
                </a:lnTo>
                <a:lnTo>
                  <a:pt x="0" y="46"/>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301" name="Freeform 134"/>
          <p:cNvSpPr>
            <a:spLocks/>
          </p:cNvSpPr>
          <p:nvPr/>
        </p:nvSpPr>
        <p:spPr bwMode="auto">
          <a:xfrm>
            <a:off x="7229475" y="2466975"/>
            <a:ext cx="871538" cy="628650"/>
          </a:xfrm>
          <a:custGeom>
            <a:avLst/>
            <a:gdLst>
              <a:gd name="T0" fmla="*/ 0 w 549"/>
              <a:gd name="T1" fmla="*/ 2147483647 h 396"/>
              <a:gd name="T2" fmla="*/ 2147483647 w 549"/>
              <a:gd name="T3" fmla="*/ 2147483647 h 396"/>
              <a:gd name="T4" fmla="*/ 2147483647 w 549"/>
              <a:gd name="T5" fmla="*/ 2147483647 h 396"/>
              <a:gd name="T6" fmla="*/ 2147483647 w 549"/>
              <a:gd name="T7" fmla="*/ 0 h 396"/>
              <a:gd name="T8" fmla="*/ 2147483647 w 549"/>
              <a:gd name="T9" fmla="*/ 2147483647 h 396"/>
              <a:gd name="T10" fmla="*/ 2147483647 w 549"/>
              <a:gd name="T11" fmla="*/ 2147483647 h 396"/>
              <a:gd name="T12" fmla="*/ 2147483647 w 549"/>
              <a:gd name="T13" fmla="*/ 2147483647 h 396"/>
              <a:gd name="T14" fmla="*/ 2147483647 w 549"/>
              <a:gd name="T15" fmla="*/ 2147483647 h 396"/>
              <a:gd name="T16" fmla="*/ 2147483647 w 549"/>
              <a:gd name="T17" fmla="*/ 2147483647 h 396"/>
              <a:gd name="T18" fmla="*/ 2147483647 w 549"/>
              <a:gd name="T19" fmla="*/ 2147483647 h 396"/>
              <a:gd name="T20" fmla="*/ 2147483647 w 549"/>
              <a:gd name="T21" fmla="*/ 2147483647 h 396"/>
              <a:gd name="T22" fmla="*/ 2147483647 w 549"/>
              <a:gd name="T23" fmla="*/ 2147483647 h 396"/>
              <a:gd name="T24" fmla="*/ 2147483647 w 549"/>
              <a:gd name="T25" fmla="*/ 2147483647 h 396"/>
              <a:gd name="T26" fmla="*/ 2147483647 w 549"/>
              <a:gd name="T27" fmla="*/ 2147483647 h 396"/>
              <a:gd name="T28" fmla="*/ 2147483647 w 549"/>
              <a:gd name="T29" fmla="*/ 2147483647 h 396"/>
              <a:gd name="T30" fmla="*/ 2147483647 w 549"/>
              <a:gd name="T31" fmla="*/ 2147483647 h 396"/>
              <a:gd name="T32" fmla="*/ 2147483647 w 549"/>
              <a:gd name="T33" fmla="*/ 2147483647 h 396"/>
              <a:gd name="T34" fmla="*/ 0 w 549"/>
              <a:gd name="T35" fmla="*/ 2147483647 h 3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49"/>
              <a:gd name="T55" fmla="*/ 0 h 396"/>
              <a:gd name="T56" fmla="*/ 549 w 549"/>
              <a:gd name="T57" fmla="*/ 396 h 3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49" h="396">
                <a:moveTo>
                  <a:pt x="0" y="119"/>
                </a:moveTo>
                <a:lnTo>
                  <a:pt x="55" y="74"/>
                </a:lnTo>
                <a:lnTo>
                  <a:pt x="55" y="101"/>
                </a:lnTo>
                <a:lnTo>
                  <a:pt x="447" y="0"/>
                </a:lnTo>
                <a:lnTo>
                  <a:pt x="475" y="9"/>
                </a:lnTo>
                <a:lnTo>
                  <a:pt x="484" y="46"/>
                </a:lnTo>
                <a:lnTo>
                  <a:pt x="511" y="55"/>
                </a:lnTo>
                <a:lnTo>
                  <a:pt x="530" y="83"/>
                </a:lnTo>
                <a:lnTo>
                  <a:pt x="511" y="111"/>
                </a:lnTo>
                <a:lnTo>
                  <a:pt x="511" y="165"/>
                </a:lnTo>
                <a:lnTo>
                  <a:pt x="548" y="184"/>
                </a:lnTo>
                <a:lnTo>
                  <a:pt x="548" y="211"/>
                </a:lnTo>
                <a:lnTo>
                  <a:pt x="530" y="248"/>
                </a:lnTo>
                <a:lnTo>
                  <a:pt x="511" y="266"/>
                </a:lnTo>
                <a:lnTo>
                  <a:pt x="493" y="266"/>
                </a:lnTo>
                <a:lnTo>
                  <a:pt x="484" y="285"/>
                </a:lnTo>
                <a:lnTo>
                  <a:pt x="55" y="395"/>
                </a:lnTo>
                <a:lnTo>
                  <a:pt x="0" y="119"/>
                </a:lnTo>
              </a:path>
            </a:pathLst>
          </a:custGeom>
          <a:noFill/>
          <a:ln w="12700" cap="rnd" cmpd="sng">
            <a:solidFill>
              <a:srgbClr val="114FFB"/>
            </a:solidFill>
            <a:prstDash val="sysDot"/>
            <a:round/>
            <a:headEnd/>
            <a:tailEnd/>
          </a:ln>
        </p:spPr>
        <p:txBody>
          <a:bodyPr/>
          <a:lstStyle/>
          <a:p>
            <a:endParaRPr lang="en-US"/>
          </a:p>
        </p:txBody>
      </p:sp>
      <p:sp>
        <p:nvSpPr>
          <p:cNvPr id="8302" name="Freeform 135"/>
          <p:cNvSpPr>
            <a:spLocks/>
          </p:cNvSpPr>
          <p:nvPr/>
        </p:nvSpPr>
        <p:spPr bwMode="auto">
          <a:xfrm>
            <a:off x="7054850" y="2905125"/>
            <a:ext cx="698500" cy="714375"/>
          </a:xfrm>
          <a:custGeom>
            <a:avLst/>
            <a:gdLst>
              <a:gd name="T0" fmla="*/ 2147483647 w 440"/>
              <a:gd name="T1" fmla="*/ 2147483647 h 450"/>
              <a:gd name="T2" fmla="*/ 2147483647 w 440"/>
              <a:gd name="T3" fmla="*/ 0 h 450"/>
              <a:gd name="T4" fmla="*/ 2147483647 w 440"/>
              <a:gd name="T5" fmla="*/ 2147483647 h 450"/>
              <a:gd name="T6" fmla="*/ 2147483647 w 440"/>
              <a:gd name="T7" fmla="*/ 2147483647 h 450"/>
              <a:gd name="T8" fmla="*/ 2147483647 w 440"/>
              <a:gd name="T9" fmla="*/ 2147483647 h 450"/>
              <a:gd name="T10" fmla="*/ 2147483647 w 440"/>
              <a:gd name="T11" fmla="*/ 2147483647 h 450"/>
              <a:gd name="T12" fmla="*/ 2147483647 w 440"/>
              <a:gd name="T13" fmla="*/ 2147483647 h 450"/>
              <a:gd name="T14" fmla="*/ 2147483647 w 440"/>
              <a:gd name="T15" fmla="*/ 2147483647 h 450"/>
              <a:gd name="T16" fmla="*/ 2147483647 w 440"/>
              <a:gd name="T17" fmla="*/ 2147483647 h 450"/>
              <a:gd name="T18" fmla="*/ 2147483647 w 440"/>
              <a:gd name="T19" fmla="*/ 2147483647 h 450"/>
              <a:gd name="T20" fmla="*/ 2147483647 w 440"/>
              <a:gd name="T21" fmla="*/ 2147483647 h 450"/>
              <a:gd name="T22" fmla="*/ 2147483647 w 440"/>
              <a:gd name="T23" fmla="*/ 2147483647 h 450"/>
              <a:gd name="T24" fmla="*/ 2147483647 w 440"/>
              <a:gd name="T25" fmla="*/ 2147483647 h 450"/>
              <a:gd name="T26" fmla="*/ 2147483647 w 440"/>
              <a:gd name="T27" fmla="*/ 2147483647 h 450"/>
              <a:gd name="T28" fmla="*/ 2147483647 w 440"/>
              <a:gd name="T29" fmla="*/ 2147483647 h 450"/>
              <a:gd name="T30" fmla="*/ 2147483647 w 440"/>
              <a:gd name="T31" fmla="*/ 2147483647 h 450"/>
              <a:gd name="T32" fmla="*/ 2147483647 w 440"/>
              <a:gd name="T33" fmla="*/ 2147483647 h 450"/>
              <a:gd name="T34" fmla="*/ 2147483647 w 440"/>
              <a:gd name="T35" fmla="*/ 2147483647 h 450"/>
              <a:gd name="T36" fmla="*/ 2147483647 w 440"/>
              <a:gd name="T37" fmla="*/ 2147483647 h 450"/>
              <a:gd name="T38" fmla="*/ 2147483647 w 440"/>
              <a:gd name="T39" fmla="*/ 2147483647 h 450"/>
              <a:gd name="T40" fmla="*/ 2147483647 w 440"/>
              <a:gd name="T41" fmla="*/ 2147483647 h 450"/>
              <a:gd name="T42" fmla="*/ 2147483647 w 440"/>
              <a:gd name="T43" fmla="*/ 2147483647 h 450"/>
              <a:gd name="T44" fmla="*/ 2147483647 w 440"/>
              <a:gd name="T45" fmla="*/ 2147483647 h 450"/>
              <a:gd name="T46" fmla="*/ 2147483647 w 440"/>
              <a:gd name="T47" fmla="*/ 2147483647 h 450"/>
              <a:gd name="T48" fmla="*/ 2147483647 w 440"/>
              <a:gd name="T49" fmla="*/ 2147483647 h 450"/>
              <a:gd name="T50" fmla="*/ 2147483647 w 440"/>
              <a:gd name="T51" fmla="*/ 2147483647 h 450"/>
              <a:gd name="T52" fmla="*/ 2147483647 w 440"/>
              <a:gd name="T53" fmla="*/ 2147483647 h 450"/>
              <a:gd name="T54" fmla="*/ 2147483647 w 440"/>
              <a:gd name="T55" fmla="*/ 2147483647 h 450"/>
              <a:gd name="T56" fmla="*/ 2147483647 w 440"/>
              <a:gd name="T57" fmla="*/ 2147483647 h 450"/>
              <a:gd name="T58" fmla="*/ 2147483647 w 440"/>
              <a:gd name="T59" fmla="*/ 2147483647 h 450"/>
              <a:gd name="T60" fmla="*/ 2147483647 w 440"/>
              <a:gd name="T61" fmla="*/ 2147483647 h 450"/>
              <a:gd name="T62" fmla="*/ 2147483647 w 440"/>
              <a:gd name="T63" fmla="*/ 2147483647 h 450"/>
              <a:gd name="T64" fmla="*/ 2147483647 w 440"/>
              <a:gd name="T65" fmla="*/ 2147483647 h 450"/>
              <a:gd name="T66" fmla="*/ 2147483647 w 440"/>
              <a:gd name="T67" fmla="*/ 2147483647 h 450"/>
              <a:gd name="T68" fmla="*/ 2147483647 w 440"/>
              <a:gd name="T69" fmla="*/ 2147483647 h 450"/>
              <a:gd name="T70" fmla="*/ 0 w 440"/>
              <a:gd name="T71" fmla="*/ 2147483647 h 450"/>
              <a:gd name="T72" fmla="*/ 2147483647 w 440"/>
              <a:gd name="T73" fmla="*/ 2147483647 h 450"/>
              <a:gd name="T74" fmla="*/ 2147483647 w 440"/>
              <a:gd name="T75" fmla="*/ 2147483647 h 450"/>
              <a:gd name="T76" fmla="*/ 2147483647 w 440"/>
              <a:gd name="T77" fmla="*/ 2147483647 h 450"/>
              <a:gd name="T78" fmla="*/ 2147483647 w 440"/>
              <a:gd name="T79" fmla="*/ 2147483647 h 450"/>
              <a:gd name="T80" fmla="*/ 2147483647 w 440"/>
              <a:gd name="T81" fmla="*/ 2147483647 h 450"/>
              <a:gd name="T82" fmla="*/ 2147483647 w 440"/>
              <a:gd name="T83" fmla="*/ 2147483647 h 450"/>
              <a:gd name="T84" fmla="*/ 2147483647 w 440"/>
              <a:gd name="T85" fmla="*/ 2147483647 h 450"/>
              <a:gd name="T86" fmla="*/ 2147483647 w 440"/>
              <a:gd name="T87" fmla="*/ 2147483647 h 450"/>
              <a:gd name="T88" fmla="*/ 2147483647 w 440"/>
              <a:gd name="T89" fmla="*/ 2147483647 h 450"/>
              <a:gd name="T90" fmla="*/ 2147483647 w 440"/>
              <a:gd name="T91" fmla="*/ 2147483647 h 450"/>
              <a:gd name="T92" fmla="*/ 2147483647 w 440"/>
              <a:gd name="T93" fmla="*/ 2147483647 h 45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40"/>
              <a:gd name="T142" fmla="*/ 0 h 450"/>
              <a:gd name="T143" fmla="*/ 440 w 440"/>
              <a:gd name="T144" fmla="*/ 450 h 45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40" h="450">
                <a:moveTo>
                  <a:pt x="110" y="9"/>
                </a:moveTo>
                <a:lnTo>
                  <a:pt x="128" y="0"/>
                </a:lnTo>
                <a:lnTo>
                  <a:pt x="156" y="119"/>
                </a:lnTo>
                <a:lnTo>
                  <a:pt x="256" y="101"/>
                </a:lnTo>
                <a:lnTo>
                  <a:pt x="274" y="165"/>
                </a:lnTo>
                <a:lnTo>
                  <a:pt x="293" y="137"/>
                </a:lnTo>
                <a:lnTo>
                  <a:pt x="329" y="92"/>
                </a:lnTo>
                <a:lnTo>
                  <a:pt x="338" y="101"/>
                </a:lnTo>
                <a:lnTo>
                  <a:pt x="375" y="73"/>
                </a:lnTo>
                <a:lnTo>
                  <a:pt x="402" y="83"/>
                </a:lnTo>
                <a:lnTo>
                  <a:pt x="421" y="83"/>
                </a:lnTo>
                <a:lnTo>
                  <a:pt x="439" y="110"/>
                </a:lnTo>
                <a:lnTo>
                  <a:pt x="421" y="119"/>
                </a:lnTo>
                <a:lnTo>
                  <a:pt x="384" y="110"/>
                </a:lnTo>
                <a:lnTo>
                  <a:pt x="365" y="110"/>
                </a:lnTo>
                <a:lnTo>
                  <a:pt x="365" y="137"/>
                </a:lnTo>
                <a:lnTo>
                  <a:pt x="347" y="193"/>
                </a:lnTo>
                <a:lnTo>
                  <a:pt x="329" y="202"/>
                </a:lnTo>
                <a:lnTo>
                  <a:pt x="320" y="229"/>
                </a:lnTo>
                <a:lnTo>
                  <a:pt x="301" y="248"/>
                </a:lnTo>
                <a:lnTo>
                  <a:pt x="284" y="229"/>
                </a:lnTo>
                <a:lnTo>
                  <a:pt x="265" y="284"/>
                </a:lnTo>
                <a:lnTo>
                  <a:pt x="247" y="330"/>
                </a:lnTo>
                <a:lnTo>
                  <a:pt x="229" y="376"/>
                </a:lnTo>
                <a:lnTo>
                  <a:pt x="247" y="385"/>
                </a:lnTo>
                <a:lnTo>
                  <a:pt x="210" y="404"/>
                </a:lnTo>
                <a:lnTo>
                  <a:pt x="183" y="413"/>
                </a:lnTo>
                <a:lnTo>
                  <a:pt x="165" y="431"/>
                </a:lnTo>
                <a:lnTo>
                  <a:pt x="147" y="422"/>
                </a:lnTo>
                <a:lnTo>
                  <a:pt x="128" y="449"/>
                </a:lnTo>
                <a:lnTo>
                  <a:pt x="101" y="441"/>
                </a:lnTo>
                <a:lnTo>
                  <a:pt x="82" y="413"/>
                </a:lnTo>
                <a:lnTo>
                  <a:pt x="37" y="404"/>
                </a:lnTo>
                <a:lnTo>
                  <a:pt x="18" y="385"/>
                </a:lnTo>
                <a:lnTo>
                  <a:pt x="10" y="357"/>
                </a:lnTo>
                <a:lnTo>
                  <a:pt x="0" y="311"/>
                </a:lnTo>
                <a:lnTo>
                  <a:pt x="28" y="303"/>
                </a:lnTo>
                <a:lnTo>
                  <a:pt x="28" y="257"/>
                </a:lnTo>
                <a:lnTo>
                  <a:pt x="28" y="229"/>
                </a:lnTo>
                <a:lnTo>
                  <a:pt x="55" y="248"/>
                </a:lnTo>
                <a:lnTo>
                  <a:pt x="64" y="229"/>
                </a:lnTo>
                <a:lnTo>
                  <a:pt x="55" y="202"/>
                </a:lnTo>
                <a:lnTo>
                  <a:pt x="92" y="183"/>
                </a:lnTo>
                <a:lnTo>
                  <a:pt x="128" y="137"/>
                </a:lnTo>
                <a:lnTo>
                  <a:pt x="119" y="83"/>
                </a:lnTo>
                <a:lnTo>
                  <a:pt x="119" y="46"/>
                </a:lnTo>
                <a:lnTo>
                  <a:pt x="110" y="9"/>
                </a:lnTo>
              </a:path>
            </a:pathLst>
          </a:custGeom>
          <a:noFill/>
          <a:ln w="12700" cap="rnd" cmpd="sng">
            <a:solidFill>
              <a:srgbClr val="114FFB"/>
            </a:solidFill>
            <a:prstDash val="sysDot"/>
            <a:round/>
            <a:headEnd/>
            <a:tailEnd/>
          </a:ln>
        </p:spPr>
        <p:txBody>
          <a:bodyPr/>
          <a:lstStyle/>
          <a:p>
            <a:endParaRPr lang="en-US"/>
          </a:p>
        </p:txBody>
      </p:sp>
      <p:sp>
        <p:nvSpPr>
          <p:cNvPr id="8303" name="Freeform 136"/>
          <p:cNvSpPr>
            <a:spLocks/>
          </p:cNvSpPr>
          <p:nvPr/>
        </p:nvSpPr>
        <p:spPr bwMode="auto">
          <a:xfrm>
            <a:off x="4924425" y="2584450"/>
            <a:ext cx="914400" cy="642938"/>
          </a:xfrm>
          <a:custGeom>
            <a:avLst/>
            <a:gdLst>
              <a:gd name="T0" fmla="*/ 2147483647 w 576"/>
              <a:gd name="T1" fmla="*/ 2147483647 h 405"/>
              <a:gd name="T2" fmla="*/ 2147483647 w 576"/>
              <a:gd name="T3" fmla="*/ 0 h 405"/>
              <a:gd name="T4" fmla="*/ 2147483647 w 576"/>
              <a:gd name="T5" fmla="*/ 2147483647 h 405"/>
              <a:gd name="T6" fmla="*/ 2147483647 w 576"/>
              <a:gd name="T7" fmla="*/ 2147483647 h 405"/>
              <a:gd name="T8" fmla="*/ 2147483647 w 576"/>
              <a:gd name="T9" fmla="*/ 2147483647 h 405"/>
              <a:gd name="T10" fmla="*/ 2147483647 w 576"/>
              <a:gd name="T11" fmla="*/ 2147483647 h 405"/>
              <a:gd name="T12" fmla="*/ 2147483647 w 576"/>
              <a:gd name="T13" fmla="*/ 2147483647 h 405"/>
              <a:gd name="T14" fmla="*/ 2147483647 w 576"/>
              <a:gd name="T15" fmla="*/ 2147483647 h 405"/>
              <a:gd name="T16" fmla="*/ 2147483647 w 576"/>
              <a:gd name="T17" fmla="*/ 2147483647 h 405"/>
              <a:gd name="T18" fmla="*/ 2147483647 w 576"/>
              <a:gd name="T19" fmla="*/ 2147483647 h 405"/>
              <a:gd name="T20" fmla="*/ 2147483647 w 576"/>
              <a:gd name="T21" fmla="*/ 2147483647 h 405"/>
              <a:gd name="T22" fmla="*/ 2147483647 w 576"/>
              <a:gd name="T23" fmla="*/ 2147483647 h 405"/>
              <a:gd name="T24" fmla="*/ 2147483647 w 576"/>
              <a:gd name="T25" fmla="*/ 2147483647 h 405"/>
              <a:gd name="T26" fmla="*/ 2147483647 w 576"/>
              <a:gd name="T27" fmla="*/ 2147483647 h 405"/>
              <a:gd name="T28" fmla="*/ 2147483647 w 576"/>
              <a:gd name="T29" fmla="*/ 2147483647 h 405"/>
              <a:gd name="T30" fmla="*/ 2147483647 w 576"/>
              <a:gd name="T31" fmla="*/ 2147483647 h 405"/>
              <a:gd name="T32" fmla="*/ 2147483647 w 576"/>
              <a:gd name="T33" fmla="*/ 2147483647 h 405"/>
              <a:gd name="T34" fmla="*/ 2147483647 w 576"/>
              <a:gd name="T35" fmla="*/ 2147483647 h 405"/>
              <a:gd name="T36" fmla="*/ 2147483647 w 576"/>
              <a:gd name="T37" fmla="*/ 2147483647 h 405"/>
              <a:gd name="T38" fmla="*/ 2147483647 w 576"/>
              <a:gd name="T39" fmla="*/ 2147483647 h 405"/>
              <a:gd name="T40" fmla="*/ 2147483647 w 576"/>
              <a:gd name="T41" fmla="*/ 2147483647 h 405"/>
              <a:gd name="T42" fmla="*/ 0 w 576"/>
              <a:gd name="T43" fmla="*/ 2147483647 h 405"/>
              <a:gd name="T44" fmla="*/ 2147483647 w 576"/>
              <a:gd name="T45" fmla="*/ 2147483647 h 405"/>
              <a:gd name="T46" fmla="*/ 2147483647 w 576"/>
              <a:gd name="T47" fmla="*/ 2147483647 h 405"/>
              <a:gd name="T48" fmla="*/ 2147483647 w 576"/>
              <a:gd name="T49" fmla="*/ 2147483647 h 40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76"/>
              <a:gd name="T76" fmla="*/ 0 h 405"/>
              <a:gd name="T77" fmla="*/ 576 w 576"/>
              <a:gd name="T78" fmla="*/ 405 h 40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76" h="405">
                <a:moveTo>
                  <a:pt x="9" y="37"/>
                </a:moveTo>
                <a:lnTo>
                  <a:pt x="465" y="0"/>
                </a:lnTo>
                <a:lnTo>
                  <a:pt x="484" y="37"/>
                </a:lnTo>
                <a:lnTo>
                  <a:pt x="475" y="64"/>
                </a:lnTo>
                <a:lnTo>
                  <a:pt x="493" y="110"/>
                </a:lnTo>
                <a:lnTo>
                  <a:pt x="530" y="110"/>
                </a:lnTo>
                <a:lnTo>
                  <a:pt x="575" y="183"/>
                </a:lnTo>
                <a:lnTo>
                  <a:pt x="575" y="211"/>
                </a:lnTo>
                <a:lnTo>
                  <a:pt x="557" y="248"/>
                </a:lnTo>
                <a:lnTo>
                  <a:pt x="511" y="275"/>
                </a:lnTo>
                <a:lnTo>
                  <a:pt x="511" y="303"/>
                </a:lnTo>
                <a:lnTo>
                  <a:pt x="521" y="321"/>
                </a:lnTo>
                <a:lnTo>
                  <a:pt x="502" y="367"/>
                </a:lnTo>
                <a:lnTo>
                  <a:pt x="475" y="367"/>
                </a:lnTo>
                <a:lnTo>
                  <a:pt x="484" y="404"/>
                </a:lnTo>
                <a:lnTo>
                  <a:pt x="447" y="376"/>
                </a:lnTo>
                <a:lnTo>
                  <a:pt x="100" y="395"/>
                </a:lnTo>
                <a:lnTo>
                  <a:pt x="82" y="349"/>
                </a:lnTo>
                <a:lnTo>
                  <a:pt x="73" y="285"/>
                </a:lnTo>
                <a:lnTo>
                  <a:pt x="55" y="285"/>
                </a:lnTo>
                <a:lnTo>
                  <a:pt x="19" y="165"/>
                </a:lnTo>
                <a:lnTo>
                  <a:pt x="0" y="128"/>
                </a:lnTo>
                <a:lnTo>
                  <a:pt x="19" y="83"/>
                </a:lnTo>
                <a:lnTo>
                  <a:pt x="9" y="83"/>
                </a:lnTo>
                <a:lnTo>
                  <a:pt x="9" y="37"/>
                </a:lnTo>
              </a:path>
            </a:pathLst>
          </a:custGeom>
          <a:noFill/>
          <a:ln w="15875" cap="rnd" cmpd="sng">
            <a:solidFill>
              <a:srgbClr val="114FFB"/>
            </a:solidFill>
            <a:prstDash val="solid"/>
            <a:round/>
            <a:headEnd/>
            <a:tailEnd/>
          </a:ln>
        </p:spPr>
        <p:txBody>
          <a:bodyPr/>
          <a:lstStyle/>
          <a:p>
            <a:endParaRPr lang="en-US"/>
          </a:p>
        </p:txBody>
      </p:sp>
      <p:sp>
        <p:nvSpPr>
          <p:cNvPr id="8304" name="Freeform 137"/>
          <p:cNvSpPr>
            <a:spLocks/>
          </p:cNvSpPr>
          <p:nvPr/>
        </p:nvSpPr>
        <p:spPr bwMode="auto">
          <a:xfrm>
            <a:off x="5418138" y="1900238"/>
            <a:ext cx="784225" cy="874712"/>
          </a:xfrm>
          <a:custGeom>
            <a:avLst/>
            <a:gdLst>
              <a:gd name="T0" fmla="*/ 2147483647 w 494"/>
              <a:gd name="T1" fmla="*/ 2147483647 h 551"/>
              <a:gd name="T2" fmla="*/ 2147483647 w 494"/>
              <a:gd name="T3" fmla="*/ 2147483647 h 551"/>
              <a:gd name="T4" fmla="*/ 2147483647 w 494"/>
              <a:gd name="T5" fmla="*/ 0 h 551"/>
              <a:gd name="T6" fmla="*/ 2147483647 w 494"/>
              <a:gd name="T7" fmla="*/ 2147483647 h 551"/>
              <a:gd name="T8" fmla="*/ 2147483647 w 494"/>
              <a:gd name="T9" fmla="*/ 2147483647 h 551"/>
              <a:gd name="T10" fmla="*/ 2147483647 w 494"/>
              <a:gd name="T11" fmla="*/ 2147483647 h 551"/>
              <a:gd name="T12" fmla="*/ 2147483647 w 494"/>
              <a:gd name="T13" fmla="*/ 2147483647 h 551"/>
              <a:gd name="T14" fmla="*/ 2147483647 w 494"/>
              <a:gd name="T15" fmla="*/ 2147483647 h 551"/>
              <a:gd name="T16" fmla="*/ 2147483647 w 494"/>
              <a:gd name="T17" fmla="*/ 2147483647 h 551"/>
              <a:gd name="T18" fmla="*/ 2147483647 w 494"/>
              <a:gd name="T19" fmla="*/ 2147483647 h 551"/>
              <a:gd name="T20" fmla="*/ 2147483647 w 494"/>
              <a:gd name="T21" fmla="*/ 2147483647 h 551"/>
              <a:gd name="T22" fmla="*/ 2147483647 w 494"/>
              <a:gd name="T23" fmla="*/ 2147483647 h 551"/>
              <a:gd name="T24" fmla="*/ 2147483647 w 494"/>
              <a:gd name="T25" fmla="*/ 2147483647 h 551"/>
              <a:gd name="T26" fmla="*/ 2147483647 w 494"/>
              <a:gd name="T27" fmla="*/ 2147483647 h 551"/>
              <a:gd name="T28" fmla="*/ 2147483647 w 494"/>
              <a:gd name="T29" fmla="*/ 2147483647 h 551"/>
              <a:gd name="T30" fmla="*/ 2147483647 w 494"/>
              <a:gd name="T31" fmla="*/ 2147483647 h 551"/>
              <a:gd name="T32" fmla="*/ 2147483647 w 494"/>
              <a:gd name="T33" fmla="*/ 2147483647 h 551"/>
              <a:gd name="T34" fmla="*/ 2147483647 w 494"/>
              <a:gd name="T35" fmla="*/ 2147483647 h 551"/>
              <a:gd name="T36" fmla="*/ 2147483647 w 494"/>
              <a:gd name="T37" fmla="*/ 2147483647 h 551"/>
              <a:gd name="T38" fmla="*/ 2147483647 w 494"/>
              <a:gd name="T39" fmla="*/ 2147483647 h 551"/>
              <a:gd name="T40" fmla="*/ 2147483647 w 494"/>
              <a:gd name="T41" fmla="*/ 2147483647 h 551"/>
              <a:gd name="T42" fmla="*/ 2147483647 w 494"/>
              <a:gd name="T43" fmla="*/ 2147483647 h 551"/>
              <a:gd name="T44" fmla="*/ 2147483647 w 494"/>
              <a:gd name="T45" fmla="*/ 2147483647 h 551"/>
              <a:gd name="T46" fmla="*/ 2147483647 w 494"/>
              <a:gd name="T47" fmla="*/ 2147483647 h 551"/>
              <a:gd name="T48" fmla="*/ 2147483647 w 494"/>
              <a:gd name="T49" fmla="*/ 2147483647 h 551"/>
              <a:gd name="T50" fmla="*/ 2147483647 w 494"/>
              <a:gd name="T51" fmla="*/ 2147483647 h 551"/>
              <a:gd name="T52" fmla="*/ 2147483647 w 494"/>
              <a:gd name="T53" fmla="*/ 2147483647 h 551"/>
              <a:gd name="T54" fmla="*/ 2147483647 w 494"/>
              <a:gd name="T55" fmla="*/ 2147483647 h 551"/>
              <a:gd name="T56" fmla="*/ 0 w 494"/>
              <a:gd name="T57" fmla="*/ 2147483647 h 551"/>
              <a:gd name="T58" fmla="*/ 0 w 494"/>
              <a:gd name="T59" fmla="*/ 2147483647 h 551"/>
              <a:gd name="T60" fmla="*/ 2147483647 w 494"/>
              <a:gd name="T61" fmla="*/ 2147483647 h 551"/>
              <a:gd name="T62" fmla="*/ 2147483647 w 494"/>
              <a:gd name="T63" fmla="*/ 2147483647 h 55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94"/>
              <a:gd name="T97" fmla="*/ 0 h 551"/>
              <a:gd name="T98" fmla="*/ 494 w 494"/>
              <a:gd name="T99" fmla="*/ 551 h 55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94" h="551">
                <a:moveTo>
                  <a:pt x="45" y="54"/>
                </a:moveTo>
                <a:lnTo>
                  <a:pt x="109" y="27"/>
                </a:lnTo>
                <a:lnTo>
                  <a:pt x="136" y="0"/>
                </a:lnTo>
                <a:lnTo>
                  <a:pt x="164" y="9"/>
                </a:lnTo>
                <a:lnTo>
                  <a:pt x="136" y="63"/>
                </a:lnTo>
                <a:lnTo>
                  <a:pt x="210" y="54"/>
                </a:lnTo>
                <a:lnTo>
                  <a:pt x="356" y="100"/>
                </a:lnTo>
                <a:lnTo>
                  <a:pt x="420" y="137"/>
                </a:lnTo>
                <a:lnTo>
                  <a:pt x="420" y="192"/>
                </a:lnTo>
                <a:lnTo>
                  <a:pt x="429" y="174"/>
                </a:lnTo>
                <a:lnTo>
                  <a:pt x="429" y="210"/>
                </a:lnTo>
                <a:lnTo>
                  <a:pt x="420" y="284"/>
                </a:lnTo>
                <a:lnTo>
                  <a:pt x="493" y="182"/>
                </a:lnTo>
                <a:lnTo>
                  <a:pt x="483" y="238"/>
                </a:lnTo>
                <a:lnTo>
                  <a:pt x="447" y="329"/>
                </a:lnTo>
                <a:lnTo>
                  <a:pt x="438" y="431"/>
                </a:lnTo>
                <a:lnTo>
                  <a:pt x="456" y="486"/>
                </a:lnTo>
                <a:lnTo>
                  <a:pt x="456" y="522"/>
                </a:lnTo>
                <a:lnTo>
                  <a:pt x="219" y="550"/>
                </a:lnTo>
                <a:lnTo>
                  <a:pt x="182" y="541"/>
                </a:lnTo>
                <a:lnTo>
                  <a:pt x="164" y="495"/>
                </a:lnTo>
                <a:lnTo>
                  <a:pt x="164" y="467"/>
                </a:lnTo>
                <a:lnTo>
                  <a:pt x="136" y="394"/>
                </a:lnTo>
                <a:lnTo>
                  <a:pt x="99" y="357"/>
                </a:lnTo>
                <a:lnTo>
                  <a:pt x="82" y="339"/>
                </a:lnTo>
                <a:lnTo>
                  <a:pt x="9" y="311"/>
                </a:lnTo>
                <a:lnTo>
                  <a:pt x="9" y="219"/>
                </a:lnTo>
                <a:lnTo>
                  <a:pt x="9" y="201"/>
                </a:lnTo>
                <a:lnTo>
                  <a:pt x="0" y="201"/>
                </a:lnTo>
                <a:lnTo>
                  <a:pt x="0" y="156"/>
                </a:lnTo>
                <a:lnTo>
                  <a:pt x="26" y="128"/>
                </a:lnTo>
                <a:lnTo>
                  <a:pt x="45" y="54"/>
                </a:lnTo>
              </a:path>
            </a:pathLst>
          </a:custGeom>
          <a:noFill/>
          <a:ln w="19050" cap="rnd" cmpd="sng">
            <a:solidFill>
              <a:srgbClr val="114FFB"/>
            </a:solidFill>
            <a:prstDash val="solid"/>
            <a:round/>
            <a:headEnd/>
            <a:tailEnd/>
          </a:ln>
        </p:spPr>
        <p:txBody>
          <a:bodyPr/>
          <a:lstStyle/>
          <a:p>
            <a:endParaRPr lang="en-US"/>
          </a:p>
        </p:txBody>
      </p:sp>
      <p:sp>
        <p:nvSpPr>
          <p:cNvPr id="8305" name="Freeform 138"/>
          <p:cNvSpPr>
            <a:spLocks/>
          </p:cNvSpPr>
          <p:nvPr/>
        </p:nvSpPr>
        <p:spPr bwMode="auto">
          <a:xfrm>
            <a:off x="5678488" y="2728913"/>
            <a:ext cx="639762" cy="1123950"/>
          </a:xfrm>
          <a:custGeom>
            <a:avLst/>
            <a:gdLst>
              <a:gd name="T0" fmla="*/ 2147483647 w 403"/>
              <a:gd name="T1" fmla="*/ 2147483647 h 708"/>
              <a:gd name="T2" fmla="*/ 2147483647 w 403"/>
              <a:gd name="T3" fmla="*/ 0 h 708"/>
              <a:gd name="T4" fmla="*/ 2147483647 w 403"/>
              <a:gd name="T5" fmla="*/ 2147483647 h 708"/>
              <a:gd name="T6" fmla="*/ 2147483647 w 403"/>
              <a:gd name="T7" fmla="*/ 2147483647 h 708"/>
              <a:gd name="T8" fmla="*/ 2147483647 w 403"/>
              <a:gd name="T9" fmla="*/ 2147483647 h 708"/>
              <a:gd name="T10" fmla="*/ 2147483647 w 403"/>
              <a:gd name="T11" fmla="*/ 2147483647 h 708"/>
              <a:gd name="T12" fmla="*/ 2147483647 w 403"/>
              <a:gd name="T13" fmla="*/ 2147483647 h 708"/>
              <a:gd name="T14" fmla="*/ 2147483647 w 403"/>
              <a:gd name="T15" fmla="*/ 2147483647 h 708"/>
              <a:gd name="T16" fmla="*/ 2147483647 w 403"/>
              <a:gd name="T17" fmla="*/ 2147483647 h 708"/>
              <a:gd name="T18" fmla="*/ 2147483647 w 403"/>
              <a:gd name="T19" fmla="*/ 2147483647 h 708"/>
              <a:gd name="T20" fmla="*/ 2147483647 w 403"/>
              <a:gd name="T21" fmla="*/ 2147483647 h 708"/>
              <a:gd name="T22" fmla="*/ 2147483647 w 403"/>
              <a:gd name="T23" fmla="*/ 2147483647 h 708"/>
              <a:gd name="T24" fmla="*/ 2147483647 w 403"/>
              <a:gd name="T25" fmla="*/ 2147483647 h 708"/>
              <a:gd name="T26" fmla="*/ 2147483647 w 403"/>
              <a:gd name="T27" fmla="*/ 2147483647 h 708"/>
              <a:gd name="T28" fmla="*/ 2147483647 w 403"/>
              <a:gd name="T29" fmla="*/ 2147483647 h 708"/>
              <a:gd name="T30" fmla="*/ 2147483647 w 403"/>
              <a:gd name="T31" fmla="*/ 2147483647 h 708"/>
              <a:gd name="T32" fmla="*/ 2147483647 w 403"/>
              <a:gd name="T33" fmla="*/ 2147483647 h 708"/>
              <a:gd name="T34" fmla="*/ 2147483647 w 403"/>
              <a:gd name="T35" fmla="*/ 2147483647 h 708"/>
              <a:gd name="T36" fmla="*/ 2147483647 w 403"/>
              <a:gd name="T37" fmla="*/ 2147483647 h 708"/>
              <a:gd name="T38" fmla="*/ 2147483647 w 403"/>
              <a:gd name="T39" fmla="*/ 2147483647 h 708"/>
              <a:gd name="T40" fmla="*/ 2147483647 w 403"/>
              <a:gd name="T41" fmla="*/ 2147483647 h 708"/>
              <a:gd name="T42" fmla="*/ 2147483647 w 403"/>
              <a:gd name="T43" fmla="*/ 2147483647 h 708"/>
              <a:gd name="T44" fmla="*/ 2147483647 w 403"/>
              <a:gd name="T45" fmla="*/ 2147483647 h 708"/>
              <a:gd name="T46" fmla="*/ 2147483647 w 403"/>
              <a:gd name="T47" fmla="*/ 2147483647 h 708"/>
              <a:gd name="T48" fmla="*/ 2147483647 w 403"/>
              <a:gd name="T49" fmla="*/ 2147483647 h 708"/>
              <a:gd name="T50" fmla="*/ 0 w 403"/>
              <a:gd name="T51" fmla="*/ 2147483647 h 708"/>
              <a:gd name="T52" fmla="*/ 2147483647 w 403"/>
              <a:gd name="T53" fmla="*/ 2147483647 h 708"/>
              <a:gd name="T54" fmla="*/ 2147483647 w 403"/>
              <a:gd name="T55" fmla="*/ 2147483647 h 708"/>
              <a:gd name="T56" fmla="*/ 2147483647 w 403"/>
              <a:gd name="T57" fmla="*/ 2147483647 h 708"/>
              <a:gd name="T58" fmla="*/ 2147483647 w 403"/>
              <a:gd name="T59" fmla="*/ 2147483647 h 708"/>
              <a:gd name="T60" fmla="*/ 2147483647 w 403"/>
              <a:gd name="T61" fmla="*/ 2147483647 h 708"/>
              <a:gd name="T62" fmla="*/ 2147483647 w 403"/>
              <a:gd name="T63" fmla="*/ 2147483647 h 708"/>
              <a:gd name="T64" fmla="*/ 2147483647 w 403"/>
              <a:gd name="T65" fmla="*/ 2147483647 h 708"/>
              <a:gd name="T66" fmla="*/ 2147483647 w 403"/>
              <a:gd name="T67" fmla="*/ 2147483647 h 708"/>
              <a:gd name="T68" fmla="*/ 2147483647 w 403"/>
              <a:gd name="T69" fmla="*/ 2147483647 h 70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03"/>
              <a:gd name="T106" fmla="*/ 0 h 708"/>
              <a:gd name="T107" fmla="*/ 403 w 403"/>
              <a:gd name="T108" fmla="*/ 708 h 70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03" h="708">
                <a:moveTo>
                  <a:pt x="54" y="37"/>
                </a:moveTo>
                <a:lnTo>
                  <a:pt x="292" y="0"/>
                </a:lnTo>
                <a:lnTo>
                  <a:pt x="310" y="28"/>
                </a:lnTo>
                <a:lnTo>
                  <a:pt x="302" y="56"/>
                </a:lnTo>
                <a:lnTo>
                  <a:pt x="347" y="101"/>
                </a:lnTo>
                <a:lnTo>
                  <a:pt x="383" y="413"/>
                </a:lnTo>
                <a:lnTo>
                  <a:pt x="402" y="460"/>
                </a:lnTo>
                <a:lnTo>
                  <a:pt x="383" y="506"/>
                </a:lnTo>
                <a:lnTo>
                  <a:pt x="365" y="523"/>
                </a:lnTo>
                <a:lnTo>
                  <a:pt x="356" y="588"/>
                </a:lnTo>
                <a:lnTo>
                  <a:pt x="365" y="624"/>
                </a:lnTo>
                <a:lnTo>
                  <a:pt x="319" y="652"/>
                </a:lnTo>
                <a:lnTo>
                  <a:pt x="319" y="688"/>
                </a:lnTo>
                <a:lnTo>
                  <a:pt x="292" y="680"/>
                </a:lnTo>
                <a:lnTo>
                  <a:pt x="283" y="670"/>
                </a:lnTo>
                <a:lnTo>
                  <a:pt x="246" y="707"/>
                </a:lnTo>
                <a:lnTo>
                  <a:pt x="219" y="680"/>
                </a:lnTo>
                <a:lnTo>
                  <a:pt x="238" y="670"/>
                </a:lnTo>
                <a:lnTo>
                  <a:pt x="209" y="615"/>
                </a:lnTo>
                <a:lnTo>
                  <a:pt x="137" y="552"/>
                </a:lnTo>
                <a:lnTo>
                  <a:pt x="145" y="523"/>
                </a:lnTo>
                <a:lnTo>
                  <a:pt x="137" y="478"/>
                </a:lnTo>
                <a:lnTo>
                  <a:pt x="118" y="468"/>
                </a:lnTo>
                <a:lnTo>
                  <a:pt x="92" y="487"/>
                </a:lnTo>
                <a:lnTo>
                  <a:pt x="54" y="432"/>
                </a:lnTo>
                <a:lnTo>
                  <a:pt x="0" y="340"/>
                </a:lnTo>
                <a:lnTo>
                  <a:pt x="9" y="276"/>
                </a:lnTo>
                <a:lnTo>
                  <a:pt x="36" y="266"/>
                </a:lnTo>
                <a:lnTo>
                  <a:pt x="46" y="230"/>
                </a:lnTo>
                <a:lnTo>
                  <a:pt x="36" y="202"/>
                </a:lnTo>
                <a:lnTo>
                  <a:pt x="36" y="175"/>
                </a:lnTo>
                <a:lnTo>
                  <a:pt x="54" y="166"/>
                </a:lnTo>
                <a:lnTo>
                  <a:pt x="110" y="101"/>
                </a:lnTo>
                <a:lnTo>
                  <a:pt x="73" y="56"/>
                </a:lnTo>
                <a:lnTo>
                  <a:pt x="54" y="37"/>
                </a:lnTo>
              </a:path>
            </a:pathLst>
          </a:custGeom>
          <a:noFill/>
          <a:ln w="19050" cap="rnd" cmpd="sng">
            <a:solidFill>
              <a:srgbClr val="114FFB"/>
            </a:solidFill>
            <a:prstDash val="solid"/>
            <a:round/>
            <a:headEnd/>
            <a:tailEnd/>
          </a:ln>
        </p:spPr>
        <p:txBody>
          <a:bodyPr/>
          <a:lstStyle/>
          <a:p>
            <a:endParaRPr lang="en-US"/>
          </a:p>
        </p:txBody>
      </p:sp>
      <p:sp>
        <p:nvSpPr>
          <p:cNvPr id="8306" name="Freeform 139"/>
          <p:cNvSpPr>
            <a:spLocks/>
          </p:cNvSpPr>
          <p:nvPr/>
        </p:nvSpPr>
        <p:spPr bwMode="auto">
          <a:xfrm>
            <a:off x="5791200" y="4230688"/>
            <a:ext cx="552450" cy="963612"/>
          </a:xfrm>
          <a:custGeom>
            <a:avLst/>
            <a:gdLst>
              <a:gd name="T0" fmla="*/ 2147483647 w 348"/>
              <a:gd name="T1" fmla="*/ 2147483647 h 607"/>
              <a:gd name="T2" fmla="*/ 2147483647 w 348"/>
              <a:gd name="T3" fmla="*/ 0 h 607"/>
              <a:gd name="T4" fmla="*/ 2147483647 w 348"/>
              <a:gd name="T5" fmla="*/ 2147483647 h 607"/>
              <a:gd name="T6" fmla="*/ 2147483647 w 348"/>
              <a:gd name="T7" fmla="*/ 2147483647 h 607"/>
              <a:gd name="T8" fmla="*/ 2147483647 w 348"/>
              <a:gd name="T9" fmla="*/ 2147483647 h 607"/>
              <a:gd name="T10" fmla="*/ 2147483647 w 348"/>
              <a:gd name="T11" fmla="*/ 2147483647 h 607"/>
              <a:gd name="T12" fmla="*/ 2147483647 w 348"/>
              <a:gd name="T13" fmla="*/ 2147483647 h 607"/>
              <a:gd name="T14" fmla="*/ 2147483647 w 348"/>
              <a:gd name="T15" fmla="*/ 2147483647 h 607"/>
              <a:gd name="T16" fmla="*/ 2147483647 w 348"/>
              <a:gd name="T17" fmla="*/ 2147483647 h 607"/>
              <a:gd name="T18" fmla="*/ 2147483647 w 348"/>
              <a:gd name="T19" fmla="*/ 2147483647 h 607"/>
              <a:gd name="T20" fmla="*/ 2147483647 w 348"/>
              <a:gd name="T21" fmla="*/ 2147483647 h 607"/>
              <a:gd name="T22" fmla="*/ 2147483647 w 348"/>
              <a:gd name="T23" fmla="*/ 2147483647 h 607"/>
              <a:gd name="T24" fmla="*/ 2147483647 w 348"/>
              <a:gd name="T25" fmla="*/ 2147483647 h 607"/>
              <a:gd name="T26" fmla="*/ 0 w 348"/>
              <a:gd name="T27" fmla="*/ 2147483647 h 607"/>
              <a:gd name="T28" fmla="*/ 2147483647 w 348"/>
              <a:gd name="T29" fmla="*/ 2147483647 h 607"/>
              <a:gd name="T30" fmla="*/ 2147483647 w 348"/>
              <a:gd name="T31" fmla="*/ 2147483647 h 607"/>
              <a:gd name="T32" fmla="*/ 2147483647 w 348"/>
              <a:gd name="T33" fmla="*/ 2147483647 h 607"/>
              <a:gd name="T34" fmla="*/ 2147483647 w 348"/>
              <a:gd name="T35" fmla="*/ 2147483647 h 607"/>
              <a:gd name="T36" fmla="*/ 2147483647 w 348"/>
              <a:gd name="T37" fmla="*/ 2147483647 h 607"/>
              <a:gd name="T38" fmla="*/ 2147483647 w 348"/>
              <a:gd name="T39" fmla="*/ 2147483647 h 607"/>
              <a:gd name="T40" fmla="*/ 2147483647 w 348"/>
              <a:gd name="T41" fmla="*/ 2147483647 h 607"/>
              <a:gd name="T42" fmla="*/ 2147483647 w 348"/>
              <a:gd name="T43" fmla="*/ 2147483647 h 607"/>
              <a:gd name="T44" fmla="*/ 2147483647 w 348"/>
              <a:gd name="T45" fmla="*/ 2147483647 h 607"/>
              <a:gd name="T46" fmla="*/ 2147483647 w 348"/>
              <a:gd name="T47" fmla="*/ 2147483647 h 607"/>
              <a:gd name="T48" fmla="*/ 2147483647 w 348"/>
              <a:gd name="T49" fmla="*/ 2147483647 h 607"/>
              <a:gd name="T50" fmla="*/ 2147483647 w 348"/>
              <a:gd name="T51" fmla="*/ 2147483647 h 607"/>
              <a:gd name="T52" fmla="*/ 2147483647 w 348"/>
              <a:gd name="T53" fmla="*/ 2147483647 h 607"/>
              <a:gd name="T54" fmla="*/ 2147483647 w 348"/>
              <a:gd name="T55" fmla="*/ 2147483647 h 607"/>
              <a:gd name="T56" fmla="*/ 2147483647 w 348"/>
              <a:gd name="T57" fmla="*/ 2147483647 h 607"/>
              <a:gd name="T58" fmla="*/ 2147483647 w 348"/>
              <a:gd name="T59" fmla="*/ 2147483647 h 6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48"/>
              <a:gd name="T91" fmla="*/ 0 h 607"/>
              <a:gd name="T92" fmla="*/ 348 w 348"/>
              <a:gd name="T93" fmla="*/ 607 h 6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48" h="607">
                <a:moveTo>
                  <a:pt x="91" y="18"/>
                </a:moveTo>
                <a:lnTo>
                  <a:pt x="301" y="0"/>
                </a:lnTo>
                <a:lnTo>
                  <a:pt x="301" y="9"/>
                </a:lnTo>
                <a:lnTo>
                  <a:pt x="319" y="9"/>
                </a:lnTo>
                <a:lnTo>
                  <a:pt x="319" y="376"/>
                </a:lnTo>
                <a:lnTo>
                  <a:pt x="347" y="569"/>
                </a:lnTo>
                <a:lnTo>
                  <a:pt x="282" y="569"/>
                </a:lnTo>
                <a:lnTo>
                  <a:pt x="255" y="588"/>
                </a:lnTo>
                <a:lnTo>
                  <a:pt x="228" y="606"/>
                </a:lnTo>
                <a:lnTo>
                  <a:pt x="200" y="560"/>
                </a:lnTo>
                <a:lnTo>
                  <a:pt x="182" y="541"/>
                </a:lnTo>
                <a:lnTo>
                  <a:pt x="191" y="504"/>
                </a:lnTo>
                <a:lnTo>
                  <a:pt x="8" y="523"/>
                </a:lnTo>
                <a:lnTo>
                  <a:pt x="0" y="495"/>
                </a:lnTo>
                <a:lnTo>
                  <a:pt x="18" y="477"/>
                </a:lnTo>
                <a:lnTo>
                  <a:pt x="8" y="449"/>
                </a:lnTo>
                <a:lnTo>
                  <a:pt x="27" y="422"/>
                </a:lnTo>
                <a:lnTo>
                  <a:pt x="64" y="367"/>
                </a:lnTo>
                <a:lnTo>
                  <a:pt x="45" y="321"/>
                </a:lnTo>
                <a:lnTo>
                  <a:pt x="27" y="257"/>
                </a:lnTo>
                <a:lnTo>
                  <a:pt x="36" y="220"/>
                </a:lnTo>
                <a:lnTo>
                  <a:pt x="18" y="211"/>
                </a:lnTo>
                <a:lnTo>
                  <a:pt x="27" y="192"/>
                </a:lnTo>
                <a:lnTo>
                  <a:pt x="27" y="147"/>
                </a:lnTo>
                <a:lnTo>
                  <a:pt x="45" y="137"/>
                </a:lnTo>
                <a:lnTo>
                  <a:pt x="64" y="100"/>
                </a:lnTo>
                <a:lnTo>
                  <a:pt x="64" y="82"/>
                </a:lnTo>
                <a:lnTo>
                  <a:pt x="64" y="64"/>
                </a:lnTo>
                <a:lnTo>
                  <a:pt x="64" y="45"/>
                </a:lnTo>
                <a:lnTo>
                  <a:pt x="91" y="18"/>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307" name="Freeform 140"/>
          <p:cNvSpPr>
            <a:spLocks/>
          </p:cNvSpPr>
          <p:nvPr/>
        </p:nvSpPr>
        <p:spPr bwMode="auto">
          <a:xfrm>
            <a:off x="6229350" y="2817813"/>
            <a:ext cx="479425" cy="846137"/>
          </a:xfrm>
          <a:custGeom>
            <a:avLst/>
            <a:gdLst>
              <a:gd name="T0" fmla="*/ 0 w 302"/>
              <a:gd name="T1" fmla="*/ 2147483647 h 533"/>
              <a:gd name="T2" fmla="*/ 2147483647 w 302"/>
              <a:gd name="T3" fmla="*/ 2147483647 h 533"/>
              <a:gd name="T4" fmla="*/ 2147483647 w 302"/>
              <a:gd name="T5" fmla="*/ 2147483647 h 533"/>
              <a:gd name="T6" fmla="*/ 2147483647 w 302"/>
              <a:gd name="T7" fmla="*/ 0 h 533"/>
              <a:gd name="T8" fmla="*/ 2147483647 w 302"/>
              <a:gd name="T9" fmla="*/ 2147483647 h 533"/>
              <a:gd name="T10" fmla="*/ 2147483647 w 302"/>
              <a:gd name="T11" fmla="*/ 2147483647 h 533"/>
              <a:gd name="T12" fmla="*/ 2147483647 w 302"/>
              <a:gd name="T13" fmla="*/ 2147483647 h 533"/>
              <a:gd name="T14" fmla="*/ 2147483647 w 302"/>
              <a:gd name="T15" fmla="*/ 2147483647 h 533"/>
              <a:gd name="T16" fmla="*/ 2147483647 w 302"/>
              <a:gd name="T17" fmla="*/ 2147483647 h 533"/>
              <a:gd name="T18" fmla="*/ 2147483647 w 302"/>
              <a:gd name="T19" fmla="*/ 2147483647 h 533"/>
              <a:gd name="T20" fmla="*/ 2147483647 w 302"/>
              <a:gd name="T21" fmla="*/ 2147483647 h 533"/>
              <a:gd name="T22" fmla="*/ 2147483647 w 302"/>
              <a:gd name="T23" fmla="*/ 2147483647 h 533"/>
              <a:gd name="T24" fmla="*/ 2147483647 w 302"/>
              <a:gd name="T25" fmla="*/ 2147483647 h 533"/>
              <a:gd name="T26" fmla="*/ 2147483647 w 302"/>
              <a:gd name="T27" fmla="*/ 2147483647 h 533"/>
              <a:gd name="T28" fmla="*/ 2147483647 w 302"/>
              <a:gd name="T29" fmla="*/ 2147483647 h 533"/>
              <a:gd name="T30" fmla="*/ 2147483647 w 302"/>
              <a:gd name="T31" fmla="*/ 2147483647 h 533"/>
              <a:gd name="T32" fmla="*/ 2147483647 w 302"/>
              <a:gd name="T33" fmla="*/ 2147483647 h 533"/>
              <a:gd name="T34" fmla="*/ 2147483647 w 302"/>
              <a:gd name="T35" fmla="*/ 2147483647 h 533"/>
              <a:gd name="T36" fmla="*/ 2147483647 w 302"/>
              <a:gd name="T37" fmla="*/ 2147483647 h 533"/>
              <a:gd name="T38" fmla="*/ 2147483647 w 302"/>
              <a:gd name="T39" fmla="*/ 2147483647 h 533"/>
              <a:gd name="T40" fmla="*/ 2147483647 w 302"/>
              <a:gd name="T41" fmla="*/ 2147483647 h 533"/>
              <a:gd name="T42" fmla="*/ 2147483647 w 302"/>
              <a:gd name="T43" fmla="*/ 2147483647 h 533"/>
              <a:gd name="T44" fmla="*/ 2147483647 w 302"/>
              <a:gd name="T45" fmla="*/ 2147483647 h 533"/>
              <a:gd name="T46" fmla="*/ 2147483647 w 302"/>
              <a:gd name="T47" fmla="*/ 2147483647 h 533"/>
              <a:gd name="T48" fmla="*/ 2147483647 w 302"/>
              <a:gd name="T49" fmla="*/ 2147483647 h 533"/>
              <a:gd name="T50" fmla="*/ 2147483647 w 302"/>
              <a:gd name="T51" fmla="*/ 2147483647 h 533"/>
              <a:gd name="T52" fmla="*/ 2147483647 w 302"/>
              <a:gd name="T53" fmla="*/ 2147483647 h 533"/>
              <a:gd name="T54" fmla="*/ 2147483647 w 302"/>
              <a:gd name="T55" fmla="*/ 2147483647 h 533"/>
              <a:gd name="T56" fmla="*/ 0 w 302"/>
              <a:gd name="T57" fmla="*/ 2147483647 h 53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2"/>
              <a:gd name="T88" fmla="*/ 0 h 533"/>
              <a:gd name="T89" fmla="*/ 302 w 302"/>
              <a:gd name="T90" fmla="*/ 533 h 53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2" h="533">
                <a:moveTo>
                  <a:pt x="0" y="45"/>
                </a:moveTo>
                <a:lnTo>
                  <a:pt x="27" y="64"/>
                </a:lnTo>
                <a:lnTo>
                  <a:pt x="73" y="37"/>
                </a:lnTo>
                <a:lnTo>
                  <a:pt x="247" y="0"/>
                </a:lnTo>
                <a:lnTo>
                  <a:pt x="301" y="358"/>
                </a:lnTo>
                <a:lnTo>
                  <a:pt x="265" y="376"/>
                </a:lnTo>
                <a:lnTo>
                  <a:pt x="229" y="367"/>
                </a:lnTo>
                <a:lnTo>
                  <a:pt x="237" y="404"/>
                </a:lnTo>
                <a:lnTo>
                  <a:pt x="210" y="440"/>
                </a:lnTo>
                <a:lnTo>
                  <a:pt x="201" y="477"/>
                </a:lnTo>
                <a:lnTo>
                  <a:pt x="173" y="477"/>
                </a:lnTo>
                <a:lnTo>
                  <a:pt x="164" y="468"/>
                </a:lnTo>
                <a:lnTo>
                  <a:pt x="146" y="514"/>
                </a:lnTo>
                <a:lnTo>
                  <a:pt x="128" y="496"/>
                </a:lnTo>
                <a:lnTo>
                  <a:pt x="109" y="523"/>
                </a:lnTo>
                <a:lnTo>
                  <a:pt x="92" y="504"/>
                </a:lnTo>
                <a:lnTo>
                  <a:pt x="55" y="504"/>
                </a:lnTo>
                <a:lnTo>
                  <a:pt x="55" y="532"/>
                </a:lnTo>
                <a:lnTo>
                  <a:pt x="36" y="523"/>
                </a:lnTo>
                <a:lnTo>
                  <a:pt x="27" y="532"/>
                </a:lnTo>
                <a:lnTo>
                  <a:pt x="19" y="532"/>
                </a:lnTo>
                <a:lnTo>
                  <a:pt x="9" y="496"/>
                </a:lnTo>
                <a:lnTo>
                  <a:pt x="19" y="477"/>
                </a:lnTo>
                <a:lnTo>
                  <a:pt x="36" y="450"/>
                </a:lnTo>
                <a:lnTo>
                  <a:pt x="55" y="412"/>
                </a:lnTo>
                <a:lnTo>
                  <a:pt x="46" y="376"/>
                </a:lnTo>
                <a:lnTo>
                  <a:pt x="19" y="358"/>
                </a:lnTo>
                <a:lnTo>
                  <a:pt x="27" y="358"/>
                </a:lnTo>
                <a:lnTo>
                  <a:pt x="0" y="45"/>
                </a:lnTo>
              </a:path>
            </a:pathLst>
          </a:custGeom>
          <a:noFill/>
          <a:ln w="19050" cap="rnd" cmpd="sng">
            <a:solidFill>
              <a:srgbClr val="114FFB"/>
            </a:solidFill>
            <a:prstDash val="solid"/>
            <a:round/>
            <a:headEnd/>
            <a:tailEnd/>
          </a:ln>
        </p:spPr>
        <p:txBody>
          <a:bodyPr/>
          <a:lstStyle/>
          <a:p>
            <a:endParaRPr lang="en-US"/>
          </a:p>
        </p:txBody>
      </p:sp>
      <p:sp>
        <p:nvSpPr>
          <p:cNvPr id="8308" name="Freeform 141"/>
          <p:cNvSpPr>
            <a:spLocks/>
          </p:cNvSpPr>
          <p:nvPr/>
        </p:nvSpPr>
        <p:spPr bwMode="auto">
          <a:xfrm>
            <a:off x="7229475" y="2466975"/>
            <a:ext cx="871538" cy="628650"/>
          </a:xfrm>
          <a:custGeom>
            <a:avLst/>
            <a:gdLst>
              <a:gd name="T0" fmla="*/ 0 w 549"/>
              <a:gd name="T1" fmla="*/ 2147483647 h 396"/>
              <a:gd name="T2" fmla="*/ 2147483647 w 549"/>
              <a:gd name="T3" fmla="*/ 2147483647 h 396"/>
              <a:gd name="T4" fmla="*/ 2147483647 w 549"/>
              <a:gd name="T5" fmla="*/ 2147483647 h 396"/>
              <a:gd name="T6" fmla="*/ 2147483647 w 549"/>
              <a:gd name="T7" fmla="*/ 0 h 396"/>
              <a:gd name="T8" fmla="*/ 2147483647 w 549"/>
              <a:gd name="T9" fmla="*/ 2147483647 h 396"/>
              <a:gd name="T10" fmla="*/ 2147483647 w 549"/>
              <a:gd name="T11" fmla="*/ 2147483647 h 396"/>
              <a:gd name="T12" fmla="*/ 2147483647 w 549"/>
              <a:gd name="T13" fmla="*/ 2147483647 h 396"/>
              <a:gd name="T14" fmla="*/ 2147483647 w 549"/>
              <a:gd name="T15" fmla="*/ 2147483647 h 396"/>
              <a:gd name="T16" fmla="*/ 2147483647 w 549"/>
              <a:gd name="T17" fmla="*/ 2147483647 h 396"/>
              <a:gd name="T18" fmla="*/ 2147483647 w 549"/>
              <a:gd name="T19" fmla="*/ 2147483647 h 396"/>
              <a:gd name="T20" fmla="*/ 2147483647 w 549"/>
              <a:gd name="T21" fmla="*/ 2147483647 h 396"/>
              <a:gd name="T22" fmla="*/ 2147483647 w 549"/>
              <a:gd name="T23" fmla="*/ 2147483647 h 396"/>
              <a:gd name="T24" fmla="*/ 2147483647 w 549"/>
              <a:gd name="T25" fmla="*/ 2147483647 h 396"/>
              <a:gd name="T26" fmla="*/ 2147483647 w 549"/>
              <a:gd name="T27" fmla="*/ 2147483647 h 396"/>
              <a:gd name="T28" fmla="*/ 2147483647 w 549"/>
              <a:gd name="T29" fmla="*/ 2147483647 h 396"/>
              <a:gd name="T30" fmla="*/ 2147483647 w 549"/>
              <a:gd name="T31" fmla="*/ 2147483647 h 396"/>
              <a:gd name="T32" fmla="*/ 2147483647 w 549"/>
              <a:gd name="T33" fmla="*/ 2147483647 h 396"/>
              <a:gd name="T34" fmla="*/ 0 w 549"/>
              <a:gd name="T35" fmla="*/ 2147483647 h 3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49"/>
              <a:gd name="T55" fmla="*/ 0 h 396"/>
              <a:gd name="T56" fmla="*/ 549 w 549"/>
              <a:gd name="T57" fmla="*/ 396 h 3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49" h="396">
                <a:moveTo>
                  <a:pt x="0" y="119"/>
                </a:moveTo>
                <a:lnTo>
                  <a:pt x="55" y="74"/>
                </a:lnTo>
                <a:lnTo>
                  <a:pt x="55" y="101"/>
                </a:lnTo>
                <a:lnTo>
                  <a:pt x="447" y="0"/>
                </a:lnTo>
                <a:lnTo>
                  <a:pt x="475" y="9"/>
                </a:lnTo>
                <a:lnTo>
                  <a:pt x="484" y="46"/>
                </a:lnTo>
                <a:lnTo>
                  <a:pt x="511" y="55"/>
                </a:lnTo>
                <a:lnTo>
                  <a:pt x="530" y="83"/>
                </a:lnTo>
                <a:lnTo>
                  <a:pt x="511" y="111"/>
                </a:lnTo>
                <a:lnTo>
                  <a:pt x="511" y="165"/>
                </a:lnTo>
                <a:lnTo>
                  <a:pt x="548" y="184"/>
                </a:lnTo>
                <a:lnTo>
                  <a:pt x="548" y="211"/>
                </a:lnTo>
                <a:lnTo>
                  <a:pt x="530" y="248"/>
                </a:lnTo>
                <a:lnTo>
                  <a:pt x="511" y="266"/>
                </a:lnTo>
                <a:lnTo>
                  <a:pt x="493" y="266"/>
                </a:lnTo>
                <a:lnTo>
                  <a:pt x="484" y="285"/>
                </a:lnTo>
                <a:lnTo>
                  <a:pt x="55" y="395"/>
                </a:lnTo>
                <a:lnTo>
                  <a:pt x="0" y="119"/>
                </a:lnTo>
              </a:path>
            </a:pathLst>
          </a:custGeom>
          <a:solidFill>
            <a:srgbClr val="FFC000"/>
          </a:solidFill>
          <a:ln w="12700" cap="rnd" cmpd="sng">
            <a:solidFill>
              <a:srgbClr val="114FFB"/>
            </a:solidFill>
            <a:prstDash val="solid"/>
            <a:round/>
            <a:headEnd/>
            <a:tailEnd/>
          </a:ln>
        </p:spPr>
        <p:txBody>
          <a:bodyPr/>
          <a:lstStyle/>
          <a:p>
            <a:endParaRPr lang="en-US"/>
          </a:p>
        </p:txBody>
      </p:sp>
      <p:sp>
        <p:nvSpPr>
          <p:cNvPr id="8309" name="Freeform 142"/>
          <p:cNvSpPr>
            <a:spLocks/>
          </p:cNvSpPr>
          <p:nvPr/>
        </p:nvSpPr>
        <p:spPr bwMode="auto">
          <a:xfrm>
            <a:off x="7054850" y="2905125"/>
            <a:ext cx="698500" cy="714375"/>
          </a:xfrm>
          <a:custGeom>
            <a:avLst/>
            <a:gdLst>
              <a:gd name="T0" fmla="*/ 2147483647 w 440"/>
              <a:gd name="T1" fmla="*/ 2147483647 h 450"/>
              <a:gd name="T2" fmla="*/ 2147483647 w 440"/>
              <a:gd name="T3" fmla="*/ 0 h 450"/>
              <a:gd name="T4" fmla="*/ 2147483647 w 440"/>
              <a:gd name="T5" fmla="*/ 2147483647 h 450"/>
              <a:gd name="T6" fmla="*/ 2147483647 w 440"/>
              <a:gd name="T7" fmla="*/ 2147483647 h 450"/>
              <a:gd name="T8" fmla="*/ 2147483647 w 440"/>
              <a:gd name="T9" fmla="*/ 2147483647 h 450"/>
              <a:gd name="T10" fmla="*/ 2147483647 w 440"/>
              <a:gd name="T11" fmla="*/ 2147483647 h 450"/>
              <a:gd name="T12" fmla="*/ 2147483647 w 440"/>
              <a:gd name="T13" fmla="*/ 2147483647 h 450"/>
              <a:gd name="T14" fmla="*/ 2147483647 w 440"/>
              <a:gd name="T15" fmla="*/ 2147483647 h 450"/>
              <a:gd name="T16" fmla="*/ 2147483647 w 440"/>
              <a:gd name="T17" fmla="*/ 2147483647 h 450"/>
              <a:gd name="T18" fmla="*/ 2147483647 w 440"/>
              <a:gd name="T19" fmla="*/ 2147483647 h 450"/>
              <a:gd name="T20" fmla="*/ 2147483647 w 440"/>
              <a:gd name="T21" fmla="*/ 2147483647 h 450"/>
              <a:gd name="T22" fmla="*/ 2147483647 w 440"/>
              <a:gd name="T23" fmla="*/ 2147483647 h 450"/>
              <a:gd name="T24" fmla="*/ 2147483647 w 440"/>
              <a:gd name="T25" fmla="*/ 2147483647 h 450"/>
              <a:gd name="T26" fmla="*/ 2147483647 w 440"/>
              <a:gd name="T27" fmla="*/ 2147483647 h 450"/>
              <a:gd name="T28" fmla="*/ 2147483647 w 440"/>
              <a:gd name="T29" fmla="*/ 2147483647 h 450"/>
              <a:gd name="T30" fmla="*/ 2147483647 w 440"/>
              <a:gd name="T31" fmla="*/ 2147483647 h 450"/>
              <a:gd name="T32" fmla="*/ 2147483647 w 440"/>
              <a:gd name="T33" fmla="*/ 2147483647 h 450"/>
              <a:gd name="T34" fmla="*/ 2147483647 w 440"/>
              <a:gd name="T35" fmla="*/ 2147483647 h 450"/>
              <a:gd name="T36" fmla="*/ 2147483647 w 440"/>
              <a:gd name="T37" fmla="*/ 2147483647 h 450"/>
              <a:gd name="T38" fmla="*/ 2147483647 w 440"/>
              <a:gd name="T39" fmla="*/ 2147483647 h 450"/>
              <a:gd name="T40" fmla="*/ 2147483647 w 440"/>
              <a:gd name="T41" fmla="*/ 2147483647 h 450"/>
              <a:gd name="T42" fmla="*/ 2147483647 w 440"/>
              <a:gd name="T43" fmla="*/ 2147483647 h 450"/>
              <a:gd name="T44" fmla="*/ 2147483647 w 440"/>
              <a:gd name="T45" fmla="*/ 2147483647 h 450"/>
              <a:gd name="T46" fmla="*/ 2147483647 w 440"/>
              <a:gd name="T47" fmla="*/ 2147483647 h 450"/>
              <a:gd name="T48" fmla="*/ 2147483647 w 440"/>
              <a:gd name="T49" fmla="*/ 2147483647 h 450"/>
              <a:gd name="T50" fmla="*/ 2147483647 w 440"/>
              <a:gd name="T51" fmla="*/ 2147483647 h 450"/>
              <a:gd name="T52" fmla="*/ 2147483647 w 440"/>
              <a:gd name="T53" fmla="*/ 2147483647 h 450"/>
              <a:gd name="T54" fmla="*/ 2147483647 w 440"/>
              <a:gd name="T55" fmla="*/ 2147483647 h 450"/>
              <a:gd name="T56" fmla="*/ 2147483647 w 440"/>
              <a:gd name="T57" fmla="*/ 2147483647 h 450"/>
              <a:gd name="T58" fmla="*/ 2147483647 w 440"/>
              <a:gd name="T59" fmla="*/ 2147483647 h 450"/>
              <a:gd name="T60" fmla="*/ 2147483647 w 440"/>
              <a:gd name="T61" fmla="*/ 2147483647 h 450"/>
              <a:gd name="T62" fmla="*/ 2147483647 w 440"/>
              <a:gd name="T63" fmla="*/ 2147483647 h 450"/>
              <a:gd name="T64" fmla="*/ 2147483647 w 440"/>
              <a:gd name="T65" fmla="*/ 2147483647 h 450"/>
              <a:gd name="T66" fmla="*/ 2147483647 w 440"/>
              <a:gd name="T67" fmla="*/ 2147483647 h 450"/>
              <a:gd name="T68" fmla="*/ 2147483647 w 440"/>
              <a:gd name="T69" fmla="*/ 2147483647 h 450"/>
              <a:gd name="T70" fmla="*/ 0 w 440"/>
              <a:gd name="T71" fmla="*/ 2147483647 h 450"/>
              <a:gd name="T72" fmla="*/ 2147483647 w 440"/>
              <a:gd name="T73" fmla="*/ 2147483647 h 450"/>
              <a:gd name="T74" fmla="*/ 2147483647 w 440"/>
              <a:gd name="T75" fmla="*/ 2147483647 h 450"/>
              <a:gd name="T76" fmla="*/ 2147483647 w 440"/>
              <a:gd name="T77" fmla="*/ 2147483647 h 450"/>
              <a:gd name="T78" fmla="*/ 2147483647 w 440"/>
              <a:gd name="T79" fmla="*/ 2147483647 h 450"/>
              <a:gd name="T80" fmla="*/ 2147483647 w 440"/>
              <a:gd name="T81" fmla="*/ 2147483647 h 450"/>
              <a:gd name="T82" fmla="*/ 2147483647 w 440"/>
              <a:gd name="T83" fmla="*/ 2147483647 h 450"/>
              <a:gd name="T84" fmla="*/ 2147483647 w 440"/>
              <a:gd name="T85" fmla="*/ 2147483647 h 450"/>
              <a:gd name="T86" fmla="*/ 2147483647 w 440"/>
              <a:gd name="T87" fmla="*/ 2147483647 h 450"/>
              <a:gd name="T88" fmla="*/ 2147483647 w 440"/>
              <a:gd name="T89" fmla="*/ 2147483647 h 450"/>
              <a:gd name="T90" fmla="*/ 2147483647 w 440"/>
              <a:gd name="T91" fmla="*/ 2147483647 h 450"/>
              <a:gd name="T92" fmla="*/ 2147483647 w 440"/>
              <a:gd name="T93" fmla="*/ 2147483647 h 45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40"/>
              <a:gd name="T142" fmla="*/ 0 h 450"/>
              <a:gd name="T143" fmla="*/ 440 w 440"/>
              <a:gd name="T144" fmla="*/ 450 h 45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40" h="450">
                <a:moveTo>
                  <a:pt x="110" y="9"/>
                </a:moveTo>
                <a:lnTo>
                  <a:pt x="128" y="0"/>
                </a:lnTo>
                <a:lnTo>
                  <a:pt x="156" y="119"/>
                </a:lnTo>
                <a:lnTo>
                  <a:pt x="256" y="101"/>
                </a:lnTo>
                <a:lnTo>
                  <a:pt x="274" y="165"/>
                </a:lnTo>
                <a:lnTo>
                  <a:pt x="293" y="137"/>
                </a:lnTo>
                <a:lnTo>
                  <a:pt x="329" y="92"/>
                </a:lnTo>
                <a:lnTo>
                  <a:pt x="338" y="101"/>
                </a:lnTo>
                <a:lnTo>
                  <a:pt x="375" y="73"/>
                </a:lnTo>
                <a:lnTo>
                  <a:pt x="402" y="83"/>
                </a:lnTo>
                <a:lnTo>
                  <a:pt x="421" y="83"/>
                </a:lnTo>
                <a:lnTo>
                  <a:pt x="439" y="110"/>
                </a:lnTo>
                <a:lnTo>
                  <a:pt x="421" y="119"/>
                </a:lnTo>
                <a:lnTo>
                  <a:pt x="384" y="110"/>
                </a:lnTo>
                <a:lnTo>
                  <a:pt x="365" y="110"/>
                </a:lnTo>
                <a:lnTo>
                  <a:pt x="365" y="137"/>
                </a:lnTo>
                <a:lnTo>
                  <a:pt x="347" y="193"/>
                </a:lnTo>
                <a:lnTo>
                  <a:pt x="329" y="202"/>
                </a:lnTo>
                <a:lnTo>
                  <a:pt x="320" y="229"/>
                </a:lnTo>
                <a:lnTo>
                  <a:pt x="301" y="248"/>
                </a:lnTo>
                <a:lnTo>
                  <a:pt x="284" y="229"/>
                </a:lnTo>
                <a:lnTo>
                  <a:pt x="265" y="284"/>
                </a:lnTo>
                <a:lnTo>
                  <a:pt x="247" y="330"/>
                </a:lnTo>
                <a:lnTo>
                  <a:pt x="229" y="376"/>
                </a:lnTo>
                <a:lnTo>
                  <a:pt x="247" y="385"/>
                </a:lnTo>
                <a:lnTo>
                  <a:pt x="210" y="404"/>
                </a:lnTo>
                <a:lnTo>
                  <a:pt x="183" y="413"/>
                </a:lnTo>
                <a:lnTo>
                  <a:pt x="165" y="431"/>
                </a:lnTo>
                <a:lnTo>
                  <a:pt x="147" y="422"/>
                </a:lnTo>
                <a:lnTo>
                  <a:pt x="128" y="449"/>
                </a:lnTo>
                <a:lnTo>
                  <a:pt x="101" y="441"/>
                </a:lnTo>
                <a:lnTo>
                  <a:pt x="82" y="413"/>
                </a:lnTo>
                <a:lnTo>
                  <a:pt x="37" y="404"/>
                </a:lnTo>
                <a:lnTo>
                  <a:pt x="18" y="385"/>
                </a:lnTo>
                <a:lnTo>
                  <a:pt x="10" y="357"/>
                </a:lnTo>
                <a:lnTo>
                  <a:pt x="0" y="311"/>
                </a:lnTo>
                <a:lnTo>
                  <a:pt x="28" y="303"/>
                </a:lnTo>
                <a:lnTo>
                  <a:pt x="28" y="257"/>
                </a:lnTo>
                <a:lnTo>
                  <a:pt x="28" y="229"/>
                </a:lnTo>
                <a:lnTo>
                  <a:pt x="55" y="248"/>
                </a:lnTo>
                <a:lnTo>
                  <a:pt x="64" y="229"/>
                </a:lnTo>
                <a:lnTo>
                  <a:pt x="55" y="202"/>
                </a:lnTo>
                <a:lnTo>
                  <a:pt x="92" y="183"/>
                </a:lnTo>
                <a:lnTo>
                  <a:pt x="128" y="137"/>
                </a:lnTo>
                <a:lnTo>
                  <a:pt x="119" y="83"/>
                </a:lnTo>
                <a:lnTo>
                  <a:pt x="119" y="46"/>
                </a:lnTo>
                <a:lnTo>
                  <a:pt x="110" y="9"/>
                </a:lnTo>
              </a:path>
            </a:pathLst>
          </a:custGeom>
          <a:noFill/>
          <a:ln w="19050" cap="rnd" cmpd="sng">
            <a:solidFill>
              <a:srgbClr val="114FFB"/>
            </a:solidFill>
            <a:prstDash val="solid"/>
            <a:round/>
            <a:headEnd/>
            <a:tailEnd/>
          </a:ln>
        </p:spPr>
        <p:txBody>
          <a:bodyPr/>
          <a:lstStyle/>
          <a:p>
            <a:endParaRPr lang="en-US"/>
          </a:p>
        </p:txBody>
      </p:sp>
      <p:sp>
        <p:nvSpPr>
          <p:cNvPr id="8310" name="Freeform 143"/>
          <p:cNvSpPr>
            <a:spLocks/>
          </p:cNvSpPr>
          <p:nvPr/>
        </p:nvSpPr>
        <p:spPr bwMode="auto">
          <a:xfrm>
            <a:off x="6621463" y="2671763"/>
            <a:ext cx="654050" cy="728662"/>
          </a:xfrm>
          <a:custGeom>
            <a:avLst/>
            <a:gdLst>
              <a:gd name="T0" fmla="*/ 0 w 412"/>
              <a:gd name="T1" fmla="*/ 2147483647 h 459"/>
              <a:gd name="T2" fmla="*/ 2147483647 w 412"/>
              <a:gd name="T3" fmla="*/ 2147483647 h 459"/>
              <a:gd name="T4" fmla="*/ 2147483647 w 412"/>
              <a:gd name="T5" fmla="*/ 2147483647 h 459"/>
              <a:gd name="T6" fmla="*/ 2147483647 w 412"/>
              <a:gd name="T7" fmla="*/ 2147483647 h 459"/>
              <a:gd name="T8" fmla="*/ 2147483647 w 412"/>
              <a:gd name="T9" fmla="*/ 2147483647 h 459"/>
              <a:gd name="T10" fmla="*/ 2147483647 w 412"/>
              <a:gd name="T11" fmla="*/ 2147483647 h 459"/>
              <a:gd name="T12" fmla="*/ 2147483647 w 412"/>
              <a:gd name="T13" fmla="*/ 2147483647 h 459"/>
              <a:gd name="T14" fmla="*/ 2147483647 w 412"/>
              <a:gd name="T15" fmla="*/ 0 h 459"/>
              <a:gd name="T16" fmla="*/ 2147483647 w 412"/>
              <a:gd name="T17" fmla="*/ 2147483647 h 459"/>
              <a:gd name="T18" fmla="*/ 2147483647 w 412"/>
              <a:gd name="T19" fmla="*/ 2147483647 h 459"/>
              <a:gd name="T20" fmla="*/ 2147483647 w 412"/>
              <a:gd name="T21" fmla="*/ 2147483647 h 459"/>
              <a:gd name="T22" fmla="*/ 2147483647 w 412"/>
              <a:gd name="T23" fmla="*/ 2147483647 h 459"/>
              <a:gd name="T24" fmla="*/ 2147483647 w 412"/>
              <a:gd name="T25" fmla="*/ 2147483647 h 459"/>
              <a:gd name="T26" fmla="*/ 2147483647 w 412"/>
              <a:gd name="T27" fmla="*/ 2147483647 h 459"/>
              <a:gd name="T28" fmla="*/ 2147483647 w 412"/>
              <a:gd name="T29" fmla="*/ 2147483647 h 459"/>
              <a:gd name="T30" fmla="*/ 2147483647 w 412"/>
              <a:gd name="T31" fmla="*/ 2147483647 h 459"/>
              <a:gd name="T32" fmla="*/ 2147483647 w 412"/>
              <a:gd name="T33" fmla="*/ 2147483647 h 459"/>
              <a:gd name="T34" fmla="*/ 2147483647 w 412"/>
              <a:gd name="T35" fmla="*/ 2147483647 h 459"/>
              <a:gd name="T36" fmla="*/ 2147483647 w 412"/>
              <a:gd name="T37" fmla="*/ 2147483647 h 459"/>
              <a:gd name="T38" fmla="*/ 2147483647 w 412"/>
              <a:gd name="T39" fmla="*/ 2147483647 h 459"/>
              <a:gd name="T40" fmla="*/ 2147483647 w 412"/>
              <a:gd name="T41" fmla="*/ 2147483647 h 459"/>
              <a:gd name="T42" fmla="*/ 2147483647 w 412"/>
              <a:gd name="T43" fmla="*/ 2147483647 h 459"/>
              <a:gd name="T44" fmla="*/ 2147483647 w 412"/>
              <a:gd name="T45" fmla="*/ 2147483647 h 459"/>
              <a:gd name="T46" fmla="*/ 2147483647 w 412"/>
              <a:gd name="T47" fmla="*/ 2147483647 h 459"/>
              <a:gd name="T48" fmla="*/ 2147483647 w 412"/>
              <a:gd name="T49" fmla="*/ 2147483647 h 459"/>
              <a:gd name="T50" fmla="*/ 2147483647 w 412"/>
              <a:gd name="T51" fmla="*/ 2147483647 h 459"/>
              <a:gd name="T52" fmla="*/ 2147483647 w 412"/>
              <a:gd name="T53" fmla="*/ 2147483647 h 459"/>
              <a:gd name="T54" fmla="*/ 0 w 412"/>
              <a:gd name="T55" fmla="*/ 2147483647 h 45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12"/>
              <a:gd name="T85" fmla="*/ 0 h 459"/>
              <a:gd name="T86" fmla="*/ 412 w 412"/>
              <a:gd name="T87" fmla="*/ 459 h 45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12" h="459">
                <a:moveTo>
                  <a:pt x="0" y="101"/>
                </a:moveTo>
                <a:lnTo>
                  <a:pt x="118" y="73"/>
                </a:lnTo>
                <a:lnTo>
                  <a:pt x="173" y="101"/>
                </a:lnTo>
                <a:lnTo>
                  <a:pt x="219" y="101"/>
                </a:lnTo>
                <a:lnTo>
                  <a:pt x="256" y="73"/>
                </a:lnTo>
                <a:lnTo>
                  <a:pt x="283" y="64"/>
                </a:lnTo>
                <a:lnTo>
                  <a:pt x="329" y="18"/>
                </a:lnTo>
                <a:lnTo>
                  <a:pt x="383" y="0"/>
                </a:lnTo>
                <a:lnTo>
                  <a:pt x="411" y="147"/>
                </a:lnTo>
                <a:lnTo>
                  <a:pt x="401" y="156"/>
                </a:lnTo>
                <a:lnTo>
                  <a:pt x="401" y="211"/>
                </a:lnTo>
                <a:lnTo>
                  <a:pt x="401" y="284"/>
                </a:lnTo>
                <a:lnTo>
                  <a:pt x="366" y="330"/>
                </a:lnTo>
                <a:lnTo>
                  <a:pt x="356" y="321"/>
                </a:lnTo>
                <a:lnTo>
                  <a:pt x="329" y="358"/>
                </a:lnTo>
                <a:lnTo>
                  <a:pt x="329" y="386"/>
                </a:lnTo>
                <a:lnTo>
                  <a:pt x="320" y="395"/>
                </a:lnTo>
                <a:lnTo>
                  <a:pt x="301" y="367"/>
                </a:lnTo>
                <a:lnTo>
                  <a:pt x="301" y="413"/>
                </a:lnTo>
                <a:lnTo>
                  <a:pt x="301" y="450"/>
                </a:lnTo>
                <a:lnTo>
                  <a:pt x="264" y="458"/>
                </a:lnTo>
                <a:lnTo>
                  <a:pt x="228" y="431"/>
                </a:lnTo>
                <a:lnTo>
                  <a:pt x="200" y="450"/>
                </a:lnTo>
                <a:lnTo>
                  <a:pt x="173" y="450"/>
                </a:lnTo>
                <a:lnTo>
                  <a:pt x="128" y="450"/>
                </a:lnTo>
                <a:lnTo>
                  <a:pt x="82" y="413"/>
                </a:lnTo>
                <a:lnTo>
                  <a:pt x="54" y="413"/>
                </a:lnTo>
                <a:lnTo>
                  <a:pt x="0" y="101"/>
                </a:lnTo>
              </a:path>
            </a:pathLst>
          </a:custGeom>
          <a:noFill/>
          <a:ln w="19050" cap="rnd" cmpd="sng">
            <a:solidFill>
              <a:srgbClr val="114FFB"/>
            </a:solidFill>
            <a:prstDash val="solid"/>
            <a:round/>
            <a:headEnd/>
            <a:tailEnd/>
          </a:ln>
        </p:spPr>
        <p:txBody>
          <a:bodyPr/>
          <a:lstStyle/>
          <a:p>
            <a:endParaRPr lang="en-US"/>
          </a:p>
        </p:txBody>
      </p:sp>
      <p:sp>
        <p:nvSpPr>
          <p:cNvPr id="8311" name="Freeform 144"/>
          <p:cNvSpPr>
            <a:spLocks/>
          </p:cNvSpPr>
          <p:nvPr/>
        </p:nvSpPr>
        <p:spPr bwMode="auto">
          <a:xfrm>
            <a:off x="8186738" y="2103438"/>
            <a:ext cx="498475" cy="268287"/>
          </a:xfrm>
          <a:custGeom>
            <a:avLst/>
            <a:gdLst>
              <a:gd name="T0" fmla="*/ 0 w 314"/>
              <a:gd name="T1" fmla="*/ 2147483647 h 169"/>
              <a:gd name="T2" fmla="*/ 2147483647 w 314"/>
              <a:gd name="T3" fmla="*/ 2147483647 h 169"/>
              <a:gd name="T4" fmla="*/ 2147483647 w 314"/>
              <a:gd name="T5" fmla="*/ 2147483647 h 169"/>
              <a:gd name="T6" fmla="*/ 2147483647 w 314"/>
              <a:gd name="T7" fmla="*/ 0 h 169"/>
              <a:gd name="T8" fmla="*/ 2147483647 w 314"/>
              <a:gd name="T9" fmla="*/ 2147483647 h 169"/>
              <a:gd name="T10" fmla="*/ 2147483647 w 314"/>
              <a:gd name="T11" fmla="*/ 2147483647 h 169"/>
              <a:gd name="T12" fmla="*/ 2147483647 w 314"/>
              <a:gd name="T13" fmla="*/ 2147483647 h 169"/>
              <a:gd name="T14" fmla="*/ 2147483647 w 314"/>
              <a:gd name="T15" fmla="*/ 2147483647 h 169"/>
              <a:gd name="T16" fmla="*/ 2147483647 w 314"/>
              <a:gd name="T17" fmla="*/ 2147483647 h 169"/>
              <a:gd name="T18" fmla="*/ 2147483647 w 314"/>
              <a:gd name="T19" fmla="*/ 2147483647 h 169"/>
              <a:gd name="T20" fmla="*/ 2147483647 w 314"/>
              <a:gd name="T21" fmla="*/ 2147483647 h 169"/>
              <a:gd name="T22" fmla="*/ 2147483647 w 314"/>
              <a:gd name="T23" fmla="*/ 2147483647 h 169"/>
              <a:gd name="T24" fmla="*/ 2147483647 w 314"/>
              <a:gd name="T25" fmla="*/ 2147483647 h 169"/>
              <a:gd name="T26" fmla="*/ 2147483647 w 314"/>
              <a:gd name="T27" fmla="*/ 2147483647 h 169"/>
              <a:gd name="T28" fmla="*/ 2147483647 w 314"/>
              <a:gd name="T29" fmla="*/ 2147483647 h 169"/>
              <a:gd name="T30" fmla="*/ 2147483647 w 314"/>
              <a:gd name="T31" fmla="*/ 2147483647 h 169"/>
              <a:gd name="T32" fmla="*/ 2147483647 w 314"/>
              <a:gd name="T33" fmla="*/ 2147483647 h 169"/>
              <a:gd name="T34" fmla="*/ 2147483647 w 314"/>
              <a:gd name="T35" fmla="*/ 2147483647 h 169"/>
              <a:gd name="T36" fmla="*/ 2147483647 w 314"/>
              <a:gd name="T37" fmla="*/ 2147483647 h 169"/>
              <a:gd name="T38" fmla="*/ 2147483647 w 314"/>
              <a:gd name="T39" fmla="*/ 2147483647 h 169"/>
              <a:gd name="T40" fmla="*/ 2147483647 w 314"/>
              <a:gd name="T41" fmla="*/ 2147483647 h 169"/>
              <a:gd name="T42" fmla="*/ 2147483647 w 314"/>
              <a:gd name="T43" fmla="*/ 2147483647 h 169"/>
              <a:gd name="T44" fmla="*/ 2147483647 w 314"/>
              <a:gd name="T45" fmla="*/ 2147483647 h 169"/>
              <a:gd name="T46" fmla="*/ 2147483647 w 314"/>
              <a:gd name="T47" fmla="*/ 2147483647 h 169"/>
              <a:gd name="T48" fmla="*/ 2147483647 w 314"/>
              <a:gd name="T49" fmla="*/ 2147483647 h 169"/>
              <a:gd name="T50" fmla="*/ 2147483647 w 314"/>
              <a:gd name="T51" fmla="*/ 2147483647 h 169"/>
              <a:gd name="T52" fmla="*/ 2147483647 w 314"/>
              <a:gd name="T53" fmla="*/ 2147483647 h 169"/>
              <a:gd name="T54" fmla="*/ 2147483647 w 314"/>
              <a:gd name="T55" fmla="*/ 2147483647 h 169"/>
              <a:gd name="T56" fmla="*/ 2147483647 w 314"/>
              <a:gd name="T57" fmla="*/ 2147483647 h 169"/>
              <a:gd name="T58" fmla="*/ 2147483647 w 314"/>
              <a:gd name="T59" fmla="*/ 2147483647 h 169"/>
              <a:gd name="T60" fmla="*/ 2147483647 w 314"/>
              <a:gd name="T61" fmla="*/ 2147483647 h 169"/>
              <a:gd name="T62" fmla="*/ 2147483647 w 314"/>
              <a:gd name="T63" fmla="*/ 2147483647 h 169"/>
              <a:gd name="T64" fmla="*/ 2147483647 w 314"/>
              <a:gd name="T65" fmla="*/ 2147483647 h 169"/>
              <a:gd name="T66" fmla="*/ 0 w 314"/>
              <a:gd name="T67" fmla="*/ 2147483647 h 169"/>
              <a:gd name="T68" fmla="*/ 0 w 314"/>
              <a:gd name="T69" fmla="*/ 2147483647 h 1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14"/>
              <a:gd name="T106" fmla="*/ 0 h 169"/>
              <a:gd name="T107" fmla="*/ 314 w 314"/>
              <a:gd name="T108" fmla="*/ 169 h 16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14" h="169">
                <a:moveTo>
                  <a:pt x="0" y="70"/>
                </a:moveTo>
                <a:lnTo>
                  <a:pt x="161" y="35"/>
                </a:lnTo>
                <a:lnTo>
                  <a:pt x="170" y="9"/>
                </a:lnTo>
                <a:lnTo>
                  <a:pt x="188" y="0"/>
                </a:lnTo>
                <a:lnTo>
                  <a:pt x="197" y="17"/>
                </a:lnTo>
                <a:lnTo>
                  <a:pt x="224" y="17"/>
                </a:lnTo>
                <a:lnTo>
                  <a:pt x="224" y="35"/>
                </a:lnTo>
                <a:lnTo>
                  <a:pt x="205" y="44"/>
                </a:lnTo>
                <a:lnTo>
                  <a:pt x="197" y="70"/>
                </a:lnTo>
                <a:lnTo>
                  <a:pt x="215" y="70"/>
                </a:lnTo>
                <a:lnTo>
                  <a:pt x="241" y="79"/>
                </a:lnTo>
                <a:lnTo>
                  <a:pt x="241" y="106"/>
                </a:lnTo>
                <a:lnTo>
                  <a:pt x="241" y="116"/>
                </a:lnTo>
                <a:lnTo>
                  <a:pt x="250" y="98"/>
                </a:lnTo>
                <a:lnTo>
                  <a:pt x="259" y="106"/>
                </a:lnTo>
                <a:lnTo>
                  <a:pt x="278" y="116"/>
                </a:lnTo>
                <a:lnTo>
                  <a:pt x="295" y="106"/>
                </a:lnTo>
                <a:lnTo>
                  <a:pt x="287" y="79"/>
                </a:lnTo>
                <a:lnTo>
                  <a:pt x="295" y="70"/>
                </a:lnTo>
                <a:lnTo>
                  <a:pt x="313" y="98"/>
                </a:lnTo>
                <a:lnTo>
                  <a:pt x="313" y="106"/>
                </a:lnTo>
                <a:lnTo>
                  <a:pt x="313" y="116"/>
                </a:lnTo>
                <a:lnTo>
                  <a:pt x="287" y="132"/>
                </a:lnTo>
                <a:lnTo>
                  <a:pt x="259" y="142"/>
                </a:lnTo>
                <a:lnTo>
                  <a:pt x="250" y="132"/>
                </a:lnTo>
                <a:lnTo>
                  <a:pt x="241" y="142"/>
                </a:lnTo>
                <a:lnTo>
                  <a:pt x="233" y="159"/>
                </a:lnTo>
                <a:lnTo>
                  <a:pt x="215" y="168"/>
                </a:lnTo>
                <a:lnTo>
                  <a:pt x="205" y="132"/>
                </a:lnTo>
                <a:lnTo>
                  <a:pt x="180" y="116"/>
                </a:lnTo>
                <a:lnTo>
                  <a:pt x="80" y="151"/>
                </a:lnTo>
                <a:lnTo>
                  <a:pt x="63" y="159"/>
                </a:lnTo>
                <a:lnTo>
                  <a:pt x="45" y="159"/>
                </a:lnTo>
                <a:lnTo>
                  <a:pt x="0" y="168"/>
                </a:lnTo>
                <a:lnTo>
                  <a:pt x="0" y="70"/>
                </a:lnTo>
              </a:path>
            </a:pathLst>
          </a:custGeom>
          <a:noFill/>
          <a:ln w="12700" cap="rnd" cmpd="sng">
            <a:solidFill>
              <a:srgbClr val="114FFB"/>
            </a:solidFill>
            <a:prstDash val="sysDot"/>
            <a:round/>
            <a:headEnd/>
            <a:tailEnd/>
          </a:ln>
        </p:spPr>
        <p:txBody>
          <a:bodyPr/>
          <a:lstStyle/>
          <a:p>
            <a:endParaRPr lang="en-US"/>
          </a:p>
        </p:txBody>
      </p:sp>
      <p:sp>
        <p:nvSpPr>
          <p:cNvPr id="8315" name="Freeform 148"/>
          <p:cNvSpPr>
            <a:spLocks/>
          </p:cNvSpPr>
          <p:nvPr/>
        </p:nvSpPr>
        <p:spPr bwMode="auto">
          <a:xfrm>
            <a:off x="8186738" y="2103438"/>
            <a:ext cx="498475" cy="268287"/>
          </a:xfrm>
          <a:custGeom>
            <a:avLst/>
            <a:gdLst>
              <a:gd name="T0" fmla="*/ 0 w 314"/>
              <a:gd name="T1" fmla="*/ 2147483647 h 169"/>
              <a:gd name="T2" fmla="*/ 2147483647 w 314"/>
              <a:gd name="T3" fmla="*/ 2147483647 h 169"/>
              <a:gd name="T4" fmla="*/ 2147483647 w 314"/>
              <a:gd name="T5" fmla="*/ 2147483647 h 169"/>
              <a:gd name="T6" fmla="*/ 2147483647 w 314"/>
              <a:gd name="T7" fmla="*/ 0 h 169"/>
              <a:gd name="T8" fmla="*/ 2147483647 w 314"/>
              <a:gd name="T9" fmla="*/ 2147483647 h 169"/>
              <a:gd name="T10" fmla="*/ 2147483647 w 314"/>
              <a:gd name="T11" fmla="*/ 2147483647 h 169"/>
              <a:gd name="T12" fmla="*/ 2147483647 w 314"/>
              <a:gd name="T13" fmla="*/ 2147483647 h 169"/>
              <a:gd name="T14" fmla="*/ 2147483647 w 314"/>
              <a:gd name="T15" fmla="*/ 2147483647 h 169"/>
              <a:gd name="T16" fmla="*/ 2147483647 w 314"/>
              <a:gd name="T17" fmla="*/ 2147483647 h 169"/>
              <a:gd name="T18" fmla="*/ 2147483647 w 314"/>
              <a:gd name="T19" fmla="*/ 2147483647 h 169"/>
              <a:gd name="T20" fmla="*/ 2147483647 w 314"/>
              <a:gd name="T21" fmla="*/ 2147483647 h 169"/>
              <a:gd name="T22" fmla="*/ 2147483647 w 314"/>
              <a:gd name="T23" fmla="*/ 2147483647 h 169"/>
              <a:gd name="T24" fmla="*/ 2147483647 w 314"/>
              <a:gd name="T25" fmla="*/ 2147483647 h 169"/>
              <a:gd name="T26" fmla="*/ 2147483647 w 314"/>
              <a:gd name="T27" fmla="*/ 2147483647 h 169"/>
              <a:gd name="T28" fmla="*/ 2147483647 w 314"/>
              <a:gd name="T29" fmla="*/ 2147483647 h 169"/>
              <a:gd name="T30" fmla="*/ 2147483647 w 314"/>
              <a:gd name="T31" fmla="*/ 2147483647 h 169"/>
              <a:gd name="T32" fmla="*/ 2147483647 w 314"/>
              <a:gd name="T33" fmla="*/ 2147483647 h 169"/>
              <a:gd name="T34" fmla="*/ 2147483647 w 314"/>
              <a:gd name="T35" fmla="*/ 2147483647 h 169"/>
              <a:gd name="T36" fmla="*/ 2147483647 w 314"/>
              <a:gd name="T37" fmla="*/ 2147483647 h 169"/>
              <a:gd name="T38" fmla="*/ 2147483647 w 314"/>
              <a:gd name="T39" fmla="*/ 2147483647 h 169"/>
              <a:gd name="T40" fmla="*/ 2147483647 w 314"/>
              <a:gd name="T41" fmla="*/ 2147483647 h 169"/>
              <a:gd name="T42" fmla="*/ 2147483647 w 314"/>
              <a:gd name="T43" fmla="*/ 2147483647 h 169"/>
              <a:gd name="T44" fmla="*/ 2147483647 w 314"/>
              <a:gd name="T45" fmla="*/ 2147483647 h 169"/>
              <a:gd name="T46" fmla="*/ 2147483647 w 314"/>
              <a:gd name="T47" fmla="*/ 2147483647 h 169"/>
              <a:gd name="T48" fmla="*/ 2147483647 w 314"/>
              <a:gd name="T49" fmla="*/ 2147483647 h 169"/>
              <a:gd name="T50" fmla="*/ 2147483647 w 314"/>
              <a:gd name="T51" fmla="*/ 2147483647 h 169"/>
              <a:gd name="T52" fmla="*/ 2147483647 w 314"/>
              <a:gd name="T53" fmla="*/ 2147483647 h 169"/>
              <a:gd name="T54" fmla="*/ 2147483647 w 314"/>
              <a:gd name="T55" fmla="*/ 2147483647 h 169"/>
              <a:gd name="T56" fmla="*/ 2147483647 w 314"/>
              <a:gd name="T57" fmla="*/ 2147483647 h 169"/>
              <a:gd name="T58" fmla="*/ 2147483647 w 314"/>
              <a:gd name="T59" fmla="*/ 2147483647 h 169"/>
              <a:gd name="T60" fmla="*/ 2147483647 w 314"/>
              <a:gd name="T61" fmla="*/ 2147483647 h 169"/>
              <a:gd name="T62" fmla="*/ 2147483647 w 314"/>
              <a:gd name="T63" fmla="*/ 2147483647 h 169"/>
              <a:gd name="T64" fmla="*/ 2147483647 w 314"/>
              <a:gd name="T65" fmla="*/ 2147483647 h 169"/>
              <a:gd name="T66" fmla="*/ 0 w 314"/>
              <a:gd name="T67" fmla="*/ 2147483647 h 169"/>
              <a:gd name="T68" fmla="*/ 0 w 314"/>
              <a:gd name="T69" fmla="*/ 2147483647 h 1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14"/>
              <a:gd name="T106" fmla="*/ 0 h 169"/>
              <a:gd name="T107" fmla="*/ 314 w 314"/>
              <a:gd name="T108" fmla="*/ 169 h 16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14" h="169">
                <a:moveTo>
                  <a:pt x="0" y="70"/>
                </a:moveTo>
                <a:lnTo>
                  <a:pt x="161" y="35"/>
                </a:lnTo>
                <a:lnTo>
                  <a:pt x="170" y="9"/>
                </a:lnTo>
                <a:lnTo>
                  <a:pt x="188" y="0"/>
                </a:lnTo>
                <a:lnTo>
                  <a:pt x="197" y="17"/>
                </a:lnTo>
                <a:lnTo>
                  <a:pt x="224" y="17"/>
                </a:lnTo>
                <a:lnTo>
                  <a:pt x="224" y="35"/>
                </a:lnTo>
                <a:lnTo>
                  <a:pt x="205" y="44"/>
                </a:lnTo>
                <a:lnTo>
                  <a:pt x="197" y="70"/>
                </a:lnTo>
                <a:lnTo>
                  <a:pt x="215" y="70"/>
                </a:lnTo>
                <a:lnTo>
                  <a:pt x="241" y="79"/>
                </a:lnTo>
                <a:lnTo>
                  <a:pt x="241" y="106"/>
                </a:lnTo>
                <a:lnTo>
                  <a:pt x="241" y="116"/>
                </a:lnTo>
                <a:lnTo>
                  <a:pt x="250" y="98"/>
                </a:lnTo>
                <a:lnTo>
                  <a:pt x="259" y="106"/>
                </a:lnTo>
                <a:lnTo>
                  <a:pt x="278" y="116"/>
                </a:lnTo>
                <a:lnTo>
                  <a:pt x="295" y="106"/>
                </a:lnTo>
                <a:lnTo>
                  <a:pt x="287" y="79"/>
                </a:lnTo>
                <a:lnTo>
                  <a:pt x="295" y="70"/>
                </a:lnTo>
                <a:lnTo>
                  <a:pt x="313" y="98"/>
                </a:lnTo>
                <a:lnTo>
                  <a:pt x="313" y="106"/>
                </a:lnTo>
                <a:lnTo>
                  <a:pt x="313" y="116"/>
                </a:lnTo>
                <a:lnTo>
                  <a:pt x="287" y="132"/>
                </a:lnTo>
                <a:lnTo>
                  <a:pt x="259" y="142"/>
                </a:lnTo>
                <a:lnTo>
                  <a:pt x="250" y="132"/>
                </a:lnTo>
                <a:lnTo>
                  <a:pt x="241" y="142"/>
                </a:lnTo>
                <a:lnTo>
                  <a:pt x="233" y="159"/>
                </a:lnTo>
                <a:lnTo>
                  <a:pt x="215" y="168"/>
                </a:lnTo>
                <a:lnTo>
                  <a:pt x="205" y="132"/>
                </a:lnTo>
                <a:lnTo>
                  <a:pt x="180" y="116"/>
                </a:lnTo>
                <a:lnTo>
                  <a:pt x="80" y="151"/>
                </a:lnTo>
                <a:lnTo>
                  <a:pt x="63" y="159"/>
                </a:lnTo>
                <a:lnTo>
                  <a:pt x="45" y="159"/>
                </a:lnTo>
                <a:lnTo>
                  <a:pt x="0" y="168"/>
                </a:lnTo>
                <a:lnTo>
                  <a:pt x="0" y="70"/>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317" name="Freeform 150"/>
          <p:cNvSpPr>
            <a:spLocks/>
          </p:cNvSpPr>
          <p:nvPr/>
        </p:nvSpPr>
        <p:spPr bwMode="auto">
          <a:xfrm>
            <a:off x="8026400" y="2555875"/>
            <a:ext cx="233363" cy="466725"/>
          </a:xfrm>
          <a:custGeom>
            <a:avLst/>
            <a:gdLst>
              <a:gd name="T0" fmla="*/ 2147483647 w 147"/>
              <a:gd name="T1" fmla="*/ 0 h 294"/>
              <a:gd name="T2" fmla="*/ 2147483647 w 147"/>
              <a:gd name="T3" fmla="*/ 0 h 294"/>
              <a:gd name="T4" fmla="*/ 2147483647 w 147"/>
              <a:gd name="T5" fmla="*/ 2147483647 h 294"/>
              <a:gd name="T6" fmla="*/ 2147483647 w 147"/>
              <a:gd name="T7" fmla="*/ 2147483647 h 294"/>
              <a:gd name="T8" fmla="*/ 2147483647 w 147"/>
              <a:gd name="T9" fmla="*/ 2147483647 h 294"/>
              <a:gd name="T10" fmla="*/ 2147483647 w 147"/>
              <a:gd name="T11" fmla="*/ 2147483647 h 294"/>
              <a:gd name="T12" fmla="*/ 2147483647 w 147"/>
              <a:gd name="T13" fmla="*/ 2147483647 h 294"/>
              <a:gd name="T14" fmla="*/ 2147483647 w 147"/>
              <a:gd name="T15" fmla="*/ 2147483647 h 294"/>
              <a:gd name="T16" fmla="*/ 2147483647 w 147"/>
              <a:gd name="T17" fmla="*/ 2147483647 h 294"/>
              <a:gd name="T18" fmla="*/ 2147483647 w 147"/>
              <a:gd name="T19" fmla="*/ 2147483647 h 294"/>
              <a:gd name="T20" fmla="*/ 2147483647 w 147"/>
              <a:gd name="T21" fmla="*/ 2147483647 h 294"/>
              <a:gd name="T22" fmla="*/ 2147483647 w 147"/>
              <a:gd name="T23" fmla="*/ 2147483647 h 294"/>
              <a:gd name="T24" fmla="*/ 2147483647 w 147"/>
              <a:gd name="T25" fmla="*/ 2147483647 h 294"/>
              <a:gd name="T26" fmla="*/ 2147483647 w 147"/>
              <a:gd name="T27" fmla="*/ 2147483647 h 294"/>
              <a:gd name="T28" fmla="*/ 2147483647 w 147"/>
              <a:gd name="T29" fmla="*/ 2147483647 h 294"/>
              <a:gd name="T30" fmla="*/ 2147483647 w 147"/>
              <a:gd name="T31" fmla="*/ 2147483647 h 294"/>
              <a:gd name="T32" fmla="*/ 2147483647 w 147"/>
              <a:gd name="T33" fmla="*/ 2147483647 h 294"/>
              <a:gd name="T34" fmla="*/ 2147483647 w 147"/>
              <a:gd name="T35" fmla="*/ 2147483647 h 294"/>
              <a:gd name="T36" fmla="*/ 2147483647 w 147"/>
              <a:gd name="T37" fmla="*/ 2147483647 h 294"/>
              <a:gd name="T38" fmla="*/ 2147483647 w 147"/>
              <a:gd name="T39" fmla="*/ 2147483647 h 294"/>
              <a:gd name="T40" fmla="*/ 2147483647 w 147"/>
              <a:gd name="T41" fmla="*/ 2147483647 h 294"/>
              <a:gd name="T42" fmla="*/ 2147483647 w 147"/>
              <a:gd name="T43" fmla="*/ 2147483647 h 294"/>
              <a:gd name="T44" fmla="*/ 2147483647 w 147"/>
              <a:gd name="T45" fmla="*/ 2147483647 h 294"/>
              <a:gd name="T46" fmla="*/ 0 w 147"/>
              <a:gd name="T47" fmla="*/ 2147483647 h 294"/>
              <a:gd name="T48" fmla="*/ 2147483647 w 147"/>
              <a:gd name="T49" fmla="*/ 2147483647 h 294"/>
              <a:gd name="T50" fmla="*/ 2147483647 w 147"/>
              <a:gd name="T51" fmla="*/ 0 h 2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7"/>
              <a:gd name="T79" fmla="*/ 0 h 294"/>
              <a:gd name="T80" fmla="*/ 147 w 147"/>
              <a:gd name="T81" fmla="*/ 294 h 2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7" h="294">
                <a:moveTo>
                  <a:pt x="19" y="0"/>
                </a:moveTo>
                <a:lnTo>
                  <a:pt x="37" y="0"/>
                </a:lnTo>
                <a:lnTo>
                  <a:pt x="91" y="18"/>
                </a:lnTo>
                <a:lnTo>
                  <a:pt x="100" y="55"/>
                </a:lnTo>
                <a:lnTo>
                  <a:pt x="83" y="82"/>
                </a:lnTo>
                <a:lnTo>
                  <a:pt x="100" y="101"/>
                </a:lnTo>
                <a:lnTo>
                  <a:pt x="119" y="101"/>
                </a:lnTo>
                <a:lnTo>
                  <a:pt x="137" y="128"/>
                </a:lnTo>
                <a:lnTo>
                  <a:pt x="146" y="137"/>
                </a:lnTo>
                <a:lnTo>
                  <a:pt x="128" y="165"/>
                </a:lnTo>
                <a:lnTo>
                  <a:pt x="119" y="192"/>
                </a:lnTo>
                <a:lnTo>
                  <a:pt x="110" y="220"/>
                </a:lnTo>
                <a:lnTo>
                  <a:pt x="100" y="229"/>
                </a:lnTo>
                <a:lnTo>
                  <a:pt x="100" y="257"/>
                </a:lnTo>
                <a:lnTo>
                  <a:pt x="91" y="293"/>
                </a:lnTo>
                <a:lnTo>
                  <a:pt x="65" y="275"/>
                </a:lnTo>
                <a:lnTo>
                  <a:pt x="27" y="247"/>
                </a:lnTo>
                <a:lnTo>
                  <a:pt x="19" y="210"/>
                </a:lnTo>
                <a:lnTo>
                  <a:pt x="37" y="192"/>
                </a:lnTo>
                <a:lnTo>
                  <a:pt x="37" y="165"/>
                </a:lnTo>
                <a:lnTo>
                  <a:pt x="46" y="137"/>
                </a:lnTo>
                <a:lnTo>
                  <a:pt x="37" y="119"/>
                </a:lnTo>
                <a:lnTo>
                  <a:pt x="9" y="101"/>
                </a:lnTo>
                <a:lnTo>
                  <a:pt x="0" y="55"/>
                </a:lnTo>
                <a:lnTo>
                  <a:pt x="9" y="37"/>
                </a:lnTo>
                <a:lnTo>
                  <a:pt x="19" y="0"/>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318" name="Freeform 151"/>
          <p:cNvSpPr>
            <a:spLocks/>
          </p:cNvSpPr>
          <p:nvPr/>
        </p:nvSpPr>
        <p:spPr bwMode="auto">
          <a:xfrm>
            <a:off x="7467600" y="2895600"/>
            <a:ext cx="727075" cy="481013"/>
          </a:xfrm>
          <a:custGeom>
            <a:avLst/>
            <a:gdLst>
              <a:gd name="T0" fmla="*/ 0 w 458"/>
              <a:gd name="T1" fmla="*/ 2147483647 h 303"/>
              <a:gd name="T2" fmla="*/ 2147483647 w 458"/>
              <a:gd name="T3" fmla="*/ 0 h 303"/>
              <a:gd name="T4" fmla="*/ 2147483647 w 458"/>
              <a:gd name="T5" fmla="*/ 2147483647 h 303"/>
              <a:gd name="T6" fmla="*/ 2147483647 w 458"/>
              <a:gd name="T7" fmla="*/ 2147483647 h 303"/>
              <a:gd name="T8" fmla="*/ 2147483647 w 458"/>
              <a:gd name="T9" fmla="*/ 2147483647 h 303"/>
              <a:gd name="T10" fmla="*/ 2147483647 w 458"/>
              <a:gd name="T11" fmla="*/ 2147483647 h 303"/>
              <a:gd name="T12" fmla="*/ 2147483647 w 458"/>
              <a:gd name="T13" fmla="*/ 2147483647 h 303"/>
              <a:gd name="T14" fmla="*/ 2147483647 w 458"/>
              <a:gd name="T15" fmla="*/ 2147483647 h 303"/>
              <a:gd name="T16" fmla="*/ 2147483647 w 458"/>
              <a:gd name="T17" fmla="*/ 2147483647 h 303"/>
              <a:gd name="T18" fmla="*/ 2147483647 w 458"/>
              <a:gd name="T19" fmla="*/ 2147483647 h 303"/>
              <a:gd name="T20" fmla="*/ 2147483647 w 458"/>
              <a:gd name="T21" fmla="*/ 2147483647 h 303"/>
              <a:gd name="T22" fmla="*/ 2147483647 w 458"/>
              <a:gd name="T23" fmla="*/ 2147483647 h 303"/>
              <a:gd name="T24" fmla="*/ 2147483647 w 458"/>
              <a:gd name="T25" fmla="*/ 2147483647 h 303"/>
              <a:gd name="T26" fmla="*/ 2147483647 w 458"/>
              <a:gd name="T27" fmla="*/ 2147483647 h 303"/>
              <a:gd name="T28" fmla="*/ 2147483647 w 458"/>
              <a:gd name="T29" fmla="*/ 2147483647 h 303"/>
              <a:gd name="T30" fmla="*/ 2147483647 w 458"/>
              <a:gd name="T31" fmla="*/ 2147483647 h 303"/>
              <a:gd name="T32" fmla="*/ 2147483647 w 458"/>
              <a:gd name="T33" fmla="*/ 2147483647 h 303"/>
              <a:gd name="T34" fmla="*/ 2147483647 w 458"/>
              <a:gd name="T35" fmla="*/ 2147483647 h 303"/>
              <a:gd name="T36" fmla="*/ 2147483647 w 458"/>
              <a:gd name="T37" fmla="*/ 2147483647 h 303"/>
              <a:gd name="T38" fmla="*/ 2147483647 w 458"/>
              <a:gd name="T39" fmla="*/ 2147483647 h 303"/>
              <a:gd name="T40" fmla="*/ 2147483647 w 458"/>
              <a:gd name="T41" fmla="*/ 2147483647 h 303"/>
              <a:gd name="T42" fmla="*/ 2147483647 w 458"/>
              <a:gd name="T43" fmla="*/ 2147483647 h 303"/>
              <a:gd name="T44" fmla="*/ 2147483647 w 458"/>
              <a:gd name="T45" fmla="*/ 2147483647 h 303"/>
              <a:gd name="T46" fmla="*/ 2147483647 w 458"/>
              <a:gd name="T47" fmla="*/ 2147483647 h 303"/>
              <a:gd name="T48" fmla="*/ 2147483647 w 458"/>
              <a:gd name="T49" fmla="*/ 2147483647 h 303"/>
              <a:gd name="T50" fmla="*/ 2147483647 w 458"/>
              <a:gd name="T51" fmla="*/ 2147483647 h 303"/>
              <a:gd name="T52" fmla="*/ 2147483647 w 458"/>
              <a:gd name="T53" fmla="*/ 2147483647 h 303"/>
              <a:gd name="T54" fmla="*/ 2147483647 w 458"/>
              <a:gd name="T55" fmla="*/ 2147483647 h 303"/>
              <a:gd name="T56" fmla="*/ 2147483647 w 458"/>
              <a:gd name="T57" fmla="*/ 2147483647 h 303"/>
              <a:gd name="T58" fmla="*/ 2147483647 w 458"/>
              <a:gd name="T59" fmla="*/ 2147483647 h 303"/>
              <a:gd name="T60" fmla="*/ 2147483647 w 458"/>
              <a:gd name="T61" fmla="*/ 2147483647 h 303"/>
              <a:gd name="T62" fmla="*/ 2147483647 w 458"/>
              <a:gd name="T63" fmla="*/ 2147483647 h 303"/>
              <a:gd name="T64" fmla="*/ 2147483647 w 458"/>
              <a:gd name="T65" fmla="*/ 2147483647 h 303"/>
              <a:gd name="T66" fmla="*/ 2147483647 w 458"/>
              <a:gd name="T67" fmla="*/ 2147483647 h 303"/>
              <a:gd name="T68" fmla="*/ 2147483647 w 458"/>
              <a:gd name="T69" fmla="*/ 2147483647 h 303"/>
              <a:gd name="T70" fmla="*/ 2147483647 w 458"/>
              <a:gd name="T71" fmla="*/ 2147483647 h 303"/>
              <a:gd name="T72" fmla="*/ 2147483647 w 458"/>
              <a:gd name="T73" fmla="*/ 2147483647 h 303"/>
              <a:gd name="T74" fmla="*/ 2147483647 w 458"/>
              <a:gd name="T75" fmla="*/ 2147483647 h 303"/>
              <a:gd name="T76" fmla="*/ 2147483647 w 458"/>
              <a:gd name="T77" fmla="*/ 2147483647 h 303"/>
              <a:gd name="T78" fmla="*/ 2147483647 w 458"/>
              <a:gd name="T79" fmla="*/ 2147483647 h 303"/>
              <a:gd name="T80" fmla="*/ 2147483647 w 458"/>
              <a:gd name="T81" fmla="*/ 2147483647 h 303"/>
              <a:gd name="T82" fmla="*/ 2147483647 w 458"/>
              <a:gd name="T83" fmla="*/ 2147483647 h 303"/>
              <a:gd name="T84" fmla="*/ 2147483647 w 458"/>
              <a:gd name="T85" fmla="*/ 2147483647 h 303"/>
              <a:gd name="T86" fmla="*/ 2147483647 w 458"/>
              <a:gd name="T87" fmla="*/ 2147483647 h 303"/>
              <a:gd name="T88" fmla="*/ 2147483647 w 458"/>
              <a:gd name="T89" fmla="*/ 2147483647 h 303"/>
              <a:gd name="T90" fmla="*/ 2147483647 w 458"/>
              <a:gd name="T91" fmla="*/ 2147483647 h 303"/>
              <a:gd name="T92" fmla="*/ 2147483647 w 458"/>
              <a:gd name="T93" fmla="*/ 2147483647 h 303"/>
              <a:gd name="T94" fmla="*/ 2147483647 w 458"/>
              <a:gd name="T95" fmla="*/ 2147483647 h 303"/>
              <a:gd name="T96" fmla="*/ 2147483647 w 458"/>
              <a:gd name="T97" fmla="*/ 2147483647 h 303"/>
              <a:gd name="T98" fmla="*/ 0 w 458"/>
              <a:gd name="T99" fmla="*/ 2147483647 h 3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8"/>
              <a:gd name="T151" fmla="*/ 0 h 303"/>
              <a:gd name="T152" fmla="*/ 458 w 458"/>
              <a:gd name="T153" fmla="*/ 303 h 30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8" h="303">
                <a:moveTo>
                  <a:pt x="0" y="82"/>
                </a:moveTo>
                <a:lnTo>
                  <a:pt x="337" y="0"/>
                </a:lnTo>
                <a:lnTo>
                  <a:pt x="383" y="146"/>
                </a:lnTo>
                <a:lnTo>
                  <a:pt x="447" y="128"/>
                </a:lnTo>
                <a:lnTo>
                  <a:pt x="457" y="165"/>
                </a:lnTo>
                <a:lnTo>
                  <a:pt x="429" y="201"/>
                </a:lnTo>
                <a:lnTo>
                  <a:pt x="439" y="146"/>
                </a:lnTo>
                <a:lnTo>
                  <a:pt x="421" y="201"/>
                </a:lnTo>
                <a:lnTo>
                  <a:pt x="411" y="248"/>
                </a:lnTo>
                <a:lnTo>
                  <a:pt x="393" y="293"/>
                </a:lnTo>
                <a:lnTo>
                  <a:pt x="402" y="293"/>
                </a:lnTo>
                <a:lnTo>
                  <a:pt x="393" y="302"/>
                </a:lnTo>
                <a:lnTo>
                  <a:pt x="393" y="284"/>
                </a:lnTo>
                <a:lnTo>
                  <a:pt x="393" y="275"/>
                </a:lnTo>
                <a:lnTo>
                  <a:pt x="393" y="257"/>
                </a:lnTo>
                <a:lnTo>
                  <a:pt x="393" y="201"/>
                </a:lnTo>
                <a:lnTo>
                  <a:pt x="383" y="211"/>
                </a:lnTo>
                <a:lnTo>
                  <a:pt x="383" y="174"/>
                </a:lnTo>
                <a:lnTo>
                  <a:pt x="365" y="174"/>
                </a:lnTo>
                <a:lnTo>
                  <a:pt x="365" y="193"/>
                </a:lnTo>
                <a:lnTo>
                  <a:pt x="337" y="165"/>
                </a:lnTo>
                <a:lnTo>
                  <a:pt x="329" y="146"/>
                </a:lnTo>
                <a:lnTo>
                  <a:pt x="356" y="138"/>
                </a:lnTo>
                <a:lnTo>
                  <a:pt x="329" y="110"/>
                </a:lnTo>
                <a:lnTo>
                  <a:pt x="329" y="82"/>
                </a:lnTo>
                <a:lnTo>
                  <a:pt x="311" y="82"/>
                </a:lnTo>
                <a:lnTo>
                  <a:pt x="320" y="46"/>
                </a:lnTo>
                <a:lnTo>
                  <a:pt x="292" y="55"/>
                </a:lnTo>
                <a:lnTo>
                  <a:pt x="292" y="82"/>
                </a:lnTo>
                <a:lnTo>
                  <a:pt x="301" y="156"/>
                </a:lnTo>
                <a:lnTo>
                  <a:pt x="320" y="174"/>
                </a:lnTo>
                <a:lnTo>
                  <a:pt x="301" y="174"/>
                </a:lnTo>
                <a:lnTo>
                  <a:pt x="329" y="193"/>
                </a:lnTo>
                <a:lnTo>
                  <a:pt x="329" y="211"/>
                </a:lnTo>
                <a:lnTo>
                  <a:pt x="283" y="193"/>
                </a:lnTo>
                <a:lnTo>
                  <a:pt x="265" y="174"/>
                </a:lnTo>
                <a:lnTo>
                  <a:pt x="237" y="193"/>
                </a:lnTo>
                <a:lnTo>
                  <a:pt x="256" y="146"/>
                </a:lnTo>
                <a:lnTo>
                  <a:pt x="237" y="119"/>
                </a:lnTo>
                <a:lnTo>
                  <a:pt x="201" y="110"/>
                </a:lnTo>
                <a:lnTo>
                  <a:pt x="183" y="82"/>
                </a:lnTo>
                <a:lnTo>
                  <a:pt x="165" y="82"/>
                </a:lnTo>
                <a:lnTo>
                  <a:pt x="137" y="73"/>
                </a:lnTo>
                <a:lnTo>
                  <a:pt x="109" y="82"/>
                </a:lnTo>
                <a:lnTo>
                  <a:pt x="91" y="92"/>
                </a:lnTo>
                <a:lnTo>
                  <a:pt x="74" y="92"/>
                </a:lnTo>
                <a:lnTo>
                  <a:pt x="64" y="110"/>
                </a:lnTo>
                <a:lnTo>
                  <a:pt x="45" y="128"/>
                </a:lnTo>
                <a:lnTo>
                  <a:pt x="18" y="156"/>
                </a:lnTo>
                <a:lnTo>
                  <a:pt x="0" y="82"/>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319" name="Freeform 152"/>
          <p:cNvSpPr>
            <a:spLocks/>
          </p:cNvSpPr>
          <p:nvPr/>
        </p:nvSpPr>
        <p:spPr bwMode="auto">
          <a:xfrm>
            <a:off x="8418513" y="2293938"/>
            <a:ext cx="101600" cy="131762"/>
          </a:xfrm>
          <a:custGeom>
            <a:avLst/>
            <a:gdLst>
              <a:gd name="T0" fmla="*/ 0 w 64"/>
              <a:gd name="T1" fmla="*/ 2147483647 h 83"/>
              <a:gd name="T2" fmla="*/ 2147483647 w 64"/>
              <a:gd name="T3" fmla="*/ 0 h 83"/>
              <a:gd name="T4" fmla="*/ 2147483647 w 64"/>
              <a:gd name="T5" fmla="*/ 2147483647 h 83"/>
              <a:gd name="T6" fmla="*/ 2147483647 w 64"/>
              <a:gd name="T7" fmla="*/ 2147483647 h 83"/>
              <a:gd name="T8" fmla="*/ 2147483647 w 64"/>
              <a:gd name="T9" fmla="*/ 2147483647 h 83"/>
              <a:gd name="T10" fmla="*/ 2147483647 w 64"/>
              <a:gd name="T11" fmla="*/ 2147483647 h 83"/>
              <a:gd name="T12" fmla="*/ 0 w 64"/>
              <a:gd name="T13" fmla="*/ 2147483647 h 83"/>
              <a:gd name="T14" fmla="*/ 0 60000 65536"/>
              <a:gd name="T15" fmla="*/ 0 60000 65536"/>
              <a:gd name="T16" fmla="*/ 0 60000 65536"/>
              <a:gd name="T17" fmla="*/ 0 60000 65536"/>
              <a:gd name="T18" fmla="*/ 0 60000 65536"/>
              <a:gd name="T19" fmla="*/ 0 60000 65536"/>
              <a:gd name="T20" fmla="*/ 0 60000 65536"/>
              <a:gd name="T21" fmla="*/ 0 w 64"/>
              <a:gd name="T22" fmla="*/ 0 h 83"/>
              <a:gd name="T23" fmla="*/ 64 w 64"/>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83">
                <a:moveTo>
                  <a:pt x="0" y="18"/>
                </a:moveTo>
                <a:lnTo>
                  <a:pt x="36" y="0"/>
                </a:lnTo>
                <a:lnTo>
                  <a:pt x="63" y="18"/>
                </a:lnTo>
                <a:lnTo>
                  <a:pt x="63" y="36"/>
                </a:lnTo>
                <a:lnTo>
                  <a:pt x="45" y="64"/>
                </a:lnTo>
                <a:lnTo>
                  <a:pt x="18" y="82"/>
                </a:lnTo>
                <a:lnTo>
                  <a:pt x="0" y="18"/>
                </a:lnTo>
              </a:path>
            </a:pathLst>
          </a:custGeom>
          <a:solidFill>
            <a:srgbClr val="FFC000"/>
          </a:solidFill>
          <a:ln w="12700" cap="rnd" cmpd="sng">
            <a:solidFill>
              <a:srgbClr val="114FFB"/>
            </a:solidFill>
            <a:prstDash val="solid"/>
            <a:round/>
            <a:headEnd/>
            <a:tailEnd/>
          </a:ln>
        </p:spPr>
        <p:txBody>
          <a:bodyPr/>
          <a:lstStyle/>
          <a:p>
            <a:endParaRPr lang="en-US"/>
          </a:p>
        </p:txBody>
      </p:sp>
      <p:sp>
        <p:nvSpPr>
          <p:cNvPr id="8320" name="Freeform 153"/>
          <p:cNvSpPr>
            <a:spLocks/>
          </p:cNvSpPr>
          <p:nvPr/>
        </p:nvSpPr>
        <p:spPr bwMode="auto">
          <a:xfrm>
            <a:off x="8186738" y="2322513"/>
            <a:ext cx="261937" cy="350837"/>
          </a:xfrm>
          <a:custGeom>
            <a:avLst/>
            <a:gdLst>
              <a:gd name="T0" fmla="*/ 0 w 165"/>
              <a:gd name="T1" fmla="*/ 2147483647 h 221"/>
              <a:gd name="T2" fmla="*/ 2147483647 w 165"/>
              <a:gd name="T3" fmla="*/ 2147483647 h 221"/>
              <a:gd name="T4" fmla="*/ 2147483647 w 165"/>
              <a:gd name="T5" fmla="*/ 2147483647 h 221"/>
              <a:gd name="T6" fmla="*/ 2147483647 w 165"/>
              <a:gd name="T7" fmla="*/ 0 h 221"/>
              <a:gd name="T8" fmla="*/ 2147483647 w 165"/>
              <a:gd name="T9" fmla="*/ 2147483647 h 221"/>
              <a:gd name="T10" fmla="*/ 2147483647 w 165"/>
              <a:gd name="T11" fmla="*/ 2147483647 h 221"/>
              <a:gd name="T12" fmla="*/ 2147483647 w 165"/>
              <a:gd name="T13" fmla="*/ 2147483647 h 221"/>
              <a:gd name="T14" fmla="*/ 2147483647 w 165"/>
              <a:gd name="T15" fmla="*/ 2147483647 h 221"/>
              <a:gd name="T16" fmla="*/ 2147483647 w 165"/>
              <a:gd name="T17" fmla="*/ 2147483647 h 221"/>
              <a:gd name="T18" fmla="*/ 2147483647 w 165"/>
              <a:gd name="T19" fmla="*/ 2147483647 h 221"/>
              <a:gd name="T20" fmla="*/ 2147483647 w 165"/>
              <a:gd name="T21" fmla="*/ 2147483647 h 221"/>
              <a:gd name="T22" fmla="*/ 0 w 165"/>
              <a:gd name="T23" fmla="*/ 2147483647 h 221"/>
              <a:gd name="T24" fmla="*/ 2147483647 w 165"/>
              <a:gd name="T25" fmla="*/ 2147483647 h 221"/>
              <a:gd name="T26" fmla="*/ 2147483647 w 165"/>
              <a:gd name="T27" fmla="*/ 2147483647 h 221"/>
              <a:gd name="T28" fmla="*/ 2147483647 w 165"/>
              <a:gd name="T29" fmla="*/ 2147483647 h 221"/>
              <a:gd name="T30" fmla="*/ 0 w 165"/>
              <a:gd name="T31" fmla="*/ 2147483647 h 2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5"/>
              <a:gd name="T49" fmla="*/ 0 h 221"/>
              <a:gd name="T50" fmla="*/ 165 w 165"/>
              <a:gd name="T51" fmla="*/ 221 h 2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5" h="221">
                <a:moveTo>
                  <a:pt x="0" y="37"/>
                </a:moveTo>
                <a:lnTo>
                  <a:pt x="73" y="27"/>
                </a:lnTo>
                <a:lnTo>
                  <a:pt x="92" y="18"/>
                </a:lnTo>
                <a:lnTo>
                  <a:pt x="146" y="0"/>
                </a:lnTo>
                <a:lnTo>
                  <a:pt x="164" y="63"/>
                </a:lnTo>
                <a:lnTo>
                  <a:pt x="137" y="73"/>
                </a:lnTo>
                <a:lnTo>
                  <a:pt x="128" y="91"/>
                </a:lnTo>
                <a:lnTo>
                  <a:pt x="92" y="119"/>
                </a:lnTo>
                <a:lnTo>
                  <a:pt x="82" y="110"/>
                </a:lnTo>
                <a:lnTo>
                  <a:pt x="73" y="137"/>
                </a:lnTo>
                <a:lnTo>
                  <a:pt x="18" y="220"/>
                </a:lnTo>
                <a:lnTo>
                  <a:pt x="0" y="210"/>
                </a:lnTo>
                <a:lnTo>
                  <a:pt x="27" y="156"/>
                </a:lnTo>
                <a:lnTo>
                  <a:pt x="9" y="110"/>
                </a:lnTo>
                <a:lnTo>
                  <a:pt x="18" y="82"/>
                </a:lnTo>
                <a:lnTo>
                  <a:pt x="0" y="37"/>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322" name="Freeform 155"/>
          <p:cNvSpPr>
            <a:spLocks/>
          </p:cNvSpPr>
          <p:nvPr/>
        </p:nvSpPr>
        <p:spPr bwMode="auto">
          <a:xfrm>
            <a:off x="7996238" y="2876550"/>
            <a:ext cx="176212" cy="276225"/>
          </a:xfrm>
          <a:custGeom>
            <a:avLst/>
            <a:gdLst>
              <a:gd name="T0" fmla="*/ 0 w 111"/>
              <a:gd name="T1" fmla="*/ 2147483647 h 174"/>
              <a:gd name="T2" fmla="*/ 2147483647 w 111"/>
              <a:gd name="T3" fmla="*/ 0 h 174"/>
              <a:gd name="T4" fmla="*/ 2147483647 w 111"/>
              <a:gd name="T5" fmla="*/ 2147483647 h 174"/>
              <a:gd name="T6" fmla="*/ 2147483647 w 111"/>
              <a:gd name="T7" fmla="*/ 2147483647 h 174"/>
              <a:gd name="T8" fmla="*/ 2147483647 w 111"/>
              <a:gd name="T9" fmla="*/ 2147483647 h 174"/>
              <a:gd name="T10" fmla="*/ 2147483647 w 111"/>
              <a:gd name="T11" fmla="*/ 2147483647 h 174"/>
              <a:gd name="T12" fmla="*/ 2147483647 w 111"/>
              <a:gd name="T13" fmla="*/ 2147483647 h 174"/>
              <a:gd name="T14" fmla="*/ 2147483647 w 111"/>
              <a:gd name="T15" fmla="*/ 2147483647 h 174"/>
              <a:gd name="T16" fmla="*/ 2147483647 w 111"/>
              <a:gd name="T17" fmla="*/ 2147483647 h 174"/>
              <a:gd name="T18" fmla="*/ 2147483647 w 111"/>
              <a:gd name="T19" fmla="*/ 2147483647 h 174"/>
              <a:gd name="T20" fmla="*/ 2147483647 w 111"/>
              <a:gd name="T21" fmla="*/ 2147483647 h 174"/>
              <a:gd name="T22" fmla="*/ 0 w 111"/>
              <a:gd name="T23" fmla="*/ 2147483647 h 1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1"/>
              <a:gd name="T37" fmla="*/ 0 h 174"/>
              <a:gd name="T38" fmla="*/ 111 w 111"/>
              <a:gd name="T39" fmla="*/ 174 h 17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1" h="174">
                <a:moveTo>
                  <a:pt x="0" y="27"/>
                </a:moveTo>
                <a:lnTo>
                  <a:pt x="10" y="0"/>
                </a:lnTo>
                <a:lnTo>
                  <a:pt x="38" y="8"/>
                </a:lnTo>
                <a:lnTo>
                  <a:pt x="19" y="27"/>
                </a:lnTo>
                <a:lnTo>
                  <a:pt x="28" y="55"/>
                </a:lnTo>
                <a:lnTo>
                  <a:pt x="56" y="73"/>
                </a:lnTo>
                <a:lnTo>
                  <a:pt x="56" y="110"/>
                </a:lnTo>
                <a:lnTo>
                  <a:pt x="92" y="110"/>
                </a:lnTo>
                <a:lnTo>
                  <a:pt x="110" y="137"/>
                </a:lnTo>
                <a:lnTo>
                  <a:pt x="110" y="155"/>
                </a:lnTo>
                <a:lnTo>
                  <a:pt x="46" y="173"/>
                </a:lnTo>
                <a:lnTo>
                  <a:pt x="0" y="27"/>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325" name="Oval 164"/>
          <p:cNvSpPr>
            <a:spLocks noChangeArrowheads="1"/>
          </p:cNvSpPr>
          <p:nvPr/>
        </p:nvSpPr>
        <p:spPr bwMode="auto">
          <a:xfrm>
            <a:off x="6781800" y="31242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326" name="Oval 165"/>
          <p:cNvSpPr>
            <a:spLocks noChangeArrowheads="1"/>
          </p:cNvSpPr>
          <p:nvPr/>
        </p:nvSpPr>
        <p:spPr bwMode="auto">
          <a:xfrm>
            <a:off x="1277938" y="18415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327" name="Oval 166"/>
          <p:cNvSpPr>
            <a:spLocks noChangeArrowheads="1"/>
          </p:cNvSpPr>
          <p:nvPr/>
        </p:nvSpPr>
        <p:spPr bwMode="auto">
          <a:xfrm>
            <a:off x="8047038" y="2514600"/>
            <a:ext cx="215900" cy="2032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334" name="Rectangle 173"/>
          <p:cNvSpPr>
            <a:spLocks noChangeArrowheads="1"/>
          </p:cNvSpPr>
          <p:nvPr/>
        </p:nvSpPr>
        <p:spPr bwMode="auto">
          <a:xfrm>
            <a:off x="260350" y="3232150"/>
            <a:ext cx="723900" cy="365125"/>
          </a:xfrm>
          <a:prstGeom prst="rect">
            <a:avLst/>
          </a:prstGeom>
          <a:noFill/>
          <a:ln w="9525">
            <a:noFill/>
            <a:miter lim="800000"/>
            <a:headEnd/>
            <a:tailEnd/>
          </a:ln>
        </p:spPr>
        <p:txBody>
          <a:bodyPr wrap="none" lIns="92075" tIns="46038" rIns="92075" bIns="46038">
            <a:spAutoFit/>
          </a:bodyPr>
          <a:lstStyle/>
          <a:p>
            <a:pPr algn="l" eaLnBrk="0" hangingPunct="0"/>
            <a:r>
              <a:rPr lang="en-US" sz="900" i="1">
                <a:solidFill>
                  <a:schemeClr val="tx1"/>
                </a:solidFill>
              </a:rPr>
              <a:t>San</a:t>
            </a:r>
          </a:p>
          <a:p>
            <a:pPr algn="l" eaLnBrk="0" hangingPunct="0"/>
            <a:r>
              <a:rPr lang="en-US" sz="900" i="1">
                <a:solidFill>
                  <a:schemeClr val="tx1"/>
                </a:solidFill>
              </a:rPr>
              <a:t>Francisco</a:t>
            </a:r>
          </a:p>
        </p:txBody>
      </p:sp>
      <p:sp>
        <p:nvSpPr>
          <p:cNvPr id="8335" name="Rectangle 174"/>
          <p:cNvSpPr>
            <a:spLocks noChangeArrowheads="1"/>
          </p:cNvSpPr>
          <p:nvPr/>
        </p:nvSpPr>
        <p:spPr bwMode="auto">
          <a:xfrm>
            <a:off x="803275" y="4043363"/>
            <a:ext cx="628650" cy="365125"/>
          </a:xfrm>
          <a:prstGeom prst="rect">
            <a:avLst/>
          </a:prstGeom>
          <a:noFill/>
          <a:ln w="9525">
            <a:noFill/>
            <a:miter lim="800000"/>
            <a:headEnd/>
            <a:tailEnd/>
          </a:ln>
        </p:spPr>
        <p:txBody>
          <a:bodyPr wrap="none" lIns="92075" tIns="46038" rIns="92075" bIns="46038">
            <a:spAutoFit/>
          </a:bodyPr>
          <a:lstStyle/>
          <a:p>
            <a:pPr algn="l" eaLnBrk="0" hangingPunct="0"/>
            <a:r>
              <a:rPr lang="en-US" sz="900" i="1">
                <a:solidFill>
                  <a:schemeClr val="tx1"/>
                </a:solidFill>
              </a:rPr>
              <a:t>Los </a:t>
            </a:r>
          </a:p>
          <a:p>
            <a:pPr algn="l" eaLnBrk="0" hangingPunct="0"/>
            <a:r>
              <a:rPr lang="en-US" sz="900" i="1">
                <a:solidFill>
                  <a:schemeClr val="tx1"/>
                </a:solidFill>
              </a:rPr>
              <a:t>Angeles</a:t>
            </a:r>
          </a:p>
        </p:txBody>
      </p:sp>
      <p:sp>
        <p:nvSpPr>
          <p:cNvPr id="8412" name="Rectangle 251"/>
          <p:cNvSpPr>
            <a:spLocks noChangeArrowheads="1"/>
          </p:cNvSpPr>
          <p:nvPr/>
        </p:nvSpPr>
        <p:spPr bwMode="auto">
          <a:xfrm rot="322182">
            <a:off x="1458569" y="1601404"/>
            <a:ext cx="1668727" cy="308419"/>
          </a:xfrm>
          <a:prstGeom prst="rect">
            <a:avLst/>
          </a:prstGeom>
          <a:noFill/>
          <a:ln w="9525">
            <a:noFill/>
            <a:miter lim="800000"/>
            <a:headEnd/>
            <a:tailEnd/>
          </a:ln>
        </p:spPr>
        <p:txBody>
          <a:bodyPr wrap="none" lIns="92075" tIns="46038" rIns="92075" bIns="46038">
            <a:spAutoFit/>
          </a:bodyPr>
          <a:lstStyle/>
          <a:p>
            <a:pPr eaLnBrk="0" hangingPunct="0"/>
            <a:r>
              <a:rPr lang="en-US" sz="1400" b="1" i="1" dirty="0">
                <a:solidFill>
                  <a:schemeClr val="tx2"/>
                </a:solidFill>
              </a:rPr>
              <a:t>Northwestern Div</a:t>
            </a:r>
          </a:p>
        </p:txBody>
      </p:sp>
      <p:sp>
        <p:nvSpPr>
          <p:cNvPr id="204028" name="AutoShape 252"/>
          <p:cNvSpPr>
            <a:spLocks noChangeArrowheads="1"/>
          </p:cNvSpPr>
          <p:nvPr/>
        </p:nvSpPr>
        <p:spPr bwMode="auto">
          <a:xfrm>
            <a:off x="7848600" y="2978150"/>
            <a:ext cx="215900" cy="203200"/>
          </a:xfrm>
          <a:prstGeom prst="star5">
            <a:avLst/>
          </a:prstGeom>
          <a:solidFill>
            <a:srgbClr val="FF0000"/>
          </a:solidFill>
          <a:ln w="9525">
            <a:solidFill>
              <a:schemeClr val="tx1"/>
            </a:solidFill>
            <a:miter lim="800000"/>
            <a:headEnd/>
            <a:tailEnd/>
          </a:ln>
          <a:effectLst/>
        </p:spPr>
        <p:txBody>
          <a:bodyPr wrap="none" anchor="ctr"/>
          <a:lstStyle/>
          <a:p>
            <a:pPr>
              <a:defRPr/>
            </a:pPr>
            <a:endParaRPr lang="en-US"/>
          </a:p>
        </p:txBody>
      </p:sp>
      <p:sp>
        <p:nvSpPr>
          <p:cNvPr id="8414" name="Rectangle 253"/>
          <p:cNvSpPr>
            <a:spLocks noChangeArrowheads="1"/>
          </p:cNvSpPr>
          <p:nvPr/>
        </p:nvSpPr>
        <p:spPr bwMode="auto">
          <a:xfrm rot="171072">
            <a:off x="1073451" y="3088795"/>
            <a:ext cx="1647887" cy="308419"/>
          </a:xfrm>
          <a:prstGeom prst="rect">
            <a:avLst/>
          </a:prstGeom>
          <a:noFill/>
          <a:ln w="9525">
            <a:noFill/>
            <a:miter lim="800000"/>
            <a:headEnd/>
            <a:tailEnd/>
          </a:ln>
        </p:spPr>
        <p:txBody>
          <a:bodyPr wrap="none" lIns="92075" tIns="46038" rIns="92075" bIns="46038">
            <a:spAutoFit/>
          </a:bodyPr>
          <a:lstStyle/>
          <a:p>
            <a:pPr eaLnBrk="0" hangingPunct="0"/>
            <a:r>
              <a:rPr lang="en-US" sz="1400" b="1" i="1" dirty="0">
                <a:solidFill>
                  <a:schemeClr val="tx2"/>
                </a:solidFill>
              </a:rPr>
              <a:t>South Pacific Div</a:t>
            </a:r>
          </a:p>
        </p:txBody>
      </p:sp>
      <p:sp>
        <p:nvSpPr>
          <p:cNvPr id="8321" name="Freeform 154"/>
          <p:cNvSpPr>
            <a:spLocks/>
          </p:cNvSpPr>
          <p:nvPr/>
        </p:nvSpPr>
        <p:spPr bwMode="auto">
          <a:xfrm>
            <a:off x="8040688" y="1724025"/>
            <a:ext cx="263525" cy="496888"/>
          </a:xfrm>
          <a:custGeom>
            <a:avLst/>
            <a:gdLst>
              <a:gd name="T0" fmla="*/ 0 w 166"/>
              <a:gd name="T1" fmla="*/ 2147483647 h 313"/>
              <a:gd name="T2" fmla="*/ 2147483647 w 166"/>
              <a:gd name="T3" fmla="*/ 0 h 313"/>
              <a:gd name="T4" fmla="*/ 2147483647 w 166"/>
              <a:gd name="T5" fmla="*/ 2147483647 h 313"/>
              <a:gd name="T6" fmla="*/ 2147483647 w 166"/>
              <a:gd name="T7" fmla="*/ 2147483647 h 313"/>
              <a:gd name="T8" fmla="*/ 2147483647 w 166"/>
              <a:gd name="T9" fmla="*/ 2147483647 h 313"/>
              <a:gd name="T10" fmla="*/ 2147483647 w 166"/>
              <a:gd name="T11" fmla="*/ 2147483647 h 313"/>
              <a:gd name="T12" fmla="*/ 2147483647 w 166"/>
              <a:gd name="T13" fmla="*/ 2147483647 h 313"/>
              <a:gd name="T14" fmla="*/ 2147483647 w 166"/>
              <a:gd name="T15" fmla="*/ 2147483647 h 313"/>
              <a:gd name="T16" fmla="*/ 2147483647 w 166"/>
              <a:gd name="T17" fmla="*/ 2147483647 h 313"/>
              <a:gd name="T18" fmla="*/ 2147483647 w 166"/>
              <a:gd name="T19" fmla="*/ 2147483647 h 313"/>
              <a:gd name="T20" fmla="*/ 2147483647 w 166"/>
              <a:gd name="T21" fmla="*/ 2147483647 h 313"/>
              <a:gd name="T22" fmla="*/ 2147483647 w 166"/>
              <a:gd name="T23" fmla="*/ 2147483647 h 313"/>
              <a:gd name="T24" fmla="*/ 2147483647 w 166"/>
              <a:gd name="T25" fmla="*/ 2147483647 h 313"/>
              <a:gd name="T26" fmla="*/ 2147483647 w 166"/>
              <a:gd name="T27" fmla="*/ 2147483647 h 313"/>
              <a:gd name="T28" fmla="*/ 2147483647 w 166"/>
              <a:gd name="T29" fmla="*/ 2147483647 h 313"/>
              <a:gd name="T30" fmla="*/ 2147483647 w 166"/>
              <a:gd name="T31" fmla="*/ 2147483647 h 313"/>
              <a:gd name="T32" fmla="*/ 0 w 166"/>
              <a:gd name="T33" fmla="*/ 2147483647 h 3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6"/>
              <a:gd name="T52" fmla="*/ 0 h 313"/>
              <a:gd name="T53" fmla="*/ 166 w 166"/>
              <a:gd name="T54" fmla="*/ 313 h 3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6" h="313">
                <a:moveTo>
                  <a:pt x="0" y="55"/>
                </a:moveTo>
                <a:lnTo>
                  <a:pt x="138" y="0"/>
                </a:lnTo>
                <a:lnTo>
                  <a:pt x="147" y="18"/>
                </a:lnTo>
                <a:lnTo>
                  <a:pt x="147" y="46"/>
                </a:lnTo>
                <a:lnTo>
                  <a:pt x="165" y="73"/>
                </a:lnTo>
                <a:lnTo>
                  <a:pt x="138" y="111"/>
                </a:lnTo>
                <a:lnTo>
                  <a:pt x="138" y="157"/>
                </a:lnTo>
                <a:lnTo>
                  <a:pt x="128" y="212"/>
                </a:lnTo>
                <a:lnTo>
                  <a:pt x="138" y="275"/>
                </a:lnTo>
                <a:lnTo>
                  <a:pt x="147" y="303"/>
                </a:lnTo>
                <a:lnTo>
                  <a:pt x="92" y="312"/>
                </a:lnTo>
                <a:lnTo>
                  <a:pt x="64" y="229"/>
                </a:lnTo>
                <a:lnTo>
                  <a:pt x="56" y="220"/>
                </a:lnTo>
                <a:lnTo>
                  <a:pt x="28" y="157"/>
                </a:lnTo>
                <a:lnTo>
                  <a:pt x="10" y="92"/>
                </a:lnTo>
                <a:lnTo>
                  <a:pt x="10" y="55"/>
                </a:lnTo>
                <a:lnTo>
                  <a:pt x="0" y="55"/>
                </a:lnTo>
              </a:path>
            </a:pathLst>
          </a:custGeom>
          <a:solidFill>
            <a:srgbClr val="FFC000"/>
          </a:solidFill>
          <a:ln w="19050" cap="rnd" cmpd="sng">
            <a:solidFill>
              <a:srgbClr val="114FFB"/>
            </a:solidFill>
            <a:prstDash val="solid"/>
            <a:round/>
            <a:headEnd/>
            <a:tailEnd/>
          </a:ln>
        </p:spPr>
        <p:txBody>
          <a:bodyPr/>
          <a:lstStyle/>
          <a:p>
            <a:endParaRPr lang="en-US"/>
          </a:p>
        </p:txBody>
      </p:sp>
      <p:sp>
        <p:nvSpPr>
          <p:cNvPr id="8227" name="Rectangle 47"/>
          <p:cNvSpPr>
            <a:spLocks noChangeArrowheads="1"/>
          </p:cNvSpPr>
          <p:nvPr/>
        </p:nvSpPr>
        <p:spPr bwMode="auto">
          <a:xfrm>
            <a:off x="7378700" y="2286000"/>
            <a:ext cx="1689100" cy="308419"/>
          </a:xfrm>
          <a:prstGeom prst="rect">
            <a:avLst/>
          </a:prstGeom>
          <a:noFill/>
          <a:ln w="9525">
            <a:noFill/>
            <a:miter lim="800000"/>
            <a:headEnd/>
            <a:tailEnd/>
          </a:ln>
        </p:spPr>
        <p:txBody>
          <a:bodyPr wrap="square" lIns="92075" tIns="46038" rIns="92075" bIns="46038">
            <a:spAutoFit/>
          </a:bodyPr>
          <a:lstStyle/>
          <a:p>
            <a:pPr eaLnBrk="0" hangingPunct="0"/>
            <a:r>
              <a:rPr lang="en-US" sz="1400" b="1" i="1" dirty="0" smtClean="0">
                <a:solidFill>
                  <a:schemeClr val="tx2"/>
                </a:solidFill>
              </a:rPr>
              <a:t>North Atlantic </a:t>
            </a:r>
            <a:r>
              <a:rPr lang="en-US" sz="1400" b="1" i="1" dirty="0">
                <a:solidFill>
                  <a:schemeClr val="tx2"/>
                </a:solidFill>
              </a:rPr>
              <a:t>Div</a:t>
            </a:r>
          </a:p>
        </p:txBody>
      </p:sp>
      <p:sp>
        <p:nvSpPr>
          <p:cNvPr id="8223" name="Rectangle 43"/>
          <p:cNvSpPr>
            <a:spLocks noChangeArrowheads="1"/>
          </p:cNvSpPr>
          <p:nvPr/>
        </p:nvSpPr>
        <p:spPr bwMode="auto">
          <a:xfrm>
            <a:off x="5105400" y="4419600"/>
            <a:ext cx="2133600" cy="308419"/>
          </a:xfrm>
          <a:prstGeom prst="rect">
            <a:avLst/>
          </a:prstGeom>
          <a:noFill/>
          <a:ln w="9525">
            <a:noFill/>
            <a:miter lim="800000"/>
            <a:headEnd/>
            <a:tailEnd/>
          </a:ln>
        </p:spPr>
        <p:txBody>
          <a:bodyPr wrap="square" lIns="92075" tIns="46038" rIns="92075" bIns="46038">
            <a:spAutoFit/>
          </a:bodyPr>
          <a:lstStyle/>
          <a:p>
            <a:pPr eaLnBrk="0" hangingPunct="0"/>
            <a:r>
              <a:rPr lang="en-US" sz="1400" b="1" i="1" dirty="0" smtClean="0">
                <a:solidFill>
                  <a:schemeClr val="tx2"/>
                </a:solidFill>
              </a:rPr>
              <a:t>Mississippi Valley Div</a:t>
            </a:r>
            <a:endParaRPr lang="en-US" sz="1400" b="1" i="1" dirty="0">
              <a:solidFill>
                <a:schemeClr val="tx2"/>
              </a:solidFill>
            </a:endParaRPr>
          </a:p>
        </p:txBody>
      </p:sp>
      <p:sp>
        <p:nvSpPr>
          <p:cNvPr id="8415" name="Rectangle 254"/>
          <p:cNvSpPr>
            <a:spLocks noChangeArrowheads="1"/>
          </p:cNvSpPr>
          <p:nvPr/>
        </p:nvSpPr>
        <p:spPr bwMode="auto">
          <a:xfrm>
            <a:off x="3505201" y="4873181"/>
            <a:ext cx="1828799" cy="308419"/>
          </a:xfrm>
          <a:prstGeom prst="rect">
            <a:avLst/>
          </a:prstGeom>
          <a:noFill/>
          <a:ln w="12700">
            <a:noFill/>
            <a:miter lim="800000"/>
            <a:headEnd/>
            <a:tailEnd/>
          </a:ln>
        </p:spPr>
        <p:txBody>
          <a:bodyPr wrap="square" lIns="92075" tIns="46038" rIns="92075" bIns="46038">
            <a:spAutoFit/>
          </a:bodyPr>
          <a:lstStyle/>
          <a:p>
            <a:pPr eaLnBrk="0" hangingPunct="0"/>
            <a:r>
              <a:rPr lang="en-US" sz="1400" b="1" i="1" dirty="0" smtClean="0">
                <a:solidFill>
                  <a:schemeClr val="tx2"/>
                </a:solidFill>
              </a:rPr>
              <a:t>Southwestern  </a:t>
            </a:r>
            <a:r>
              <a:rPr lang="en-US" sz="1400" b="1" i="1" dirty="0">
                <a:solidFill>
                  <a:schemeClr val="tx2"/>
                </a:solidFill>
              </a:rPr>
              <a:t>Div</a:t>
            </a:r>
            <a:endParaRPr lang="en-US" sz="1400" b="1" i="1" dirty="0">
              <a:solidFill>
                <a:schemeClr val="accent2"/>
              </a:solidFill>
            </a:endParaRPr>
          </a:p>
        </p:txBody>
      </p:sp>
      <p:sp>
        <p:nvSpPr>
          <p:cNvPr id="260" name="Oval 60"/>
          <p:cNvSpPr>
            <a:spLocks noChangeArrowheads="1"/>
          </p:cNvSpPr>
          <p:nvPr/>
        </p:nvSpPr>
        <p:spPr bwMode="auto">
          <a:xfrm>
            <a:off x="5943600" y="46482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236" name="Rectangle 56"/>
          <p:cNvSpPr>
            <a:spLocks noChangeArrowheads="1"/>
          </p:cNvSpPr>
          <p:nvPr/>
        </p:nvSpPr>
        <p:spPr bwMode="auto">
          <a:xfrm>
            <a:off x="5638800" y="2819400"/>
            <a:ext cx="1558925" cy="523862"/>
          </a:xfrm>
          <a:prstGeom prst="rect">
            <a:avLst/>
          </a:prstGeom>
          <a:noFill/>
          <a:ln w="9525">
            <a:noFill/>
            <a:miter lim="800000"/>
            <a:headEnd/>
            <a:tailEnd/>
          </a:ln>
        </p:spPr>
        <p:txBody>
          <a:bodyPr wrap="square" lIns="92075" tIns="46038" rIns="92075" bIns="46038">
            <a:spAutoFit/>
          </a:bodyPr>
          <a:lstStyle/>
          <a:p>
            <a:pPr eaLnBrk="0" hangingPunct="0"/>
            <a:r>
              <a:rPr lang="en-US" sz="1400" b="1" i="1" dirty="0">
                <a:solidFill>
                  <a:schemeClr val="tx2"/>
                </a:solidFill>
              </a:rPr>
              <a:t>Great Lakes &amp; </a:t>
            </a:r>
          </a:p>
          <a:p>
            <a:pPr eaLnBrk="0" hangingPunct="0"/>
            <a:r>
              <a:rPr lang="en-US" sz="1400" b="1" i="1" dirty="0">
                <a:solidFill>
                  <a:schemeClr val="tx2"/>
                </a:solidFill>
              </a:rPr>
              <a:t>Ohio </a:t>
            </a:r>
            <a:r>
              <a:rPr lang="en-US" sz="1400" b="1" i="1" dirty="0" smtClean="0">
                <a:solidFill>
                  <a:schemeClr val="tx2"/>
                </a:solidFill>
              </a:rPr>
              <a:t>River Div</a:t>
            </a:r>
            <a:endParaRPr lang="en-US" sz="1400" b="1" i="1" dirty="0">
              <a:solidFill>
                <a:schemeClr val="tx2"/>
              </a:solidFill>
            </a:endParaRPr>
          </a:p>
        </p:txBody>
      </p:sp>
      <p:sp>
        <p:nvSpPr>
          <p:cNvPr id="261" name="Oval 60"/>
          <p:cNvSpPr>
            <a:spLocks noChangeArrowheads="1"/>
          </p:cNvSpPr>
          <p:nvPr/>
        </p:nvSpPr>
        <p:spPr bwMode="auto">
          <a:xfrm>
            <a:off x="7086600" y="41910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8215" name="Rectangle 30"/>
          <p:cNvSpPr>
            <a:spLocks noChangeArrowheads="1"/>
          </p:cNvSpPr>
          <p:nvPr/>
        </p:nvSpPr>
        <p:spPr bwMode="auto">
          <a:xfrm>
            <a:off x="7162800" y="4267200"/>
            <a:ext cx="1719766" cy="308419"/>
          </a:xfrm>
          <a:prstGeom prst="rect">
            <a:avLst/>
          </a:prstGeom>
          <a:noFill/>
          <a:ln w="9525">
            <a:noFill/>
            <a:miter lim="800000"/>
            <a:headEnd/>
            <a:tailEnd/>
          </a:ln>
        </p:spPr>
        <p:txBody>
          <a:bodyPr wrap="none" lIns="92075" tIns="46038" rIns="92075" bIns="46038">
            <a:spAutoFit/>
          </a:bodyPr>
          <a:lstStyle/>
          <a:p>
            <a:pPr eaLnBrk="0" hangingPunct="0"/>
            <a:r>
              <a:rPr lang="en-US" sz="1400" b="1" i="1" dirty="0">
                <a:solidFill>
                  <a:schemeClr val="tx2"/>
                </a:solidFill>
              </a:rPr>
              <a:t>South Atlantic Div</a:t>
            </a:r>
          </a:p>
        </p:txBody>
      </p:sp>
      <p:sp>
        <p:nvSpPr>
          <p:cNvPr id="262" name="Rectangle 2"/>
          <p:cNvSpPr txBox="1">
            <a:spLocks noChangeArrowheads="1"/>
          </p:cNvSpPr>
          <p:nvPr/>
        </p:nvSpPr>
        <p:spPr bwMode="auto">
          <a:xfrm>
            <a:off x="0" y="0"/>
            <a:ext cx="9144000" cy="9017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kern="0" dirty="0" smtClean="0">
                <a:latin typeface="+mj-lt"/>
                <a:ea typeface="+mj-ea"/>
                <a:cs typeface="Arial" charset="0"/>
              </a:rPr>
              <a:t>Roofing </a:t>
            </a:r>
            <a:r>
              <a:rPr kumimoji="0" lang="en-US" sz="3600" b="0" i="0" u="none" strike="noStrike" kern="0" cap="none" spc="0" normalizeH="0" baseline="0" noProof="0" dirty="0" smtClean="0">
                <a:ln>
                  <a:noFill/>
                </a:ln>
                <a:solidFill>
                  <a:schemeClr val="tx1"/>
                </a:solidFill>
                <a:effectLst/>
                <a:uLnTx/>
                <a:uFillTx/>
                <a:latin typeface="+mj-lt"/>
                <a:ea typeface="+mj-ea"/>
                <a:cs typeface="Arial" charset="0"/>
              </a:rPr>
              <a:t>Advance Contracting Initiative </a:t>
            </a:r>
          </a:p>
        </p:txBody>
      </p:sp>
      <p:sp>
        <p:nvSpPr>
          <p:cNvPr id="263" name="Rectangle 6"/>
          <p:cNvSpPr>
            <a:spLocks noChangeArrowheads="1"/>
          </p:cNvSpPr>
          <p:nvPr/>
        </p:nvSpPr>
        <p:spPr bwMode="auto">
          <a:xfrm>
            <a:off x="3581401" y="838200"/>
            <a:ext cx="4724400" cy="668338"/>
          </a:xfrm>
          <a:prstGeom prst="rect">
            <a:avLst/>
          </a:prstGeom>
          <a:noFill/>
          <a:ln w="9525">
            <a:noFill/>
            <a:miter lim="800000"/>
            <a:headEnd/>
            <a:tailEnd/>
          </a:ln>
        </p:spPr>
        <p:txBody>
          <a:bodyPr anchor="ctr"/>
          <a:lstStyle/>
          <a:p>
            <a:pPr eaLnBrk="0" hangingPunct="0"/>
            <a:r>
              <a:rPr lang="en-US" sz="1800" i="1" dirty="0" smtClean="0">
                <a:solidFill>
                  <a:srgbClr val="A50021"/>
                </a:solidFill>
              </a:rPr>
              <a:t>Temporary Roofing ACI </a:t>
            </a:r>
            <a:r>
              <a:rPr lang="en-US" sz="1800" i="1" dirty="0">
                <a:solidFill>
                  <a:srgbClr val="A50021"/>
                </a:solidFill>
              </a:rPr>
              <a:t>Contractors</a:t>
            </a:r>
          </a:p>
        </p:txBody>
      </p:sp>
      <p:sp>
        <p:nvSpPr>
          <p:cNvPr id="272" name="Freeform 76"/>
          <p:cNvSpPr>
            <a:spLocks/>
          </p:cNvSpPr>
          <p:nvPr/>
        </p:nvSpPr>
        <p:spPr bwMode="auto">
          <a:xfrm>
            <a:off x="4021353" y="1592512"/>
            <a:ext cx="1600121" cy="1687125"/>
          </a:xfrm>
          <a:custGeom>
            <a:avLst/>
            <a:gdLst>
              <a:gd name="T0" fmla="*/ 21800 w 1023"/>
              <a:gd name="T1" fmla="*/ 4810 h 1080"/>
              <a:gd name="T2" fmla="*/ 53137 w 1023"/>
              <a:gd name="T3" fmla="*/ 32464 h 1080"/>
              <a:gd name="T4" fmla="*/ 65399 w 1023"/>
              <a:gd name="T5" fmla="*/ 70941 h 1080"/>
              <a:gd name="T6" fmla="*/ 103549 w 1023"/>
              <a:gd name="T7" fmla="*/ 93786 h 1080"/>
              <a:gd name="T8" fmla="*/ 147149 w 1023"/>
              <a:gd name="T9" fmla="*/ 121441 h 1080"/>
              <a:gd name="T10" fmla="*/ 178486 w 1023"/>
              <a:gd name="T11" fmla="*/ 149096 h 1080"/>
              <a:gd name="T12" fmla="*/ 209823 w 1023"/>
              <a:gd name="T13" fmla="*/ 176750 h 1080"/>
              <a:gd name="T14" fmla="*/ 247973 w 1023"/>
              <a:gd name="T15" fmla="*/ 187572 h 1080"/>
              <a:gd name="T16" fmla="*/ 286122 w 1023"/>
              <a:gd name="T17" fmla="*/ 198393 h 1080"/>
              <a:gd name="T18" fmla="*/ 329722 w 1023"/>
              <a:gd name="T19" fmla="*/ 204405 h 1080"/>
              <a:gd name="T20" fmla="*/ 367872 w 1023"/>
              <a:gd name="T21" fmla="*/ 193584 h 1080"/>
              <a:gd name="T22" fmla="*/ 411471 w 1023"/>
              <a:gd name="T23" fmla="*/ 193584 h 1080"/>
              <a:gd name="T24" fmla="*/ 449621 w 1023"/>
              <a:gd name="T25" fmla="*/ 198393 h 1080"/>
              <a:gd name="T26" fmla="*/ 461883 w 1023"/>
              <a:gd name="T27" fmla="*/ 232060 h 1080"/>
              <a:gd name="T28" fmla="*/ 480958 w 1023"/>
              <a:gd name="T29" fmla="*/ 265727 h 1080"/>
              <a:gd name="T30" fmla="*/ 493221 w 1023"/>
              <a:gd name="T31" fmla="*/ 304203 h 1080"/>
              <a:gd name="T32" fmla="*/ 512295 w 1023"/>
              <a:gd name="T33" fmla="*/ 337870 h 1080"/>
              <a:gd name="T34" fmla="*/ 549083 w 1023"/>
              <a:gd name="T35" fmla="*/ 370334 h 1080"/>
              <a:gd name="T36" fmla="*/ 574970 w 1023"/>
              <a:gd name="T37" fmla="*/ 393180 h 1080"/>
              <a:gd name="T38" fmla="*/ 543633 w 1023"/>
              <a:gd name="T39" fmla="*/ 404001 h 1080"/>
              <a:gd name="T40" fmla="*/ 568157 w 1023"/>
              <a:gd name="T41" fmla="*/ 431656 h 1080"/>
              <a:gd name="T42" fmla="*/ 606307 w 1023"/>
              <a:gd name="T43" fmla="*/ 454501 h 1080"/>
              <a:gd name="T44" fmla="*/ 637644 w 1023"/>
              <a:gd name="T45" fmla="*/ 486966 h 1080"/>
              <a:gd name="T46" fmla="*/ 656719 w 1023"/>
              <a:gd name="T47" fmla="*/ 520632 h 1080"/>
              <a:gd name="T48" fmla="*/ 675794 w 1023"/>
              <a:gd name="T49" fmla="*/ 554299 h 1080"/>
              <a:gd name="T50" fmla="*/ 700319 w 1023"/>
              <a:gd name="T51" fmla="*/ 592775 h 1080"/>
              <a:gd name="T52" fmla="*/ 726206 w 1023"/>
              <a:gd name="T53" fmla="*/ 620430 h 1080"/>
              <a:gd name="T54" fmla="*/ 757543 w 1023"/>
              <a:gd name="T55" fmla="*/ 648085 h 1080"/>
              <a:gd name="T56" fmla="*/ 801143 w 1023"/>
              <a:gd name="T57" fmla="*/ 670930 h 1080"/>
              <a:gd name="T58" fmla="*/ 839293 w 1023"/>
              <a:gd name="T59" fmla="*/ 675740 h 1080"/>
              <a:gd name="T60" fmla="*/ 882892 w 1023"/>
              <a:gd name="T61" fmla="*/ 698585 h 1080"/>
              <a:gd name="T62" fmla="*/ 901967 w 1023"/>
              <a:gd name="T63" fmla="*/ 737062 h 1080"/>
              <a:gd name="T64" fmla="*/ 933304 w 1023"/>
              <a:gd name="T65" fmla="*/ 764716 h 1080"/>
              <a:gd name="T66" fmla="*/ 952379 w 1023"/>
              <a:gd name="T67" fmla="*/ 798383 h 1080"/>
              <a:gd name="T68" fmla="*/ 995979 w 1023"/>
              <a:gd name="T69" fmla="*/ 820026 h 1080"/>
              <a:gd name="T70" fmla="*/ 1021866 w 1023"/>
              <a:gd name="T71" fmla="*/ 853693 h 1080"/>
              <a:gd name="T72" fmla="*/ 983716 w 1023"/>
              <a:gd name="T73" fmla="*/ 870526 h 1080"/>
              <a:gd name="T74" fmla="*/ 964641 w 1023"/>
              <a:gd name="T75" fmla="*/ 909002 h 1080"/>
              <a:gd name="T76" fmla="*/ 964641 w 1023"/>
              <a:gd name="T77" fmla="*/ 942669 h 1080"/>
              <a:gd name="T78" fmla="*/ 964641 w 1023"/>
              <a:gd name="T79" fmla="*/ 981145 h 1080"/>
              <a:gd name="T80" fmla="*/ 971454 w 1023"/>
              <a:gd name="T81" fmla="*/ 1014812 h 1080"/>
              <a:gd name="T82" fmla="*/ 983716 w 1023"/>
              <a:gd name="T83" fmla="*/ 1053288 h 1080"/>
              <a:gd name="T84" fmla="*/ 995979 w 1023"/>
              <a:gd name="T85" fmla="*/ 1086955 h 1080"/>
              <a:gd name="T86" fmla="*/ 1034128 w 1023"/>
              <a:gd name="T87" fmla="*/ 1097777 h 1080"/>
              <a:gd name="T88" fmla="*/ 1077728 w 1023"/>
              <a:gd name="T89" fmla="*/ 1097777 h 1080"/>
              <a:gd name="T90" fmla="*/ 1115878 w 1023"/>
              <a:gd name="T91" fmla="*/ 1103789 h 1080"/>
              <a:gd name="T92" fmla="*/ 1159477 w 1023"/>
              <a:gd name="T93" fmla="*/ 1125431 h 1080"/>
              <a:gd name="T94" fmla="*/ 1197627 w 1023"/>
              <a:gd name="T95" fmla="*/ 1142265 h 1080"/>
              <a:gd name="T96" fmla="*/ 1234414 w 1023"/>
              <a:gd name="T97" fmla="*/ 1169920 h 1080"/>
              <a:gd name="T98" fmla="*/ 1272564 w 1023"/>
              <a:gd name="T99" fmla="*/ 1186753 h 1080"/>
              <a:gd name="T100" fmla="*/ 1298451 w 1023"/>
              <a:gd name="T101" fmla="*/ 1214408 h 1080"/>
              <a:gd name="T102" fmla="*/ 1348863 w 1023"/>
              <a:gd name="T103" fmla="*/ 1236051 h 1080"/>
              <a:gd name="T104" fmla="*/ 1373388 w 1023"/>
              <a:gd name="T105" fmla="*/ 1263706 h 1080"/>
              <a:gd name="T106" fmla="*/ 1392463 w 1023"/>
              <a:gd name="T107" fmla="*/ 1297373 h 108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23"/>
              <a:gd name="T163" fmla="*/ 0 h 1080"/>
              <a:gd name="T164" fmla="*/ 1023 w 1023"/>
              <a:gd name="T165" fmla="*/ 1080 h 108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23" h="1080">
                <a:moveTo>
                  <a:pt x="0" y="0"/>
                </a:moveTo>
                <a:lnTo>
                  <a:pt x="16" y="4"/>
                </a:lnTo>
                <a:lnTo>
                  <a:pt x="30" y="13"/>
                </a:lnTo>
                <a:lnTo>
                  <a:pt x="39" y="27"/>
                </a:lnTo>
                <a:lnTo>
                  <a:pt x="43" y="41"/>
                </a:lnTo>
                <a:lnTo>
                  <a:pt x="48" y="59"/>
                </a:lnTo>
                <a:lnTo>
                  <a:pt x="62" y="68"/>
                </a:lnTo>
                <a:lnTo>
                  <a:pt x="76" y="78"/>
                </a:lnTo>
                <a:lnTo>
                  <a:pt x="90" y="91"/>
                </a:lnTo>
                <a:lnTo>
                  <a:pt x="108" y="101"/>
                </a:lnTo>
                <a:lnTo>
                  <a:pt x="122" y="110"/>
                </a:lnTo>
                <a:lnTo>
                  <a:pt x="131" y="124"/>
                </a:lnTo>
                <a:lnTo>
                  <a:pt x="145" y="133"/>
                </a:lnTo>
                <a:lnTo>
                  <a:pt x="154" y="147"/>
                </a:lnTo>
                <a:lnTo>
                  <a:pt x="168" y="151"/>
                </a:lnTo>
                <a:lnTo>
                  <a:pt x="182" y="156"/>
                </a:lnTo>
                <a:lnTo>
                  <a:pt x="196" y="161"/>
                </a:lnTo>
                <a:lnTo>
                  <a:pt x="210" y="165"/>
                </a:lnTo>
                <a:lnTo>
                  <a:pt x="228" y="170"/>
                </a:lnTo>
                <a:lnTo>
                  <a:pt x="242" y="170"/>
                </a:lnTo>
                <a:lnTo>
                  <a:pt x="256" y="170"/>
                </a:lnTo>
                <a:lnTo>
                  <a:pt x="270" y="161"/>
                </a:lnTo>
                <a:lnTo>
                  <a:pt x="288" y="161"/>
                </a:lnTo>
                <a:lnTo>
                  <a:pt x="302" y="161"/>
                </a:lnTo>
                <a:lnTo>
                  <a:pt x="316" y="161"/>
                </a:lnTo>
                <a:lnTo>
                  <a:pt x="330" y="165"/>
                </a:lnTo>
                <a:lnTo>
                  <a:pt x="334" y="179"/>
                </a:lnTo>
                <a:lnTo>
                  <a:pt x="339" y="193"/>
                </a:lnTo>
                <a:lnTo>
                  <a:pt x="343" y="207"/>
                </a:lnTo>
                <a:lnTo>
                  <a:pt x="353" y="221"/>
                </a:lnTo>
                <a:lnTo>
                  <a:pt x="362" y="239"/>
                </a:lnTo>
                <a:lnTo>
                  <a:pt x="362" y="253"/>
                </a:lnTo>
                <a:lnTo>
                  <a:pt x="371" y="267"/>
                </a:lnTo>
                <a:lnTo>
                  <a:pt x="376" y="281"/>
                </a:lnTo>
                <a:lnTo>
                  <a:pt x="390" y="294"/>
                </a:lnTo>
                <a:lnTo>
                  <a:pt x="403" y="308"/>
                </a:lnTo>
                <a:lnTo>
                  <a:pt x="417" y="313"/>
                </a:lnTo>
                <a:lnTo>
                  <a:pt x="422" y="327"/>
                </a:lnTo>
                <a:lnTo>
                  <a:pt x="408" y="318"/>
                </a:lnTo>
                <a:lnTo>
                  <a:pt x="399" y="336"/>
                </a:lnTo>
                <a:lnTo>
                  <a:pt x="413" y="345"/>
                </a:lnTo>
                <a:lnTo>
                  <a:pt x="417" y="359"/>
                </a:lnTo>
                <a:lnTo>
                  <a:pt x="431" y="368"/>
                </a:lnTo>
                <a:lnTo>
                  <a:pt x="445" y="378"/>
                </a:lnTo>
                <a:lnTo>
                  <a:pt x="459" y="391"/>
                </a:lnTo>
                <a:lnTo>
                  <a:pt x="468" y="405"/>
                </a:lnTo>
                <a:lnTo>
                  <a:pt x="477" y="419"/>
                </a:lnTo>
                <a:lnTo>
                  <a:pt x="482" y="433"/>
                </a:lnTo>
                <a:lnTo>
                  <a:pt x="491" y="447"/>
                </a:lnTo>
                <a:lnTo>
                  <a:pt x="496" y="461"/>
                </a:lnTo>
                <a:lnTo>
                  <a:pt x="505" y="479"/>
                </a:lnTo>
                <a:lnTo>
                  <a:pt x="514" y="493"/>
                </a:lnTo>
                <a:lnTo>
                  <a:pt x="528" y="502"/>
                </a:lnTo>
                <a:lnTo>
                  <a:pt x="533" y="516"/>
                </a:lnTo>
                <a:lnTo>
                  <a:pt x="542" y="530"/>
                </a:lnTo>
                <a:lnTo>
                  <a:pt x="556" y="539"/>
                </a:lnTo>
                <a:lnTo>
                  <a:pt x="570" y="548"/>
                </a:lnTo>
                <a:lnTo>
                  <a:pt x="588" y="558"/>
                </a:lnTo>
                <a:lnTo>
                  <a:pt x="602" y="562"/>
                </a:lnTo>
                <a:lnTo>
                  <a:pt x="616" y="562"/>
                </a:lnTo>
                <a:lnTo>
                  <a:pt x="630" y="571"/>
                </a:lnTo>
                <a:lnTo>
                  <a:pt x="648" y="581"/>
                </a:lnTo>
                <a:lnTo>
                  <a:pt x="653" y="599"/>
                </a:lnTo>
                <a:lnTo>
                  <a:pt x="662" y="613"/>
                </a:lnTo>
                <a:lnTo>
                  <a:pt x="671" y="627"/>
                </a:lnTo>
                <a:lnTo>
                  <a:pt x="685" y="636"/>
                </a:lnTo>
                <a:lnTo>
                  <a:pt x="690" y="650"/>
                </a:lnTo>
                <a:lnTo>
                  <a:pt x="699" y="664"/>
                </a:lnTo>
                <a:lnTo>
                  <a:pt x="713" y="673"/>
                </a:lnTo>
                <a:lnTo>
                  <a:pt x="731" y="682"/>
                </a:lnTo>
                <a:lnTo>
                  <a:pt x="740" y="696"/>
                </a:lnTo>
                <a:lnTo>
                  <a:pt x="750" y="710"/>
                </a:lnTo>
                <a:lnTo>
                  <a:pt x="736" y="719"/>
                </a:lnTo>
                <a:lnTo>
                  <a:pt x="722" y="724"/>
                </a:lnTo>
                <a:lnTo>
                  <a:pt x="713" y="738"/>
                </a:lnTo>
                <a:lnTo>
                  <a:pt x="708" y="756"/>
                </a:lnTo>
                <a:lnTo>
                  <a:pt x="708" y="770"/>
                </a:lnTo>
                <a:lnTo>
                  <a:pt x="708" y="784"/>
                </a:lnTo>
                <a:lnTo>
                  <a:pt x="708" y="798"/>
                </a:lnTo>
                <a:lnTo>
                  <a:pt x="708" y="816"/>
                </a:lnTo>
                <a:lnTo>
                  <a:pt x="703" y="830"/>
                </a:lnTo>
                <a:lnTo>
                  <a:pt x="713" y="844"/>
                </a:lnTo>
                <a:lnTo>
                  <a:pt x="722" y="858"/>
                </a:lnTo>
                <a:lnTo>
                  <a:pt x="722" y="876"/>
                </a:lnTo>
                <a:lnTo>
                  <a:pt x="731" y="890"/>
                </a:lnTo>
                <a:lnTo>
                  <a:pt x="731" y="904"/>
                </a:lnTo>
                <a:lnTo>
                  <a:pt x="745" y="913"/>
                </a:lnTo>
                <a:lnTo>
                  <a:pt x="759" y="913"/>
                </a:lnTo>
                <a:lnTo>
                  <a:pt x="773" y="913"/>
                </a:lnTo>
                <a:lnTo>
                  <a:pt x="791" y="913"/>
                </a:lnTo>
                <a:lnTo>
                  <a:pt x="805" y="913"/>
                </a:lnTo>
                <a:lnTo>
                  <a:pt x="819" y="918"/>
                </a:lnTo>
                <a:lnTo>
                  <a:pt x="833" y="927"/>
                </a:lnTo>
                <a:lnTo>
                  <a:pt x="851" y="936"/>
                </a:lnTo>
                <a:lnTo>
                  <a:pt x="865" y="945"/>
                </a:lnTo>
                <a:lnTo>
                  <a:pt x="879" y="950"/>
                </a:lnTo>
                <a:lnTo>
                  <a:pt x="893" y="959"/>
                </a:lnTo>
                <a:lnTo>
                  <a:pt x="906" y="973"/>
                </a:lnTo>
                <a:lnTo>
                  <a:pt x="920" y="978"/>
                </a:lnTo>
                <a:lnTo>
                  <a:pt x="934" y="987"/>
                </a:lnTo>
                <a:lnTo>
                  <a:pt x="948" y="996"/>
                </a:lnTo>
                <a:lnTo>
                  <a:pt x="953" y="1010"/>
                </a:lnTo>
                <a:lnTo>
                  <a:pt x="976" y="1024"/>
                </a:lnTo>
                <a:lnTo>
                  <a:pt x="990" y="1028"/>
                </a:lnTo>
                <a:lnTo>
                  <a:pt x="994" y="1042"/>
                </a:lnTo>
                <a:lnTo>
                  <a:pt x="1008" y="1051"/>
                </a:lnTo>
                <a:lnTo>
                  <a:pt x="1017" y="1065"/>
                </a:lnTo>
                <a:lnTo>
                  <a:pt x="1022" y="1079"/>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273" name="Freeform 77"/>
          <p:cNvSpPr>
            <a:spLocks/>
          </p:cNvSpPr>
          <p:nvPr/>
        </p:nvSpPr>
        <p:spPr bwMode="auto">
          <a:xfrm rot="21296758">
            <a:off x="2669086" y="1369762"/>
            <a:ext cx="1369513" cy="224813"/>
          </a:xfrm>
          <a:custGeom>
            <a:avLst/>
            <a:gdLst>
              <a:gd name="T0" fmla="*/ 0 w 865"/>
              <a:gd name="T1" fmla="*/ 0 h 145"/>
              <a:gd name="T2" fmla="*/ 1178148 w 865"/>
              <a:gd name="T3" fmla="*/ 171845 h 145"/>
              <a:gd name="T4" fmla="*/ 0 60000 65536"/>
              <a:gd name="T5" fmla="*/ 0 60000 65536"/>
              <a:gd name="T6" fmla="*/ 0 w 865"/>
              <a:gd name="T7" fmla="*/ 0 h 145"/>
              <a:gd name="T8" fmla="*/ 865 w 865"/>
              <a:gd name="T9" fmla="*/ 145 h 145"/>
            </a:gdLst>
            <a:ahLst/>
            <a:cxnLst>
              <a:cxn ang="T4">
                <a:pos x="T0" y="T1"/>
              </a:cxn>
              <a:cxn ang="T5">
                <a:pos x="T2" y="T3"/>
              </a:cxn>
            </a:cxnLst>
            <a:rect l="T6" t="T7" r="T8" b="T9"/>
            <a:pathLst>
              <a:path w="865" h="145">
                <a:moveTo>
                  <a:pt x="0" y="0"/>
                </a:moveTo>
                <a:lnTo>
                  <a:pt x="864" y="144"/>
                </a:lnTo>
              </a:path>
            </a:pathLst>
          </a:custGeom>
          <a:solidFill>
            <a:srgbClr val="767900"/>
          </a:solidFill>
          <a:ln w="50800" cap="rnd" cmpd="sng">
            <a:solidFill>
              <a:schemeClr val="tx1"/>
            </a:solidFill>
            <a:prstDash val="solid"/>
            <a:round/>
            <a:headEnd type="none" w="sm" len="sm"/>
            <a:tailEnd type="none" w="sm" len="sm"/>
          </a:ln>
        </p:spPr>
        <p:txBody>
          <a:bodyPr/>
          <a:lstStyle/>
          <a:p>
            <a:endParaRPr lang="en-US"/>
          </a:p>
        </p:txBody>
      </p:sp>
      <p:sp>
        <p:nvSpPr>
          <p:cNvPr id="274" name="Freeform 78"/>
          <p:cNvSpPr>
            <a:spLocks/>
          </p:cNvSpPr>
          <p:nvPr/>
        </p:nvSpPr>
        <p:spPr bwMode="auto">
          <a:xfrm>
            <a:off x="5410200" y="3242512"/>
            <a:ext cx="914400" cy="2167688"/>
          </a:xfrm>
          <a:custGeom>
            <a:avLst/>
            <a:gdLst>
              <a:gd name="T0" fmla="*/ 180237 w 529"/>
              <a:gd name="T1" fmla="*/ 50523 h 1387"/>
              <a:gd name="T2" fmla="*/ 196622 w 529"/>
              <a:gd name="T3" fmla="*/ 115481 h 1387"/>
              <a:gd name="T4" fmla="*/ 262163 w 529"/>
              <a:gd name="T5" fmla="*/ 151569 h 1387"/>
              <a:gd name="T6" fmla="*/ 294933 w 529"/>
              <a:gd name="T7" fmla="*/ 209310 h 1387"/>
              <a:gd name="T8" fmla="*/ 237585 w 529"/>
              <a:gd name="T9" fmla="*/ 259833 h 1387"/>
              <a:gd name="T10" fmla="*/ 204815 w 529"/>
              <a:gd name="T11" fmla="*/ 324791 h 1387"/>
              <a:gd name="T12" fmla="*/ 204815 w 529"/>
              <a:gd name="T13" fmla="*/ 389749 h 1387"/>
              <a:gd name="T14" fmla="*/ 278548 w 529"/>
              <a:gd name="T15" fmla="*/ 382532 h 1387"/>
              <a:gd name="T16" fmla="*/ 352281 w 529"/>
              <a:gd name="T17" fmla="*/ 411402 h 1387"/>
              <a:gd name="T18" fmla="*/ 368666 w 529"/>
              <a:gd name="T19" fmla="*/ 476360 h 1387"/>
              <a:gd name="T20" fmla="*/ 376859 w 529"/>
              <a:gd name="T21" fmla="*/ 541318 h 1387"/>
              <a:gd name="T22" fmla="*/ 360474 w 529"/>
              <a:gd name="T23" fmla="*/ 606276 h 1387"/>
              <a:gd name="T24" fmla="*/ 360474 w 529"/>
              <a:gd name="T25" fmla="*/ 671235 h 1387"/>
              <a:gd name="T26" fmla="*/ 335896 w 529"/>
              <a:gd name="T27" fmla="*/ 736193 h 1387"/>
              <a:gd name="T28" fmla="*/ 311318 w 529"/>
              <a:gd name="T29" fmla="*/ 801151 h 1387"/>
              <a:gd name="T30" fmla="*/ 253970 w 529"/>
              <a:gd name="T31" fmla="*/ 830021 h 1387"/>
              <a:gd name="T32" fmla="*/ 196622 w 529"/>
              <a:gd name="T33" fmla="*/ 779498 h 1387"/>
              <a:gd name="T34" fmla="*/ 122889 w 529"/>
              <a:gd name="T35" fmla="*/ 772281 h 1387"/>
              <a:gd name="T36" fmla="*/ 49156 w 529"/>
              <a:gd name="T37" fmla="*/ 793933 h 1387"/>
              <a:gd name="T38" fmla="*/ 57348 w 529"/>
              <a:gd name="T39" fmla="*/ 858892 h 1387"/>
              <a:gd name="T40" fmla="*/ 81926 w 529"/>
              <a:gd name="T41" fmla="*/ 923850 h 1387"/>
              <a:gd name="T42" fmla="*/ 49156 w 529"/>
              <a:gd name="T43" fmla="*/ 988808 h 1387"/>
              <a:gd name="T44" fmla="*/ 16385 w 529"/>
              <a:gd name="T45" fmla="*/ 1053766 h 1387"/>
              <a:gd name="T46" fmla="*/ 0 w 529"/>
              <a:gd name="T47" fmla="*/ 1118724 h 1387"/>
              <a:gd name="T48" fmla="*/ 0 w 529"/>
              <a:gd name="T49" fmla="*/ 1183682 h 1387"/>
              <a:gd name="T50" fmla="*/ 24578 w 529"/>
              <a:gd name="T51" fmla="*/ 1248641 h 1387"/>
              <a:gd name="T52" fmla="*/ 40963 w 529"/>
              <a:gd name="T53" fmla="*/ 1313599 h 1387"/>
              <a:gd name="T54" fmla="*/ 57348 w 529"/>
              <a:gd name="T55" fmla="*/ 1378557 h 1387"/>
              <a:gd name="T56" fmla="*/ 90118 w 529"/>
              <a:gd name="T57" fmla="*/ 1443515 h 1387"/>
              <a:gd name="T58" fmla="*/ 98311 w 529"/>
              <a:gd name="T59" fmla="*/ 1508473 h 1387"/>
              <a:gd name="T60" fmla="*/ 98311 w 529"/>
              <a:gd name="T61" fmla="*/ 1573432 h 1387"/>
              <a:gd name="T62" fmla="*/ 172044 w 529"/>
              <a:gd name="T63" fmla="*/ 1602302 h 1387"/>
              <a:gd name="T64" fmla="*/ 245778 w 529"/>
              <a:gd name="T65" fmla="*/ 1587867 h 1387"/>
              <a:gd name="T66" fmla="*/ 319511 w 529"/>
              <a:gd name="T67" fmla="*/ 1544561 h 1387"/>
              <a:gd name="T68" fmla="*/ 393244 w 529"/>
              <a:gd name="T69" fmla="*/ 1573432 h 1387"/>
              <a:gd name="T70" fmla="*/ 434207 w 529"/>
              <a:gd name="T71" fmla="*/ 1623955 h 1387"/>
              <a:gd name="T72" fmla="*/ 507940 w 529"/>
              <a:gd name="T73" fmla="*/ 1623955 h 1387"/>
              <a:gd name="T74" fmla="*/ 581674 w 529"/>
              <a:gd name="T75" fmla="*/ 1616737 h 1387"/>
              <a:gd name="T76" fmla="*/ 639022 w 529"/>
              <a:gd name="T77" fmla="*/ 1602302 h 1387"/>
              <a:gd name="T78" fmla="*/ 679984 w 529"/>
              <a:gd name="T79" fmla="*/ 1667260 h 1387"/>
              <a:gd name="T80" fmla="*/ 720948 w 529"/>
              <a:gd name="T81" fmla="*/ 1609519 h 1387"/>
              <a:gd name="T82" fmla="*/ 679984 w 529"/>
              <a:gd name="T83" fmla="*/ 1558996 h 1387"/>
              <a:gd name="T84" fmla="*/ 622636 w 529"/>
              <a:gd name="T85" fmla="*/ 1508473 h 1387"/>
              <a:gd name="T86" fmla="*/ 671792 w 529"/>
              <a:gd name="T87" fmla="*/ 1465168 h 13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9"/>
              <a:gd name="T133" fmla="*/ 0 h 1387"/>
              <a:gd name="T134" fmla="*/ 529 w 529"/>
              <a:gd name="T135" fmla="*/ 1387 h 138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9" h="1387">
                <a:moveTo>
                  <a:pt x="114" y="0"/>
                </a:moveTo>
                <a:lnTo>
                  <a:pt x="126" y="24"/>
                </a:lnTo>
                <a:lnTo>
                  <a:pt x="132" y="42"/>
                </a:lnTo>
                <a:lnTo>
                  <a:pt x="132" y="60"/>
                </a:lnTo>
                <a:lnTo>
                  <a:pt x="132" y="78"/>
                </a:lnTo>
                <a:lnTo>
                  <a:pt x="144" y="96"/>
                </a:lnTo>
                <a:lnTo>
                  <a:pt x="162" y="96"/>
                </a:lnTo>
                <a:lnTo>
                  <a:pt x="180" y="108"/>
                </a:lnTo>
                <a:lnTo>
                  <a:pt x="192" y="126"/>
                </a:lnTo>
                <a:lnTo>
                  <a:pt x="210" y="138"/>
                </a:lnTo>
                <a:lnTo>
                  <a:pt x="216" y="156"/>
                </a:lnTo>
                <a:lnTo>
                  <a:pt x="216" y="174"/>
                </a:lnTo>
                <a:lnTo>
                  <a:pt x="210" y="192"/>
                </a:lnTo>
                <a:lnTo>
                  <a:pt x="192" y="204"/>
                </a:lnTo>
                <a:lnTo>
                  <a:pt x="174" y="216"/>
                </a:lnTo>
                <a:lnTo>
                  <a:pt x="168" y="234"/>
                </a:lnTo>
                <a:lnTo>
                  <a:pt x="156" y="252"/>
                </a:lnTo>
                <a:lnTo>
                  <a:pt x="150" y="270"/>
                </a:lnTo>
                <a:lnTo>
                  <a:pt x="150" y="288"/>
                </a:lnTo>
                <a:lnTo>
                  <a:pt x="150" y="306"/>
                </a:lnTo>
                <a:lnTo>
                  <a:pt x="150" y="324"/>
                </a:lnTo>
                <a:lnTo>
                  <a:pt x="168" y="324"/>
                </a:lnTo>
                <a:lnTo>
                  <a:pt x="186" y="318"/>
                </a:lnTo>
                <a:lnTo>
                  <a:pt x="204" y="318"/>
                </a:lnTo>
                <a:lnTo>
                  <a:pt x="222" y="330"/>
                </a:lnTo>
                <a:lnTo>
                  <a:pt x="240" y="336"/>
                </a:lnTo>
                <a:lnTo>
                  <a:pt x="258" y="342"/>
                </a:lnTo>
                <a:lnTo>
                  <a:pt x="258" y="360"/>
                </a:lnTo>
                <a:lnTo>
                  <a:pt x="264" y="378"/>
                </a:lnTo>
                <a:lnTo>
                  <a:pt x="270" y="396"/>
                </a:lnTo>
                <a:lnTo>
                  <a:pt x="276" y="414"/>
                </a:lnTo>
                <a:lnTo>
                  <a:pt x="276" y="432"/>
                </a:lnTo>
                <a:lnTo>
                  <a:pt x="276" y="450"/>
                </a:lnTo>
                <a:lnTo>
                  <a:pt x="270" y="468"/>
                </a:lnTo>
                <a:lnTo>
                  <a:pt x="264" y="486"/>
                </a:lnTo>
                <a:lnTo>
                  <a:pt x="264" y="504"/>
                </a:lnTo>
                <a:lnTo>
                  <a:pt x="264" y="522"/>
                </a:lnTo>
                <a:lnTo>
                  <a:pt x="264" y="540"/>
                </a:lnTo>
                <a:lnTo>
                  <a:pt x="264" y="558"/>
                </a:lnTo>
                <a:lnTo>
                  <a:pt x="258" y="576"/>
                </a:lnTo>
                <a:lnTo>
                  <a:pt x="252" y="594"/>
                </a:lnTo>
                <a:lnTo>
                  <a:pt x="246" y="612"/>
                </a:lnTo>
                <a:lnTo>
                  <a:pt x="246" y="630"/>
                </a:lnTo>
                <a:lnTo>
                  <a:pt x="240" y="648"/>
                </a:lnTo>
                <a:lnTo>
                  <a:pt x="228" y="666"/>
                </a:lnTo>
                <a:lnTo>
                  <a:pt x="222" y="684"/>
                </a:lnTo>
                <a:lnTo>
                  <a:pt x="204" y="696"/>
                </a:lnTo>
                <a:lnTo>
                  <a:pt x="186" y="690"/>
                </a:lnTo>
                <a:lnTo>
                  <a:pt x="168" y="684"/>
                </a:lnTo>
                <a:lnTo>
                  <a:pt x="156" y="666"/>
                </a:lnTo>
                <a:lnTo>
                  <a:pt x="144" y="648"/>
                </a:lnTo>
                <a:lnTo>
                  <a:pt x="126" y="642"/>
                </a:lnTo>
                <a:lnTo>
                  <a:pt x="108" y="642"/>
                </a:lnTo>
                <a:lnTo>
                  <a:pt x="90" y="642"/>
                </a:lnTo>
                <a:lnTo>
                  <a:pt x="72" y="642"/>
                </a:lnTo>
                <a:lnTo>
                  <a:pt x="54" y="648"/>
                </a:lnTo>
                <a:lnTo>
                  <a:pt x="36" y="660"/>
                </a:lnTo>
                <a:lnTo>
                  <a:pt x="36" y="678"/>
                </a:lnTo>
                <a:lnTo>
                  <a:pt x="42" y="696"/>
                </a:lnTo>
                <a:lnTo>
                  <a:pt x="42" y="714"/>
                </a:lnTo>
                <a:lnTo>
                  <a:pt x="42" y="732"/>
                </a:lnTo>
                <a:lnTo>
                  <a:pt x="54" y="750"/>
                </a:lnTo>
                <a:lnTo>
                  <a:pt x="60" y="768"/>
                </a:lnTo>
                <a:lnTo>
                  <a:pt x="60" y="786"/>
                </a:lnTo>
                <a:lnTo>
                  <a:pt x="42" y="804"/>
                </a:lnTo>
                <a:lnTo>
                  <a:pt x="36" y="822"/>
                </a:lnTo>
                <a:lnTo>
                  <a:pt x="24" y="840"/>
                </a:lnTo>
                <a:lnTo>
                  <a:pt x="24" y="858"/>
                </a:lnTo>
                <a:lnTo>
                  <a:pt x="12" y="876"/>
                </a:lnTo>
                <a:lnTo>
                  <a:pt x="6" y="894"/>
                </a:lnTo>
                <a:lnTo>
                  <a:pt x="0" y="912"/>
                </a:lnTo>
                <a:lnTo>
                  <a:pt x="0" y="930"/>
                </a:lnTo>
                <a:lnTo>
                  <a:pt x="0" y="948"/>
                </a:lnTo>
                <a:lnTo>
                  <a:pt x="0" y="966"/>
                </a:lnTo>
                <a:lnTo>
                  <a:pt x="0" y="984"/>
                </a:lnTo>
                <a:lnTo>
                  <a:pt x="6" y="1002"/>
                </a:lnTo>
                <a:lnTo>
                  <a:pt x="12" y="1020"/>
                </a:lnTo>
                <a:lnTo>
                  <a:pt x="18" y="1038"/>
                </a:lnTo>
                <a:lnTo>
                  <a:pt x="18" y="1056"/>
                </a:lnTo>
                <a:lnTo>
                  <a:pt x="24" y="1074"/>
                </a:lnTo>
                <a:lnTo>
                  <a:pt x="30" y="1092"/>
                </a:lnTo>
                <a:lnTo>
                  <a:pt x="30" y="1110"/>
                </a:lnTo>
                <a:lnTo>
                  <a:pt x="36" y="1128"/>
                </a:lnTo>
                <a:lnTo>
                  <a:pt x="42" y="1146"/>
                </a:lnTo>
                <a:lnTo>
                  <a:pt x="48" y="1164"/>
                </a:lnTo>
                <a:lnTo>
                  <a:pt x="60" y="1182"/>
                </a:lnTo>
                <a:lnTo>
                  <a:pt x="66" y="1200"/>
                </a:lnTo>
                <a:lnTo>
                  <a:pt x="72" y="1218"/>
                </a:lnTo>
                <a:lnTo>
                  <a:pt x="72" y="1236"/>
                </a:lnTo>
                <a:lnTo>
                  <a:pt x="72" y="1254"/>
                </a:lnTo>
                <a:lnTo>
                  <a:pt x="72" y="1272"/>
                </a:lnTo>
                <a:lnTo>
                  <a:pt x="72" y="1290"/>
                </a:lnTo>
                <a:lnTo>
                  <a:pt x="72" y="1308"/>
                </a:lnTo>
                <a:lnTo>
                  <a:pt x="90" y="1320"/>
                </a:lnTo>
                <a:lnTo>
                  <a:pt x="108" y="1332"/>
                </a:lnTo>
                <a:lnTo>
                  <a:pt x="126" y="1332"/>
                </a:lnTo>
                <a:lnTo>
                  <a:pt x="144" y="1326"/>
                </a:lnTo>
                <a:lnTo>
                  <a:pt x="162" y="1320"/>
                </a:lnTo>
                <a:lnTo>
                  <a:pt x="180" y="1320"/>
                </a:lnTo>
                <a:lnTo>
                  <a:pt x="198" y="1308"/>
                </a:lnTo>
                <a:lnTo>
                  <a:pt x="216" y="1296"/>
                </a:lnTo>
                <a:lnTo>
                  <a:pt x="234" y="1284"/>
                </a:lnTo>
                <a:lnTo>
                  <a:pt x="252" y="1296"/>
                </a:lnTo>
                <a:lnTo>
                  <a:pt x="270" y="1296"/>
                </a:lnTo>
                <a:lnTo>
                  <a:pt x="288" y="1308"/>
                </a:lnTo>
                <a:lnTo>
                  <a:pt x="288" y="1326"/>
                </a:lnTo>
                <a:lnTo>
                  <a:pt x="300" y="1344"/>
                </a:lnTo>
                <a:lnTo>
                  <a:pt x="318" y="1350"/>
                </a:lnTo>
                <a:lnTo>
                  <a:pt x="336" y="1350"/>
                </a:lnTo>
                <a:lnTo>
                  <a:pt x="354" y="1350"/>
                </a:lnTo>
                <a:lnTo>
                  <a:pt x="372" y="1350"/>
                </a:lnTo>
                <a:lnTo>
                  <a:pt x="390" y="1350"/>
                </a:lnTo>
                <a:lnTo>
                  <a:pt x="408" y="1356"/>
                </a:lnTo>
                <a:lnTo>
                  <a:pt x="426" y="1344"/>
                </a:lnTo>
                <a:lnTo>
                  <a:pt x="432" y="1326"/>
                </a:lnTo>
                <a:lnTo>
                  <a:pt x="450" y="1326"/>
                </a:lnTo>
                <a:lnTo>
                  <a:pt x="468" y="1332"/>
                </a:lnTo>
                <a:lnTo>
                  <a:pt x="486" y="1350"/>
                </a:lnTo>
                <a:lnTo>
                  <a:pt x="492" y="1368"/>
                </a:lnTo>
                <a:lnTo>
                  <a:pt x="498" y="1386"/>
                </a:lnTo>
                <a:lnTo>
                  <a:pt x="516" y="1374"/>
                </a:lnTo>
                <a:lnTo>
                  <a:pt x="522" y="1356"/>
                </a:lnTo>
                <a:lnTo>
                  <a:pt x="528" y="1338"/>
                </a:lnTo>
                <a:lnTo>
                  <a:pt x="528" y="1320"/>
                </a:lnTo>
                <a:lnTo>
                  <a:pt x="516" y="1302"/>
                </a:lnTo>
                <a:lnTo>
                  <a:pt x="498" y="1296"/>
                </a:lnTo>
                <a:lnTo>
                  <a:pt x="480" y="1284"/>
                </a:lnTo>
                <a:lnTo>
                  <a:pt x="462" y="1272"/>
                </a:lnTo>
                <a:lnTo>
                  <a:pt x="456" y="1254"/>
                </a:lnTo>
                <a:lnTo>
                  <a:pt x="462" y="1236"/>
                </a:lnTo>
                <a:lnTo>
                  <a:pt x="480" y="1236"/>
                </a:lnTo>
                <a:lnTo>
                  <a:pt x="492" y="1218"/>
                </a:lnTo>
                <a:lnTo>
                  <a:pt x="504" y="1200"/>
                </a:lnTo>
                <a:lnTo>
                  <a:pt x="522" y="1188"/>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275" name="Freeform 90"/>
          <p:cNvSpPr>
            <a:spLocks/>
          </p:cNvSpPr>
          <p:nvPr/>
        </p:nvSpPr>
        <p:spPr bwMode="auto">
          <a:xfrm>
            <a:off x="2971800" y="2743200"/>
            <a:ext cx="2656963" cy="1109812"/>
          </a:xfrm>
          <a:custGeom>
            <a:avLst/>
            <a:gdLst>
              <a:gd name="T0" fmla="*/ 32718 w 1699"/>
              <a:gd name="T1" fmla="*/ 0 h 781"/>
              <a:gd name="T2" fmla="*/ 65436 w 1699"/>
              <a:gd name="T3" fmla="*/ 43247 h 781"/>
              <a:gd name="T4" fmla="*/ 89975 w 1699"/>
              <a:gd name="T5" fmla="*/ 86493 h 781"/>
              <a:gd name="T6" fmla="*/ 130872 w 1699"/>
              <a:gd name="T7" fmla="*/ 122532 h 781"/>
              <a:gd name="T8" fmla="*/ 171770 w 1699"/>
              <a:gd name="T9" fmla="*/ 158571 h 781"/>
              <a:gd name="T10" fmla="*/ 212667 w 1699"/>
              <a:gd name="T11" fmla="*/ 187402 h 781"/>
              <a:gd name="T12" fmla="*/ 261744 w 1699"/>
              <a:gd name="T13" fmla="*/ 209025 h 781"/>
              <a:gd name="T14" fmla="*/ 310821 w 1699"/>
              <a:gd name="T15" fmla="*/ 230649 h 781"/>
              <a:gd name="T16" fmla="*/ 351719 w 1699"/>
              <a:gd name="T17" fmla="*/ 266688 h 781"/>
              <a:gd name="T18" fmla="*/ 376257 w 1699"/>
              <a:gd name="T19" fmla="*/ 309934 h 781"/>
              <a:gd name="T20" fmla="*/ 408975 w 1699"/>
              <a:gd name="T21" fmla="*/ 353181 h 781"/>
              <a:gd name="T22" fmla="*/ 417155 w 1699"/>
              <a:gd name="T23" fmla="*/ 396428 h 781"/>
              <a:gd name="T24" fmla="*/ 433514 w 1699"/>
              <a:gd name="T25" fmla="*/ 439674 h 781"/>
              <a:gd name="T26" fmla="*/ 482591 w 1699"/>
              <a:gd name="T27" fmla="*/ 468505 h 781"/>
              <a:gd name="T28" fmla="*/ 507129 w 1699"/>
              <a:gd name="T29" fmla="*/ 511752 h 781"/>
              <a:gd name="T30" fmla="*/ 556206 w 1699"/>
              <a:gd name="T31" fmla="*/ 540583 h 781"/>
              <a:gd name="T32" fmla="*/ 588924 w 1699"/>
              <a:gd name="T33" fmla="*/ 569414 h 781"/>
              <a:gd name="T34" fmla="*/ 638001 w 1699"/>
              <a:gd name="T35" fmla="*/ 583830 h 781"/>
              <a:gd name="T36" fmla="*/ 687078 w 1699"/>
              <a:gd name="T37" fmla="*/ 591037 h 781"/>
              <a:gd name="T38" fmla="*/ 736156 w 1699"/>
              <a:gd name="T39" fmla="*/ 598245 h 781"/>
              <a:gd name="T40" fmla="*/ 785233 w 1699"/>
              <a:gd name="T41" fmla="*/ 598245 h 781"/>
              <a:gd name="T42" fmla="*/ 826130 w 1699"/>
              <a:gd name="T43" fmla="*/ 634284 h 781"/>
              <a:gd name="T44" fmla="*/ 867028 w 1699"/>
              <a:gd name="T45" fmla="*/ 663115 h 781"/>
              <a:gd name="T46" fmla="*/ 916105 w 1699"/>
              <a:gd name="T47" fmla="*/ 691946 h 781"/>
              <a:gd name="T48" fmla="*/ 965182 w 1699"/>
              <a:gd name="T49" fmla="*/ 720778 h 781"/>
              <a:gd name="T50" fmla="*/ 1014259 w 1699"/>
              <a:gd name="T51" fmla="*/ 749609 h 781"/>
              <a:gd name="T52" fmla="*/ 1063336 w 1699"/>
              <a:gd name="T53" fmla="*/ 771232 h 781"/>
              <a:gd name="T54" fmla="*/ 1112413 w 1699"/>
              <a:gd name="T55" fmla="*/ 785647 h 781"/>
              <a:gd name="T56" fmla="*/ 1161490 w 1699"/>
              <a:gd name="T57" fmla="*/ 792855 h 781"/>
              <a:gd name="T58" fmla="*/ 1210567 w 1699"/>
              <a:gd name="T59" fmla="*/ 800063 h 781"/>
              <a:gd name="T60" fmla="*/ 1259644 w 1699"/>
              <a:gd name="T61" fmla="*/ 800063 h 781"/>
              <a:gd name="T62" fmla="*/ 1308721 w 1699"/>
              <a:gd name="T63" fmla="*/ 785647 h 781"/>
              <a:gd name="T64" fmla="*/ 1357798 w 1699"/>
              <a:gd name="T65" fmla="*/ 778440 h 781"/>
              <a:gd name="T66" fmla="*/ 1398696 w 1699"/>
              <a:gd name="T67" fmla="*/ 807271 h 781"/>
              <a:gd name="T68" fmla="*/ 1447773 w 1699"/>
              <a:gd name="T69" fmla="*/ 807271 h 781"/>
              <a:gd name="T70" fmla="*/ 1496850 w 1699"/>
              <a:gd name="T71" fmla="*/ 792855 h 781"/>
              <a:gd name="T72" fmla="*/ 1545927 w 1699"/>
              <a:gd name="T73" fmla="*/ 756816 h 781"/>
              <a:gd name="T74" fmla="*/ 1595004 w 1699"/>
              <a:gd name="T75" fmla="*/ 756816 h 781"/>
              <a:gd name="T76" fmla="*/ 1644081 w 1699"/>
              <a:gd name="T77" fmla="*/ 771232 h 781"/>
              <a:gd name="T78" fmla="*/ 1693158 w 1699"/>
              <a:gd name="T79" fmla="*/ 771232 h 781"/>
              <a:gd name="T80" fmla="*/ 1734055 w 1699"/>
              <a:gd name="T81" fmla="*/ 800063 h 781"/>
              <a:gd name="T82" fmla="*/ 1783132 w 1699"/>
              <a:gd name="T83" fmla="*/ 821686 h 781"/>
              <a:gd name="T84" fmla="*/ 1824030 w 1699"/>
              <a:gd name="T85" fmla="*/ 857725 h 781"/>
              <a:gd name="T86" fmla="*/ 1848568 w 1699"/>
              <a:gd name="T87" fmla="*/ 900972 h 781"/>
              <a:gd name="T88" fmla="*/ 1897645 w 1699"/>
              <a:gd name="T89" fmla="*/ 915387 h 781"/>
              <a:gd name="T90" fmla="*/ 1946722 w 1699"/>
              <a:gd name="T91" fmla="*/ 922595 h 781"/>
              <a:gd name="T92" fmla="*/ 1995799 w 1699"/>
              <a:gd name="T93" fmla="*/ 937011 h 781"/>
              <a:gd name="T94" fmla="*/ 2044876 w 1699"/>
              <a:gd name="T95" fmla="*/ 929803 h 781"/>
              <a:gd name="T96" fmla="*/ 2093953 w 1699"/>
              <a:gd name="T97" fmla="*/ 929803 h 781"/>
              <a:gd name="T98" fmla="*/ 2143030 w 1699"/>
              <a:gd name="T99" fmla="*/ 929803 h 781"/>
              <a:gd name="T100" fmla="*/ 2192107 w 1699"/>
              <a:gd name="T101" fmla="*/ 908180 h 781"/>
              <a:gd name="T102" fmla="*/ 2241184 w 1699"/>
              <a:gd name="T103" fmla="*/ 893764 h 781"/>
              <a:gd name="T104" fmla="*/ 2290261 w 1699"/>
              <a:gd name="T105" fmla="*/ 872141 h 7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99"/>
              <a:gd name="T160" fmla="*/ 0 h 781"/>
              <a:gd name="T161" fmla="*/ 1699 w 1699"/>
              <a:gd name="T162" fmla="*/ 781 h 7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99" h="781">
                <a:moveTo>
                  <a:pt x="0" y="6"/>
                </a:moveTo>
                <a:lnTo>
                  <a:pt x="24" y="0"/>
                </a:lnTo>
                <a:lnTo>
                  <a:pt x="36" y="18"/>
                </a:lnTo>
                <a:lnTo>
                  <a:pt x="48" y="36"/>
                </a:lnTo>
                <a:lnTo>
                  <a:pt x="54" y="54"/>
                </a:lnTo>
                <a:lnTo>
                  <a:pt x="66" y="72"/>
                </a:lnTo>
                <a:lnTo>
                  <a:pt x="84" y="84"/>
                </a:lnTo>
                <a:lnTo>
                  <a:pt x="96" y="102"/>
                </a:lnTo>
                <a:lnTo>
                  <a:pt x="114" y="114"/>
                </a:lnTo>
                <a:lnTo>
                  <a:pt x="126" y="132"/>
                </a:lnTo>
                <a:lnTo>
                  <a:pt x="144" y="138"/>
                </a:lnTo>
                <a:lnTo>
                  <a:pt x="156" y="156"/>
                </a:lnTo>
                <a:lnTo>
                  <a:pt x="174" y="162"/>
                </a:lnTo>
                <a:lnTo>
                  <a:pt x="192" y="174"/>
                </a:lnTo>
                <a:lnTo>
                  <a:pt x="210" y="186"/>
                </a:lnTo>
                <a:lnTo>
                  <a:pt x="228" y="192"/>
                </a:lnTo>
                <a:lnTo>
                  <a:pt x="246" y="204"/>
                </a:lnTo>
                <a:lnTo>
                  <a:pt x="258" y="222"/>
                </a:lnTo>
                <a:lnTo>
                  <a:pt x="264" y="240"/>
                </a:lnTo>
                <a:lnTo>
                  <a:pt x="276" y="258"/>
                </a:lnTo>
                <a:lnTo>
                  <a:pt x="288" y="276"/>
                </a:lnTo>
                <a:lnTo>
                  <a:pt x="300" y="294"/>
                </a:lnTo>
                <a:lnTo>
                  <a:pt x="300" y="312"/>
                </a:lnTo>
                <a:lnTo>
                  <a:pt x="306" y="330"/>
                </a:lnTo>
                <a:lnTo>
                  <a:pt x="318" y="348"/>
                </a:lnTo>
                <a:lnTo>
                  <a:pt x="318" y="366"/>
                </a:lnTo>
                <a:lnTo>
                  <a:pt x="336" y="378"/>
                </a:lnTo>
                <a:lnTo>
                  <a:pt x="354" y="390"/>
                </a:lnTo>
                <a:lnTo>
                  <a:pt x="366" y="408"/>
                </a:lnTo>
                <a:lnTo>
                  <a:pt x="372" y="426"/>
                </a:lnTo>
                <a:lnTo>
                  <a:pt x="390" y="438"/>
                </a:lnTo>
                <a:lnTo>
                  <a:pt x="408" y="450"/>
                </a:lnTo>
                <a:lnTo>
                  <a:pt x="414" y="468"/>
                </a:lnTo>
                <a:lnTo>
                  <a:pt x="432" y="474"/>
                </a:lnTo>
                <a:lnTo>
                  <a:pt x="450" y="480"/>
                </a:lnTo>
                <a:lnTo>
                  <a:pt x="468" y="486"/>
                </a:lnTo>
                <a:lnTo>
                  <a:pt x="486" y="486"/>
                </a:lnTo>
                <a:lnTo>
                  <a:pt x="504" y="492"/>
                </a:lnTo>
                <a:lnTo>
                  <a:pt x="522" y="498"/>
                </a:lnTo>
                <a:lnTo>
                  <a:pt x="540" y="498"/>
                </a:lnTo>
                <a:lnTo>
                  <a:pt x="558" y="498"/>
                </a:lnTo>
                <a:lnTo>
                  <a:pt x="576" y="498"/>
                </a:lnTo>
                <a:lnTo>
                  <a:pt x="588" y="516"/>
                </a:lnTo>
                <a:lnTo>
                  <a:pt x="606" y="528"/>
                </a:lnTo>
                <a:lnTo>
                  <a:pt x="618" y="546"/>
                </a:lnTo>
                <a:lnTo>
                  <a:pt x="636" y="552"/>
                </a:lnTo>
                <a:lnTo>
                  <a:pt x="654" y="564"/>
                </a:lnTo>
                <a:lnTo>
                  <a:pt x="672" y="576"/>
                </a:lnTo>
                <a:lnTo>
                  <a:pt x="690" y="588"/>
                </a:lnTo>
                <a:lnTo>
                  <a:pt x="708" y="600"/>
                </a:lnTo>
                <a:lnTo>
                  <a:pt x="726" y="612"/>
                </a:lnTo>
                <a:lnTo>
                  <a:pt x="744" y="624"/>
                </a:lnTo>
                <a:lnTo>
                  <a:pt x="762" y="630"/>
                </a:lnTo>
                <a:lnTo>
                  <a:pt x="780" y="642"/>
                </a:lnTo>
                <a:lnTo>
                  <a:pt x="798" y="648"/>
                </a:lnTo>
                <a:lnTo>
                  <a:pt x="816" y="654"/>
                </a:lnTo>
                <a:lnTo>
                  <a:pt x="834" y="654"/>
                </a:lnTo>
                <a:lnTo>
                  <a:pt x="852" y="660"/>
                </a:lnTo>
                <a:lnTo>
                  <a:pt x="870" y="666"/>
                </a:lnTo>
                <a:lnTo>
                  <a:pt x="888" y="666"/>
                </a:lnTo>
                <a:lnTo>
                  <a:pt x="906" y="666"/>
                </a:lnTo>
                <a:lnTo>
                  <a:pt x="924" y="666"/>
                </a:lnTo>
                <a:lnTo>
                  <a:pt x="942" y="660"/>
                </a:lnTo>
                <a:lnTo>
                  <a:pt x="960" y="654"/>
                </a:lnTo>
                <a:lnTo>
                  <a:pt x="978" y="654"/>
                </a:lnTo>
                <a:lnTo>
                  <a:pt x="996" y="648"/>
                </a:lnTo>
                <a:lnTo>
                  <a:pt x="1008" y="666"/>
                </a:lnTo>
                <a:lnTo>
                  <a:pt x="1026" y="672"/>
                </a:lnTo>
                <a:lnTo>
                  <a:pt x="1044" y="678"/>
                </a:lnTo>
                <a:lnTo>
                  <a:pt x="1062" y="672"/>
                </a:lnTo>
                <a:lnTo>
                  <a:pt x="1080" y="672"/>
                </a:lnTo>
                <a:lnTo>
                  <a:pt x="1098" y="660"/>
                </a:lnTo>
                <a:lnTo>
                  <a:pt x="1116" y="648"/>
                </a:lnTo>
                <a:lnTo>
                  <a:pt x="1134" y="630"/>
                </a:lnTo>
                <a:lnTo>
                  <a:pt x="1152" y="630"/>
                </a:lnTo>
                <a:lnTo>
                  <a:pt x="1170" y="630"/>
                </a:lnTo>
                <a:lnTo>
                  <a:pt x="1188" y="630"/>
                </a:lnTo>
                <a:lnTo>
                  <a:pt x="1206" y="642"/>
                </a:lnTo>
                <a:lnTo>
                  <a:pt x="1224" y="642"/>
                </a:lnTo>
                <a:lnTo>
                  <a:pt x="1242" y="642"/>
                </a:lnTo>
                <a:lnTo>
                  <a:pt x="1260" y="648"/>
                </a:lnTo>
                <a:lnTo>
                  <a:pt x="1272" y="666"/>
                </a:lnTo>
                <a:lnTo>
                  <a:pt x="1290" y="672"/>
                </a:lnTo>
                <a:lnTo>
                  <a:pt x="1308" y="684"/>
                </a:lnTo>
                <a:lnTo>
                  <a:pt x="1320" y="702"/>
                </a:lnTo>
                <a:lnTo>
                  <a:pt x="1338" y="714"/>
                </a:lnTo>
                <a:lnTo>
                  <a:pt x="1344" y="732"/>
                </a:lnTo>
                <a:lnTo>
                  <a:pt x="1356" y="750"/>
                </a:lnTo>
                <a:lnTo>
                  <a:pt x="1374" y="756"/>
                </a:lnTo>
                <a:lnTo>
                  <a:pt x="1392" y="762"/>
                </a:lnTo>
                <a:lnTo>
                  <a:pt x="1410" y="768"/>
                </a:lnTo>
                <a:lnTo>
                  <a:pt x="1428" y="768"/>
                </a:lnTo>
                <a:lnTo>
                  <a:pt x="1446" y="774"/>
                </a:lnTo>
                <a:lnTo>
                  <a:pt x="1464" y="780"/>
                </a:lnTo>
                <a:lnTo>
                  <a:pt x="1482" y="780"/>
                </a:lnTo>
                <a:lnTo>
                  <a:pt x="1500" y="774"/>
                </a:lnTo>
                <a:lnTo>
                  <a:pt x="1518" y="774"/>
                </a:lnTo>
                <a:lnTo>
                  <a:pt x="1536" y="774"/>
                </a:lnTo>
                <a:lnTo>
                  <a:pt x="1554" y="774"/>
                </a:lnTo>
                <a:lnTo>
                  <a:pt x="1572" y="774"/>
                </a:lnTo>
                <a:lnTo>
                  <a:pt x="1590" y="768"/>
                </a:lnTo>
                <a:lnTo>
                  <a:pt x="1608" y="756"/>
                </a:lnTo>
                <a:lnTo>
                  <a:pt x="1626" y="756"/>
                </a:lnTo>
                <a:lnTo>
                  <a:pt x="1644" y="744"/>
                </a:lnTo>
                <a:lnTo>
                  <a:pt x="1662" y="732"/>
                </a:lnTo>
                <a:lnTo>
                  <a:pt x="1680" y="726"/>
                </a:lnTo>
                <a:lnTo>
                  <a:pt x="1698" y="714"/>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276" name="Freeform 97"/>
          <p:cNvSpPr>
            <a:spLocks/>
          </p:cNvSpPr>
          <p:nvPr/>
        </p:nvSpPr>
        <p:spPr bwMode="auto">
          <a:xfrm rot="191462">
            <a:off x="957522" y="1271255"/>
            <a:ext cx="2047355" cy="1606373"/>
          </a:xfrm>
          <a:custGeom>
            <a:avLst/>
            <a:gdLst>
              <a:gd name="T0" fmla="*/ 515084 w 1285"/>
              <a:gd name="T1" fmla="*/ 14413 h 1027"/>
              <a:gd name="T2" fmla="*/ 515084 w 1285"/>
              <a:gd name="T3" fmla="*/ 79270 h 1027"/>
              <a:gd name="T4" fmla="*/ 515084 w 1285"/>
              <a:gd name="T5" fmla="*/ 144127 h 1027"/>
              <a:gd name="T6" fmla="*/ 441501 w 1285"/>
              <a:gd name="T7" fmla="*/ 115302 h 1027"/>
              <a:gd name="T8" fmla="*/ 367917 w 1285"/>
              <a:gd name="T9" fmla="*/ 79270 h 1027"/>
              <a:gd name="T10" fmla="*/ 294334 w 1285"/>
              <a:gd name="T11" fmla="*/ 64857 h 1027"/>
              <a:gd name="T12" fmla="*/ 237102 w 1285"/>
              <a:gd name="T13" fmla="*/ 72063 h 1027"/>
              <a:gd name="T14" fmla="*/ 261630 w 1285"/>
              <a:gd name="T15" fmla="*/ 136921 h 1027"/>
              <a:gd name="T16" fmla="*/ 269806 w 1285"/>
              <a:gd name="T17" fmla="*/ 201778 h 1027"/>
              <a:gd name="T18" fmla="*/ 277982 w 1285"/>
              <a:gd name="T19" fmla="*/ 259429 h 1027"/>
              <a:gd name="T20" fmla="*/ 245278 w 1285"/>
              <a:gd name="T21" fmla="*/ 317079 h 1027"/>
              <a:gd name="T22" fmla="*/ 228926 w 1285"/>
              <a:gd name="T23" fmla="*/ 381937 h 1027"/>
              <a:gd name="T24" fmla="*/ 204398 w 1285"/>
              <a:gd name="T25" fmla="*/ 446794 h 1027"/>
              <a:gd name="T26" fmla="*/ 188047 w 1285"/>
              <a:gd name="T27" fmla="*/ 511651 h 1027"/>
              <a:gd name="T28" fmla="*/ 163519 w 1285"/>
              <a:gd name="T29" fmla="*/ 576508 h 1027"/>
              <a:gd name="T30" fmla="*/ 122639 w 1285"/>
              <a:gd name="T31" fmla="*/ 641365 h 1027"/>
              <a:gd name="T32" fmla="*/ 89935 w 1285"/>
              <a:gd name="T33" fmla="*/ 727841 h 1027"/>
              <a:gd name="T34" fmla="*/ 32704 w 1285"/>
              <a:gd name="T35" fmla="*/ 807111 h 1027"/>
              <a:gd name="T36" fmla="*/ 0 w 1285"/>
              <a:gd name="T37" fmla="*/ 871968 h 1027"/>
              <a:gd name="T38" fmla="*/ 0 w 1285"/>
              <a:gd name="T39" fmla="*/ 936825 h 1027"/>
              <a:gd name="T40" fmla="*/ 73583 w 1285"/>
              <a:gd name="T41" fmla="*/ 965651 h 1027"/>
              <a:gd name="T42" fmla="*/ 155343 w 1285"/>
              <a:gd name="T43" fmla="*/ 987270 h 1027"/>
              <a:gd name="T44" fmla="*/ 228926 w 1285"/>
              <a:gd name="T45" fmla="*/ 1001683 h 1027"/>
              <a:gd name="T46" fmla="*/ 302510 w 1285"/>
              <a:gd name="T47" fmla="*/ 1001683 h 1027"/>
              <a:gd name="T48" fmla="*/ 335213 w 1285"/>
              <a:gd name="T49" fmla="*/ 944032 h 1027"/>
              <a:gd name="T50" fmla="*/ 408797 w 1285"/>
              <a:gd name="T51" fmla="*/ 958444 h 1027"/>
              <a:gd name="T52" fmla="*/ 457852 w 1285"/>
              <a:gd name="T53" fmla="*/ 1016095 h 1027"/>
              <a:gd name="T54" fmla="*/ 523260 w 1285"/>
              <a:gd name="T55" fmla="*/ 1059333 h 1027"/>
              <a:gd name="T56" fmla="*/ 596843 w 1285"/>
              <a:gd name="T57" fmla="*/ 1095365 h 1027"/>
              <a:gd name="T58" fmla="*/ 670427 w 1285"/>
              <a:gd name="T59" fmla="*/ 1124190 h 1027"/>
              <a:gd name="T60" fmla="*/ 711307 w 1285"/>
              <a:gd name="T61" fmla="*/ 1145809 h 1027"/>
              <a:gd name="T62" fmla="*/ 776714 w 1285"/>
              <a:gd name="T63" fmla="*/ 1102571 h 1027"/>
              <a:gd name="T64" fmla="*/ 842121 w 1285"/>
              <a:gd name="T65" fmla="*/ 1138603 h 1027"/>
              <a:gd name="T66" fmla="*/ 915705 w 1285"/>
              <a:gd name="T67" fmla="*/ 1174635 h 1027"/>
              <a:gd name="T68" fmla="*/ 989288 w 1285"/>
              <a:gd name="T69" fmla="*/ 1203460 h 1027"/>
              <a:gd name="T70" fmla="*/ 1071048 w 1285"/>
              <a:gd name="T71" fmla="*/ 1210667 h 1027"/>
              <a:gd name="T72" fmla="*/ 1144631 w 1285"/>
              <a:gd name="T73" fmla="*/ 1225079 h 1027"/>
              <a:gd name="T74" fmla="*/ 1218214 w 1285"/>
              <a:gd name="T75" fmla="*/ 1210667 h 1027"/>
              <a:gd name="T76" fmla="*/ 1283622 w 1285"/>
              <a:gd name="T77" fmla="*/ 1189048 h 1027"/>
              <a:gd name="T78" fmla="*/ 1332677 w 1285"/>
              <a:gd name="T79" fmla="*/ 1131397 h 1027"/>
              <a:gd name="T80" fmla="*/ 1398085 w 1285"/>
              <a:gd name="T81" fmla="*/ 1131397 h 1027"/>
              <a:gd name="T82" fmla="*/ 1471669 w 1285"/>
              <a:gd name="T83" fmla="*/ 1116984 h 1027"/>
              <a:gd name="T84" fmla="*/ 1545252 w 1285"/>
              <a:gd name="T85" fmla="*/ 1109778 h 1027"/>
              <a:gd name="T86" fmla="*/ 1602484 w 1285"/>
              <a:gd name="T87" fmla="*/ 1131397 h 1027"/>
              <a:gd name="T88" fmla="*/ 1676067 w 1285"/>
              <a:gd name="T89" fmla="*/ 1160222 h 1027"/>
              <a:gd name="T90" fmla="*/ 1692419 w 1285"/>
              <a:gd name="T91" fmla="*/ 1095365 h 1027"/>
              <a:gd name="T92" fmla="*/ 1749650 w 1285"/>
              <a:gd name="T93" fmla="*/ 1080952 h 102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85"/>
              <a:gd name="T142" fmla="*/ 0 h 1027"/>
              <a:gd name="T143" fmla="*/ 1285 w 1285"/>
              <a:gd name="T144" fmla="*/ 1027 h 102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85" h="1027">
                <a:moveTo>
                  <a:pt x="1074" y="96"/>
                </a:moveTo>
                <a:lnTo>
                  <a:pt x="354" y="0"/>
                </a:lnTo>
                <a:lnTo>
                  <a:pt x="378" y="12"/>
                </a:lnTo>
                <a:lnTo>
                  <a:pt x="378" y="30"/>
                </a:lnTo>
                <a:lnTo>
                  <a:pt x="378" y="48"/>
                </a:lnTo>
                <a:lnTo>
                  <a:pt x="378" y="66"/>
                </a:lnTo>
                <a:lnTo>
                  <a:pt x="384" y="84"/>
                </a:lnTo>
                <a:lnTo>
                  <a:pt x="384" y="102"/>
                </a:lnTo>
                <a:lnTo>
                  <a:pt x="378" y="120"/>
                </a:lnTo>
                <a:lnTo>
                  <a:pt x="360" y="114"/>
                </a:lnTo>
                <a:lnTo>
                  <a:pt x="342" y="102"/>
                </a:lnTo>
                <a:lnTo>
                  <a:pt x="324" y="96"/>
                </a:lnTo>
                <a:lnTo>
                  <a:pt x="306" y="84"/>
                </a:lnTo>
                <a:lnTo>
                  <a:pt x="288" y="78"/>
                </a:lnTo>
                <a:lnTo>
                  <a:pt x="270" y="66"/>
                </a:lnTo>
                <a:lnTo>
                  <a:pt x="252" y="66"/>
                </a:lnTo>
                <a:lnTo>
                  <a:pt x="234" y="60"/>
                </a:lnTo>
                <a:lnTo>
                  <a:pt x="216" y="54"/>
                </a:lnTo>
                <a:lnTo>
                  <a:pt x="198" y="42"/>
                </a:lnTo>
                <a:lnTo>
                  <a:pt x="180" y="42"/>
                </a:lnTo>
                <a:lnTo>
                  <a:pt x="174" y="60"/>
                </a:lnTo>
                <a:lnTo>
                  <a:pt x="180" y="78"/>
                </a:lnTo>
                <a:lnTo>
                  <a:pt x="186" y="96"/>
                </a:lnTo>
                <a:lnTo>
                  <a:pt x="192" y="114"/>
                </a:lnTo>
                <a:lnTo>
                  <a:pt x="198" y="132"/>
                </a:lnTo>
                <a:lnTo>
                  <a:pt x="198" y="150"/>
                </a:lnTo>
                <a:lnTo>
                  <a:pt x="198" y="168"/>
                </a:lnTo>
                <a:lnTo>
                  <a:pt x="198" y="186"/>
                </a:lnTo>
                <a:lnTo>
                  <a:pt x="186" y="204"/>
                </a:lnTo>
                <a:lnTo>
                  <a:pt x="204" y="216"/>
                </a:lnTo>
                <a:lnTo>
                  <a:pt x="204" y="234"/>
                </a:lnTo>
                <a:lnTo>
                  <a:pt x="198" y="252"/>
                </a:lnTo>
                <a:lnTo>
                  <a:pt x="180" y="264"/>
                </a:lnTo>
                <a:lnTo>
                  <a:pt x="174" y="282"/>
                </a:lnTo>
                <a:lnTo>
                  <a:pt x="168" y="300"/>
                </a:lnTo>
                <a:lnTo>
                  <a:pt x="168" y="318"/>
                </a:lnTo>
                <a:lnTo>
                  <a:pt x="156" y="336"/>
                </a:lnTo>
                <a:lnTo>
                  <a:pt x="150" y="354"/>
                </a:lnTo>
                <a:lnTo>
                  <a:pt x="150" y="372"/>
                </a:lnTo>
                <a:lnTo>
                  <a:pt x="150" y="390"/>
                </a:lnTo>
                <a:lnTo>
                  <a:pt x="144" y="408"/>
                </a:lnTo>
                <a:lnTo>
                  <a:pt x="138" y="426"/>
                </a:lnTo>
                <a:lnTo>
                  <a:pt x="132" y="444"/>
                </a:lnTo>
                <a:lnTo>
                  <a:pt x="120" y="462"/>
                </a:lnTo>
                <a:lnTo>
                  <a:pt x="120" y="480"/>
                </a:lnTo>
                <a:lnTo>
                  <a:pt x="102" y="498"/>
                </a:lnTo>
                <a:lnTo>
                  <a:pt x="96" y="516"/>
                </a:lnTo>
                <a:lnTo>
                  <a:pt x="90" y="534"/>
                </a:lnTo>
                <a:lnTo>
                  <a:pt x="84" y="552"/>
                </a:lnTo>
                <a:lnTo>
                  <a:pt x="72" y="588"/>
                </a:lnTo>
                <a:lnTo>
                  <a:pt x="66" y="606"/>
                </a:lnTo>
                <a:lnTo>
                  <a:pt x="54" y="630"/>
                </a:lnTo>
                <a:lnTo>
                  <a:pt x="42" y="654"/>
                </a:lnTo>
                <a:lnTo>
                  <a:pt x="24" y="672"/>
                </a:lnTo>
                <a:lnTo>
                  <a:pt x="18" y="690"/>
                </a:lnTo>
                <a:lnTo>
                  <a:pt x="12" y="708"/>
                </a:lnTo>
                <a:lnTo>
                  <a:pt x="0" y="726"/>
                </a:lnTo>
                <a:lnTo>
                  <a:pt x="0" y="744"/>
                </a:lnTo>
                <a:lnTo>
                  <a:pt x="0" y="762"/>
                </a:lnTo>
                <a:lnTo>
                  <a:pt x="0" y="780"/>
                </a:lnTo>
                <a:lnTo>
                  <a:pt x="18" y="792"/>
                </a:lnTo>
                <a:lnTo>
                  <a:pt x="36" y="792"/>
                </a:lnTo>
                <a:lnTo>
                  <a:pt x="54" y="804"/>
                </a:lnTo>
                <a:lnTo>
                  <a:pt x="78" y="816"/>
                </a:lnTo>
                <a:lnTo>
                  <a:pt x="96" y="822"/>
                </a:lnTo>
                <a:lnTo>
                  <a:pt x="114" y="822"/>
                </a:lnTo>
                <a:lnTo>
                  <a:pt x="132" y="834"/>
                </a:lnTo>
                <a:lnTo>
                  <a:pt x="150" y="834"/>
                </a:lnTo>
                <a:lnTo>
                  <a:pt x="168" y="834"/>
                </a:lnTo>
                <a:lnTo>
                  <a:pt x="186" y="840"/>
                </a:lnTo>
                <a:lnTo>
                  <a:pt x="204" y="840"/>
                </a:lnTo>
                <a:lnTo>
                  <a:pt x="222" y="834"/>
                </a:lnTo>
                <a:lnTo>
                  <a:pt x="222" y="816"/>
                </a:lnTo>
                <a:lnTo>
                  <a:pt x="228" y="798"/>
                </a:lnTo>
                <a:lnTo>
                  <a:pt x="246" y="786"/>
                </a:lnTo>
                <a:lnTo>
                  <a:pt x="264" y="780"/>
                </a:lnTo>
                <a:lnTo>
                  <a:pt x="282" y="792"/>
                </a:lnTo>
                <a:lnTo>
                  <a:pt x="300" y="798"/>
                </a:lnTo>
                <a:lnTo>
                  <a:pt x="318" y="810"/>
                </a:lnTo>
                <a:lnTo>
                  <a:pt x="324" y="828"/>
                </a:lnTo>
                <a:lnTo>
                  <a:pt x="336" y="846"/>
                </a:lnTo>
                <a:lnTo>
                  <a:pt x="354" y="852"/>
                </a:lnTo>
                <a:lnTo>
                  <a:pt x="366" y="870"/>
                </a:lnTo>
                <a:lnTo>
                  <a:pt x="384" y="882"/>
                </a:lnTo>
                <a:lnTo>
                  <a:pt x="402" y="894"/>
                </a:lnTo>
                <a:lnTo>
                  <a:pt x="420" y="906"/>
                </a:lnTo>
                <a:lnTo>
                  <a:pt x="438" y="912"/>
                </a:lnTo>
                <a:lnTo>
                  <a:pt x="456" y="918"/>
                </a:lnTo>
                <a:lnTo>
                  <a:pt x="474" y="924"/>
                </a:lnTo>
                <a:lnTo>
                  <a:pt x="492" y="936"/>
                </a:lnTo>
                <a:lnTo>
                  <a:pt x="486" y="954"/>
                </a:lnTo>
                <a:lnTo>
                  <a:pt x="504" y="960"/>
                </a:lnTo>
                <a:lnTo>
                  <a:pt x="522" y="954"/>
                </a:lnTo>
                <a:lnTo>
                  <a:pt x="540" y="942"/>
                </a:lnTo>
                <a:lnTo>
                  <a:pt x="552" y="924"/>
                </a:lnTo>
                <a:lnTo>
                  <a:pt x="570" y="918"/>
                </a:lnTo>
                <a:lnTo>
                  <a:pt x="588" y="918"/>
                </a:lnTo>
                <a:lnTo>
                  <a:pt x="606" y="930"/>
                </a:lnTo>
                <a:lnTo>
                  <a:pt x="618" y="948"/>
                </a:lnTo>
                <a:lnTo>
                  <a:pt x="636" y="960"/>
                </a:lnTo>
                <a:lnTo>
                  <a:pt x="654" y="972"/>
                </a:lnTo>
                <a:lnTo>
                  <a:pt x="672" y="978"/>
                </a:lnTo>
                <a:lnTo>
                  <a:pt x="690" y="984"/>
                </a:lnTo>
                <a:lnTo>
                  <a:pt x="708" y="990"/>
                </a:lnTo>
                <a:lnTo>
                  <a:pt x="726" y="1002"/>
                </a:lnTo>
                <a:lnTo>
                  <a:pt x="744" y="1008"/>
                </a:lnTo>
                <a:lnTo>
                  <a:pt x="762" y="1014"/>
                </a:lnTo>
                <a:lnTo>
                  <a:pt x="786" y="1008"/>
                </a:lnTo>
                <a:lnTo>
                  <a:pt x="804" y="1020"/>
                </a:lnTo>
                <a:lnTo>
                  <a:pt x="822" y="1026"/>
                </a:lnTo>
                <a:lnTo>
                  <a:pt x="840" y="1020"/>
                </a:lnTo>
                <a:lnTo>
                  <a:pt x="858" y="1020"/>
                </a:lnTo>
                <a:lnTo>
                  <a:pt x="876" y="1014"/>
                </a:lnTo>
                <a:lnTo>
                  <a:pt x="894" y="1008"/>
                </a:lnTo>
                <a:lnTo>
                  <a:pt x="912" y="1008"/>
                </a:lnTo>
                <a:lnTo>
                  <a:pt x="930" y="1008"/>
                </a:lnTo>
                <a:lnTo>
                  <a:pt x="942" y="990"/>
                </a:lnTo>
                <a:lnTo>
                  <a:pt x="954" y="972"/>
                </a:lnTo>
                <a:lnTo>
                  <a:pt x="960" y="954"/>
                </a:lnTo>
                <a:lnTo>
                  <a:pt x="978" y="942"/>
                </a:lnTo>
                <a:lnTo>
                  <a:pt x="990" y="924"/>
                </a:lnTo>
                <a:lnTo>
                  <a:pt x="1008" y="930"/>
                </a:lnTo>
                <a:lnTo>
                  <a:pt x="1026" y="942"/>
                </a:lnTo>
                <a:lnTo>
                  <a:pt x="1044" y="954"/>
                </a:lnTo>
                <a:lnTo>
                  <a:pt x="1062" y="942"/>
                </a:lnTo>
                <a:lnTo>
                  <a:pt x="1080" y="930"/>
                </a:lnTo>
                <a:lnTo>
                  <a:pt x="1098" y="930"/>
                </a:lnTo>
                <a:lnTo>
                  <a:pt x="1116" y="936"/>
                </a:lnTo>
                <a:lnTo>
                  <a:pt x="1134" y="924"/>
                </a:lnTo>
                <a:lnTo>
                  <a:pt x="1152" y="924"/>
                </a:lnTo>
                <a:lnTo>
                  <a:pt x="1170" y="924"/>
                </a:lnTo>
                <a:lnTo>
                  <a:pt x="1176" y="942"/>
                </a:lnTo>
                <a:lnTo>
                  <a:pt x="1194" y="954"/>
                </a:lnTo>
                <a:lnTo>
                  <a:pt x="1212" y="960"/>
                </a:lnTo>
                <a:lnTo>
                  <a:pt x="1230" y="966"/>
                </a:lnTo>
                <a:lnTo>
                  <a:pt x="1230" y="948"/>
                </a:lnTo>
                <a:lnTo>
                  <a:pt x="1242" y="930"/>
                </a:lnTo>
                <a:lnTo>
                  <a:pt x="1242" y="912"/>
                </a:lnTo>
                <a:lnTo>
                  <a:pt x="1248" y="894"/>
                </a:lnTo>
                <a:lnTo>
                  <a:pt x="1266" y="894"/>
                </a:lnTo>
                <a:lnTo>
                  <a:pt x="1284" y="900"/>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278" name="Freeform 67"/>
          <p:cNvSpPr>
            <a:spLocks/>
          </p:cNvSpPr>
          <p:nvPr/>
        </p:nvSpPr>
        <p:spPr bwMode="auto">
          <a:xfrm>
            <a:off x="4038600" y="1524000"/>
            <a:ext cx="3962400" cy="1295400"/>
          </a:xfrm>
          <a:custGeom>
            <a:avLst/>
            <a:gdLst>
              <a:gd name="T0" fmla="*/ 692305 w 2494"/>
              <a:gd name="T1" fmla="*/ 21645 h 804"/>
              <a:gd name="T2" fmla="*/ 774074 w 2494"/>
              <a:gd name="T3" fmla="*/ 6012 h 804"/>
              <a:gd name="T4" fmla="*/ 855842 w 2494"/>
              <a:gd name="T5" fmla="*/ 0 h 804"/>
              <a:gd name="T6" fmla="*/ 937610 w 2494"/>
              <a:gd name="T7" fmla="*/ 10822 h 804"/>
              <a:gd name="T8" fmla="*/ 1019378 w 2494"/>
              <a:gd name="T9" fmla="*/ 44491 h 804"/>
              <a:gd name="T10" fmla="*/ 1101147 w 2494"/>
              <a:gd name="T11" fmla="*/ 61326 h 804"/>
              <a:gd name="T12" fmla="*/ 1182915 w 2494"/>
              <a:gd name="T13" fmla="*/ 88983 h 804"/>
              <a:gd name="T14" fmla="*/ 1264683 w 2494"/>
              <a:gd name="T15" fmla="*/ 105818 h 804"/>
              <a:gd name="T16" fmla="*/ 1346452 w 2494"/>
              <a:gd name="T17" fmla="*/ 99805 h 804"/>
              <a:gd name="T18" fmla="*/ 1428220 w 2494"/>
              <a:gd name="T19" fmla="*/ 82971 h 804"/>
              <a:gd name="T20" fmla="*/ 1509989 w 2494"/>
              <a:gd name="T21" fmla="*/ 93793 h 804"/>
              <a:gd name="T22" fmla="*/ 1490909 w 2494"/>
              <a:gd name="T23" fmla="*/ 144297 h 804"/>
              <a:gd name="T24" fmla="*/ 1421406 w 2494"/>
              <a:gd name="T25" fmla="*/ 182776 h 804"/>
              <a:gd name="T26" fmla="*/ 1346452 w 2494"/>
              <a:gd name="T27" fmla="*/ 238090 h 804"/>
              <a:gd name="T28" fmla="*/ 1276949 w 2494"/>
              <a:gd name="T29" fmla="*/ 288593 h 804"/>
              <a:gd name="T30" fmla="*/ 1334186 w 2494"/>
              <a:gd name="T31" fmla="*/ 288593 h 804"/>
              <a:gd name="T32" fmla="*/ 1415955 w 2494"/>
              <a:gd name="T33" fmla="*/ 282581 h 804"/>
              <a:gd name="T34" fmla="*/ 1478644 w 2494"/>
              <a:gd name="T35" fmla="*/ 310238 h 804"/>
              <a:gd name="T36" fmla="*/ 1560412 w 2494"/>
              <a:gd name="T37" fmla="*/ 294606 h 804"/>
              <a:gd name="T38" fmla="*/ 1623101 w 2494"/>
              <a:gd name="T39" fmla="*/ 238090 h 804"/>
              <a:gd name="T40" fmla="*/ 1666711 w 2494"/>
              <a:gd name="T41" fmla="*/ 171954 h 804"/>
              <a:gd name="T42" fmla="*/ 1717135 w 2494"/>
              <a:gd name="T43" fmla="*/ 205623 h 804"/>
              <a:gd name="T44" fmla="*/ 1698056 w 2494"/>
              <a:gd name="T45" fmla="*/ 277771 h 804"/>
              <a:gd name="T46" fmla="*/ 1774373 w 2494"/>
              <a:gd name="T47" fmla="*/ 288593 h 804"/>
              <a:gd name="T48" fmla="*/ 1856141 w 2494"/>
              <a:gd name="T49" fmla="*/ 288593 h 804"/>
              <a:gd name="T50" fmla="*/ 1937909 w 2494"/>
              <a:gd name="T51" fmla="*/ 266949 h 804"/>
              <a:gd name="T52" fmla="*/ 2007412 w 2494"/>
              <a:gd name="T53" fmla="*/ 244102 h 804"/>
              <a:gd name="T54" fmla="*/ 2089181 w 2494"/>
              <a:gd name="T55" fmla="*/ 238090 h 804"/>
              <a:gd name="T56" fmla="*/ 2170949 w 2494"/>
              <a:gd name="T57" fmla="*/ 250114 h 804"/>
              <a:gd name="T58" fmla="*/ 2195480 w 2494"/>
              <a:gd name="T59" fmla="*/ 322263 h 804"/>
              <a:gd name="T60" fmla="*/ 2195480 w 2494"/>
              <a:gd name="T61" fmla="*/ 394411 h 804"/>
              <a:gd name="T62" fmla="*/ 2277248 w 2494"/>
              <a:gd name="T63" fmla="*/ 382386 h 804"/>
              <a:gd name="T64" fmla="*/ 2308592 w 2494"/>
              <a:gd name="T65" fmla="*/ 449725 h 804"/>
              <a:gd name="T66" fmla="*/ 2315406 w 2494"/>
              <a:gd name="T67" fmla="*/ 521873 h 804"/>
              <a:gd name="T68" fmla="*/ 2301778 w 2494"/>
              <a:gd name="T69" fmla="*/ 594021 h 804"/>
              <a:gd name="T70" fmla="*/ 2346751 w 2494"/>
              <a:gd name="T71" fmla="*/ 604844 h 804"/>
              <a:gd name="T72" fmla="*/ 2416254 w 2494"/>
              <a:gd name="T73" fmla="*/ 594021 h 804"/>
              <a:gd name="T74" fmla="*/ 2453050 w 2494"/>
              <a:gd name="T75" fmla="*/ 649335 h 804"/>
              <a:gd name="T76" fmla="*/ 2491208 w 2494"/>
              <a:gd name="T77" fmla="*/ 699839 h 804"/>
              <a:gd name="T78" fmla="*/ 2503473 w 2494"/>
              <a:gd name="T79" fmla="*/ 771987 h 804"/>
              <a:gd name="T80" fmla="*/ 2465315 w 2494"/>
              <a:gd name="T81" fmla="*/ 838123 h 804"/>
              <a:gd name="T82" fmla="*/ 2421705 w 2494"/>
              <a:gd name="T83" fmla="*/ 910272 h 804"/>
              <a:gd name="T84" fmla="*/ 2397175 w 2494"/>
              <a:gd name="T85" fmla="*/ 943941 h 804"/>
              <a:gd name="T86" fmla="*/ 2478943 w 2494"/>
              <a:gd name="T87" fmla="*/ 948751 h 804"/>
              <a:gd name="T88" fmla="*/ 2560711 w 2494"/>
              <a:gd name="T89" fmla="*/ 965586 h 804"/>
              <a:gd name="T90" fmla="*/ 2635666 w 2494"/>
              <a:gd name="T91" fmla="*/ 921094 h 804"/>
              <a:gd name="T92" fmla="*/ 2698355 w 2494"/>
              <a:gd name="T93" fmla="*/ 854958 h 804"/>
              <a:gd name="T94" fmla="*/ 2774672 w 2494"/>
              <a:gd name="T95" fmla="*/ 815276 h 804"/>
              <a:gd name="T96" fmla="*/ 2856441 w 2494"/>
              <a:gd name="T97" fmla="*/ 759963 h 804"/>
              <a:gd name="T98" fmla="*/ 2893236 w 2494"/>
              <a:gd name="T99" fmla="*/ 687814 h 804"/>
              <a:gd name="T100" fmla="*/ 2906864 w 2494"/>
              <a:gd name="T101" fmla="*/ 615666 h 804"/>
              <a:gd name="T102" fmla="*/ 2962739 w 2494"/>
              <a:gd name="T103" fmla="*/ 560352 h 804"/>
              <a:gd name="T104" fmla="*/ 3044508 w 2494"/>
              <a:gd name="T105" fmla="*/ 549530 h 804"/>
              <a:gd name="T106" fmla="*/ 3126276 w 2494"/>
              <a:gd name="T107" fmla="*/ 526683 h 804"/>
              <a:gd name="T108" fmla="*/ 3201230 w 2494"/>
              <a:gd name="T109" fmla="*/ 488204 h 804"/>
              <a:gd name="T110" fmla="*/ 3220310 w 2494"/>
              <a:gd name="T111" fmla="*/ 426878 h 804"/>
              <a:gd name="T112" fmla="*/ 3208044 w 2494"/>
              <a:gd name="T113" fmla="*/ 360742 h 804"/>
              <a:gd name="T114" fmla="*/ 3246203 w 2494"/>
              <a:gd name="T115" fmla="*/ 294606 h 804"/>
              <a:gd name="T116" fmla="*/ 3315706 w 2494"/>
              <a:gd name="T117" fmla="*/ 250114 h 804"/>
              <a:gd name="T118" fmla="*/ 3397474 w 2494"/>
              <a:gd name="T119" fmla="*/ 238090 h 8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94"/>
              <a:gd name="T181" fmla="*/ 0 h 804"/>
              <a:gd name="T182" fmla="*/ 2494 w 2494"/>
              <a:gd name="T183" fmla="*/ 804 h 8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94" h="804">
                <a:moveTo>
                  <a:pt x="3" y="24"/>
                </a:moveTo>
                <a:lnTo>
                  <a:pt x="0" y="9"/>
                </a:lnTo>
                <a:lnTo>
                  <a:pt x="531" y="24"/>
                </a:lnTo>
                <a:lnTo>
                  <a:pt x="508" y="18"/>
                </a:lnTo>
                <a:lnTo>
                  <a:pt x="522" y="9"/>
                </a:lnTo>
                <a:lnTo>
                  <a:pt x="536" y="5"/>
                </a:lnTo>
                <a:lnTo>
                  <a:pt x="554" y="5"/>
                </a:lnTo>
                <a:lnTo>
                  <a:pt x="568" y="5"/>
                </a:lnTo>
                <a:lnTo>
                  <a:pt x="582" y="5"/>
                </a:lnTo>
                <a:lnTo>
                  <a:pt x="596" y="0"/>
                </a:lnTo>
                <a:lnTo>
                  <a:pt x="614" y="0"/>
                </a:lnTo>
                <a:lnTo>
                  <a:pt x="628" y="0"/>
                </a:lnTo>
                <a:lnTo>
                  <a:pt x="642" y="0"/>
                </a:lnTo>
                <a:lnTo>
                  <a:pt x="656" y="0"/>
                </a:lnTo>
                <a:lnTo>
                  <a:pt x="674" y="5"/>
                </a:lnTo>
                <a:lnTo>
                  <a:pt x="688" y="9"/>
                </a:lnTo>
                <a:lnTo>
                  <a:pt x="702" y="14"/>
                </a:lnTo>
                <a:lnTo>
                  <a:pt x="716" y="23"/>
                </a:lnTo>
                <a:lnTo>
                  <a:pt x="734" y="32"/>
                </a:lnTo>
                <a:lnTo>
                  <a:pt x="748" y="37"/>
                </a:lnTo>
                <a:lnTo>
                  <a:pt x="762" y="42"/>
                </a:lnTo>
                <a:lnTo>
                  <a:pt x="776" y="46"/>
                </a:lnTo>
                <a:lnTo>
                  <a:pt x="794" y="51"/>
                </a:lnTo>
                <a:lnTo>
                  <a:pt x="808" y="51"/>
                </a:lnTo>
                <a:lnTo>
                  <a:pt x="822" y="55"/>
                </a:lnTo>
                <a:lnTo>
                  <a:pt x="836" y="60"/>
                </a:lnTo>
                <a:lnTo>
                  <a:pt x="854" y="65"/>
                </a:lnTo>
                <a:lnTo>
                  <a:pt x="868" y="74"/>
                </a:lnTo>
                <a:lnTo>
                  <a:pt x="882" y="83"/>
                </a:lnTo>
                <a:lnTo>
                  <a:pt x="896" y="83"/>
                </a:lnTo>
                <a:lnTo>
                  <a:pt x="914" y="83"/>
                </a:lnTo>
                <a:lnTo>
                  <a:pt x="928" y="88"/>
                </a:lnTo>
                <a:lnTo>
                  <a:pt x="942" y="97"/>
                </a:lnTo>
                <a:lnTo>
                  <a:pt x="956" y="102"/>
                </a:lnTo>
                <a:lnTo>
                  <a:pt x="974" y="92"/>
                </a:lnTo>
                <a:lnTo>
                  <a:pt x="988" y="83"/>
                </a:lnTo>
                <a:lnTo>
                  <a:pt x="1002" y="78"/>
                </a:lnTo>
                <a:lnTo>
                  <a:pt x="1016" y="74"/>
                </a:lnTo>
                <a:lnTo>
                  <a:pt x="1034" y="69"/>
                </a:lnTo>
                <a:lnTo>
                  <a:pt x="1048" y="69"/>
                </a:lnTo>
                <a:lnTo>
                  <a:pt x="1062" y="65"/>
                </a:lnTo>
                <a:lnTo>
                  <a:pt x="1076" y="65"/>
                </a:lnTo>
                <a:lnTo>
                  <a:pt x="1094" y="74"/>
                </a:lnTo>
                <a:lnTo>
                  <a:pt x="1108" y="78"/>
                </a:lnTo>
                <a:lnTo>
                  <a:pt x="1122" y="88"/>
                </a:lnTo>
                <a:lnTo>
                  <a:pt x="1126" y="102"/>
                </a:lnTo>
                <a:lnTo>
                  <a:pt x="1108" y="111"/>
                </a:lnTo>
                <a:lnTo>
                  <a:pt x="1094" y="120"/>
                </a:lnTo>
                <a:lnTo>
                  <a:pt x="1080" y="125"/>
                </a:lnTo>
                <a:lnTo>
                  <a:pt x="1066" y="134"/>
                </a:lnTo>
                <a:lnTo>
                  <a:pt x="1057" y="148"/>
                </a:lnTo>
                <a:lnTo>
                  <a:pt x="1043" y="152"/>
                </a:lnTo>
                <a:lnTo>
                  <a:pt x="1029" y="162"/>
                </a:lnTo>
                <a:lnTo>
                  <a:pt x="1011" y="175"/>
                </a:lnTo>
                <a:lnTo>
                  <a:pt x="1002" y="189"/>
                </a:lnTo>
                <a:lnTo>
                  <a:pt x="988" y="198"/>
                </a:lnTo>
                <a:lnTo>
                  <a:pt x="974" y="208"/>
                </a:lnTo>
                <a:lnTo>
                  <a:pt x="960" y="217"/>
                </a:lnTo>
                <a:lnTo>
                  <a:pt x="951" y="231"/>
                </a:lnTo>
                <a:lnTo>
                  <a:pt x="937" y="240"/>
                </a:lnTo>
                <a:lnTo>
                  <a:pt x="937" y="254"/>
                </a:lnTo>
                <a:lnTo>
                  <a:pt x="951" y="254"/>
                </a:lnTo>
                <a:lnTo>
                  <a:pt x="965" y="245"/>
                </a:lnTo>
                <a:lnTo>
                  <a:pt x="979" y="240"/>
                </a:lnTo>
                <a:lnTo>
                  <a:pt x="993" y="235"/>
                </a:lnTo>
                <a:lnTo>
                  <a:pt x="1011" y="231"/>
                </a:lnTo>
                <a:lnTo>
                  <a:pt x="1025" y="226"/>
                </a:lnTo>
                <a:lnTo>
                  <a:pt x="1039" y="235"/>
                </a:lnTo>
                <a:lnTo>
                  <a:pt x="1043" y="249"/>
                </a:lnTo>
                <a:lnTo>
                  <a:pt x="1057" y="254"/>
                </a:lnTo>
                <a:lnTo>
                  <a:pt x="1071" y="254"/>
                </a:lnTo>
                <a:lnTo>
                  <a:pt x="1085" y="258"/>
                </a:lnTo>
                <a:lnTo>
                  <a:pt x="1099" y="258"/>
                </a:lnTo>
                <a:lnTo>
                  <a:pt x="1113" y="254"/>
                </a:lnTo>
                <a:lnTo>
                  <a:pt x="1131" y="249"/>
                </a:lnTo>
                <a:lnTo>
                  <a:pt x="1145" y="245"/>
                </a:lnTo>
                <a:lnTo>
                  <a:pt x="1159" y="235"/>
                </a:lnTo>
                <a:lnTo>
                  <a:pt x="1173" y="226"/>
                </a:lnTo>
                <a:lnTo>
                  <a:pt x="1182" y="212"/>
                </a:lnTo>
                <a:lnTo>
                  <a:pt x="1191" y="198"/>
                </a:lnTo>
                <a:lnTo>
                  <a:pt x="1205" y="185"/>
                </a:lnTo>
                <a:lnTo>
                  <a:pt x="1209" y="171"/>
                </a:lnTo>
                <a:lnTo>
                  <a:pt x="1219" y="157"/>
                </a:lnTo>
                <a:lnTo>
                  <a:pt x="1223" y="143"/>
                </a:lnTo>
                <a:lnTo>
                  <a:pt x="1237" y="143"/>
                </a:lnTo>
                <a:lnTo>
                  <a:pt x="1251" y="143"/>
                </a:lnTo>
                <a:lnTo>
                  <a:pt x="1260" y="157"/>
                </a:lnTo>
                <a:lnTo>
                  <a:pt x="1260" y="171"/>
                </a:lnTo>
                <a:lnTo>
                  <a:pt x="1246" y="185"/>
                </a:lnTo>
                <a:lnTo>
                  <a:pt x="1246" y="203"/>
                </a:lnTo>
                <a:lnTo>
                  <a:pt x="1246" y="217"/>
                </a:lnTo>
                <a:lnTo>
                  <a:pt x="1246" y="231"/>
                </a:lnTo>
                <a:lnTo>
                  <a:pt x="1260" y="240"/>
                </a:lnTo>
                <a:lnTo>
                  <a:pt x="1274" y="240"/>
                </a:lnTo>
                <a:lnTo>
                  <a:pt x="1288" y="240"/>
                </a:lnTo>
                <a:lnTo>
                  <a:pt x="1302" y="240"/>
                </a:lnTo>
                <a:lnTo>
                  <a:pt x="1316" y="240"/>
                </a:lnTo>
                <a:lnTo>
                  <a:pt x="1334" y="240"/>
                </a:lnTo>
                <a:lnTo>
                  <a:pt x="1348" y="245"/>
                </a:lnTo>
                <a:lnTo>
                  <a:pt x="1362" y="240"/>
                </a:lnTo>
                <a:lnTo>
                  <a:pt x="1376" y="235"/>
                </a:lnTo>
                <a:lnTo>
                  <a:pt x="1394" y="235"/>
                </a:lnTo>
                <a:lnTo>
                  <a:pt x="1408" y="231"/>
                </a:lnTo>
                <a:lnTo>
                  <a:pt x="1422" y="222"/>
                </a:lnTo>
                <a:lnTo>
                  <a:pt x="1431" y="208"/>
                </a:lnTo>
                <a:lnTo>
                  <a:pt x="1445" y="203"/>
                </a:lnTo>
                <a:lnTo>
                  <a:pt x="1459" y="203"/>
                </a:lnTo>
                <a:lnTo>
                  <a:pt x="1473" y="203"/>
                </a:lnTo>
                <a:lnTo>
                  <a:pt x="1491" y="203"/>
                </a:lnTo>
                <a:lnTo>
                  <a:pt x="1505" y="203"/>
                </a:lnTo>
                <a:lnTo>
                  <a:pt x="1519" y="203"/>
                </a:lnTo>
                <a:lnTo>
                  <a:pt x="1533" y="198"/>
                </a:lnTo>
                <a:lnTo>
                  <a:pt x="1551" y="203"/>
                </a:lnTo>
                <a:lnTo>
                  <a:pt x="1565" y="208"/>
                </a:lnTo>
                <a:lnTo>
                  <a:pt x="1579" y="208"/>
                </a:lnTo>
                <a:lnTo>
                  <a:pt x="1593" y="208"/>
                </a:lnTo>
                <a:lnTo>
                  <a:pt x="1606" y="222"/>
                </a:lnTo>
                <a:lnTo>
                  <a:pt x="1611" y="240"/>
                </a:lnTo>
                <a:lnTo>
                  <a:pt x="1620" y="254"/>
                </a:lnTo>
                <a:lnTo>
                  <a:pt x="1611" y="268"/>
                </a:lnTo>
                <a:lnTo>
                  <a:pt x="1602" y="282"/>
                </a:lnTo>
                <a:lnTo>
                  <a:pt x="1597" y="300"/>
                </a:lnTo>
                <a:lnTo>
                  <a:pt x="1606" y="314"/>
                </a:lnTo>
                <a:lnTo>
                  <a:pt x="1611" y="328"/>
                </a:lnTo>
                <a:lnTo>
                  <a:pt x="1625" y="328"/>
                </a:lnTo>
                <a:lnTo>
                  <a:pt x="1639" y="323"/>
                </a:lnTo>
                <a:lnTo>
                  <a:pt x="1653" y="318"/>
                </a:lnTo>
                <a:lnTo>
                  <a:pt x="1671" y="318"/>
                </a:lnTo>
                <a:lnTo>
                  <a:pt x="1680" y="332"/>
                </a:lnTo>
                <a:lnTo>
                  <a:pt x="1685" y="346"/>
                </a:lnTo>
                <a:lnTo>
                  <a:pt x="1689" y="360"/>
                </a:lnTo>
                <a:lnTo>
                  <a:pt x="1694" y="374"/>
                </a:lnTo>
                <a:lnTo>
                  <a:pt x="1699" y="388"/>
                </a:lnTo>
                <a:lnTo>
                  <a:pt x="1699" y="402"/>
                </a:lnTo>
                <a:lnTo>
                  <a:pt x="1699" y="420"/>
                </a:lnTo>
                <a:lnTo>
                  <a:pt x="1699" y="434"/>
                </a:lnTo>
                <a:lnTo>
                  <a:pt x="1699" y="448"/>
                </a:lnTo>
                <a:lnTo>
                  <a:pt x="1689" y="462"/>
                </a:lnTo>
                <a:lnTo>
                  <a:pt x="1689" y="480"/>
                </a:lnTo>
                <a:lnTo>
                  <a:pt x="1689" y="494"/>
                </a:lnTo>
                <a:lnTo>
                  <a:pt x="1689" y="508"/>
                </a:lnTo>
                <a:lnTo>
                  <a:pt x="1703" y="517"/>
                </a:lnTo>
                <a:lnTo>
                  <a:pt x="1717" y="517"/>
                </a:lnTo>
                <a:lnTo>
                  <a:pt x="1722" y="503"/>
                </a:lnTo>
                <a:lnTo>
                  <a:pt x="1731" y="489"/>
                </a:lnTo>
                <a:lnTo>
                  <a:pt x="1745" y="480"/>
                </a:lnTo>
                <a:lnTo>
                  <a:pt x="1759" y="485"/>
                </a:lnTo>
                <a:lnTo>
                  <a:pt x="1773" y="494"/>
                </a:lnTo>
                <a:lnTo>
                  <a:pt x="1777" y="508"/>
                </a:lnTo>
                <a:lnTo>
                  <a:pt x="1782" y="522"/>
                </a:lnTo>
                <a:lnTo>
                  <a:pt x="1779" y="552"/>
                </a:lnTo>
                <a:lnTo>
                  <a:pt x="1800" y="540"/>
                </a:lnTo>
                <a:lnTo>
                  <a:pt x="1827" y="552"/>
                </a:lnTo>
                <a:lnTo>
                  <a:pt x="1823" y="568"/>
                </a:lnTo>
                <a:lnTo>
                  <a:pt x="1828" y="582"/>
                </a:lnTo>
                <a:lnTo>
                  <a:pt x="1837" y="600"/>
                </a:lnTo>
                <a:lnTo>
                  <a:pt x="1837" y="614"/>
                </a:lnTo>
                <a:lnTo>
                  <a:pt x="1837" y="628"/>
                </a:lnTo>
                <a:lnTo>
                  <a:pt x="1837" y="642"/>
                </a:lnTo>
                <a:lnTo>
                  <a:pt x="1823" y="655"/>
                </a:lnTo>
                <a:lnTo>
                  <a:pt x="1814" y="669"/>
                </a:lnTo>
                <a:lnTo>
                  <a:pt x="1809" y="683"/>
                </a:lnTo>
                <a:lnTo>
                  <a:pt x="1809" y="697"/>
                </a:lnTo>
                <a:lnTo>
                  <a:pt x="1805" y="711"/>
                </a:lnTo>
                <a:lnTo>
                  <a:pt x="1796" y="725"/>
                </a:lnTo>
                <a:lnTo>
                  <a:pt x="1786" y="743"/>
                </a:lnTo>
                <a:lnTo>
                  <a:pt x="1777" y="757"/>
                </a:lnTo>
                <a:lnTo>
                  <a:pt x="1763" y="766"/>
                </a:lnTo>
                <a:lnTo>
                  <a:pt x="1749" y="771"/>
                </a:lnTo>
                <a:lnTo>
                  <a:pt x="1745" y="785"/>
                </a:lnTo>
                <a:lnTo>
                  <a:pt x="1759" y="785"/>
                </a:lnTo>
                <a:lnTo>
                  <a:pt x="1773" y="780"/>
                </a:lnTo>
                <a:lnTo>
                  <a:pt x="1791" y="785"/>
                </a:lnTo>
                <a:lnTo>
                  <a:pt x="1805" y="785"/>
                </a:lnTo>
                <a:lnTo>
                  <a:pt x="1819" y="789"/>
                </a:lnTo>
                <a:lnTo>
                  <a:pt x="1833" y="794"/>
                </a:lnTo>
                <a:lnTo>
                  <a:pt x="1851" y="803"/>
                </a:lnTo>
                <a:lnTo>
                  <a:pt x="1865" y="803"/>
                </a:lnTo>
                <a:lnTo>
                  <a:pt x="1879" y="803"/>
                </a:lnTo>
                <a:lnTo>
                  <a:pt x="1893" y="803"/>
                </a:lnTo>
                <a:lnTo>
                  <a:pt x="1911" y="798"/>
                </a:lnTo>
                <a:lnTo>
                  <a:pt x="1920" y="780"/>
                </a:lnTo>
                <a:lnTo>
                  <a:pt x="1934" y="766"/>
                </a:lnTo>
                <a:lnTo>
                  <a:pt x="1943" y="752"/>
                </a:lnTo>
                <a:lnTo>
                  <a:pt x="1953" y="738"/>
                </a:lnTo>
                <a:lnTo>
                  <a:pt x="1966" y="720"/>
                </a:lnTo>
                <a:lnTo>
                  <a:pt x="1980" y="711"/>
                </a:lnTo>
                <a:lnTo>
                  <a:pt x="1994" y="702"/>
                </a:lnTo>
                <a:lnTo>
                  <a:pt x="2008" y="697"/>
                </a:lnTo>
                <a:lnTo>
                  <a:pt x="2022" y="688"/>
                </a:lnTo>
                <a:lnTo>
                  <a:pt x="2036" y="678"/>
                </a:lnTo>
                <a:lnTo>
                  <a:pt x="2054" y="669"/>
                </a:lnTo>
                <a:lnTo>
                  <a:pt x="2068" y="660"/>
                </a:lnTo>
                <a:lnTo>
                  <a:pt x="2082" y="646"/>
                </a:lnTo>
                <a:lnTo>
                  <a:pt x="2096" y="632"/>
                </a:lnTo>
                <a:lnTo>
                  <a:pt x="2105" y="618"/>
                </a:lnTo>
                <a:lnTo>
                  <a:pt x="2114" y="600"/>
                </a:lnTo>
                <a:lnTo>
                  <a:pt x="2119" y="586"/>
                </a:lnTo>
                <a:lnTo>
                  <a:pt x="2123" y="572"/>
                </a:lnTo>
                <a:lnTo>
                  <a:pt x="2128" y="558"/>
                </a:lnTo>
                <a:lnTo>
                  <a:pt x="2133" y="540"/>
                </a:lnTo>
                <a:lnTo>
                  <a:pt x="2133" y="526"/>
                </a:lnTo>
                <a:lnTo>
                  <a:pt x="2133" y="512"/>
                </a:lnTo>
                <a:lnTo>
                  <a:pt x="2137" y="498"/>
                </a:lnTo>
                <a:lnTo>
                  <a:pt x="2146" y="480"/>
                </a:lnTo>
                <a:lnTo>
                  <a:pt x="2160" y="471"/>
                </a:lnTo>
                <a:lnTo>
                  <a:pt x="2174" y="466"/>
                </a:lnTo>
                <a:lnTo>
                  <a:pt x="2188" y="462"/>
                </a:lnTo>
                <a:lnTo>
                  <a:pt x="2202" y="462"/>
                </a:lnTo>
                <a:lnTo>
                  <a:pt x="2216" y="457"/>
                </a:lnTo>
                <a:lnTo>
                  <a:pt x="2234" y="457"/>
                </a:lnTo>
                <a:lnTo>
                  <a:pt x="2248" y="457"/>
                </a:lnTo>
                <a:lnTo>
                  <a:pt x="2262" y="452"/>
                </a:lnTo>
                <a:lnTo>
                  <a:pt x="2276" y="448"/>
                </a:lnTo>
                <a:lnTo>
                  <a:pt x="2294" y="438"/>
                </a:lnTo>
                <a:lnTo>
                  <a:pt x="2308" y="434"/>
                </a:lnTo>
                <a:lnTo>
                  <a:pt x="2322" y="425"/>
                </a:lnTo>
                <a:lnTo>
                  <a:pt x="2336" y="420"/>
                </a:lnTo>
                <a:lnTo>
                  <a:pt x="2349" y="406"/>
                </a:lnTo>
                <a:lnTo>
                  <a:pt x="2363" y="397"/>
                </a:lnTo>
                <a:lnTo>
                  <a:pt x="2363" y="383"/>
                </a:lnTo>
                <a:lnTo>
                  <a:pt x="2363" y="369"/>
                </a:lnTo>
                <a:lnTo>
                  <a:pt x="2363" y="355"/>
                </a:lnTo>
                <a:lnTo>
                  <a:pt x="2349" y="342"/>
                </a:lnTo>
                <a:lnTo>
                  <a:pt x="2340" y="328"/>
                </a:lnTo>
                <a:lnTo>
                  <a:pt x="2345" y="314"/>
                </a:lnTo>
                <a:lnTo>
                  <a:pt x="2354" y="300"/>
                </a:lnTo>
                <a:lnTo>
                  <a:pt x="2363" y="286"/>
                </a:lnTo>
                <a:lnTo>
                  <a:pt x="2368" y="272"/>
                </a:lnTo>
                <a:lnTo>
                  <a:pt x="2368" y="258"/>
                </a:lnTo>
                <a:lnTo>
                  <a:pt x="2382" y="245"/>
                </a:lnTo>
                <a:lnTo>
                  <a:pt x="2391" y="231"/>
                </a:lnTo>
                <a:lnTo>
                  <a:pt x="2405" y="226"/>
                </a:lnTo>
                <a:lnTo>
                  <a:pt x="2419" y="217"/>
                </a:lnTo>
                <a:lnTo>
                  <a:pt x="2433" y="208"/>
                </a:lnTo>
                <a:lnTo>
                  <a:pt x="2451" y="198"/>
                </a:lnTo>
                <a:lnTo>
                  <a:pt x="2465" y="198"/>
                </a:lnTo>
                <a:lnTo>
                  <a:pt x="2479" y="198"/>
                </a:lnTo>
                <a:lnTo>
                  <a:pt x="2493" y="198"/>
                </a:lnTo>
                <a:lnTo>
                  <a:pt x="2479" y="198"/>
                </a:lnTo>
                <a:lnTo>
                  <a:pt x="2488" y="180"/>
                </a:lnTo>
                <a:lnTo>
                  <a:pt x="2493" y="194"/>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13" name="Oval 163"/>
          <p:cNvSpPr>
            <a:spLocks noChangeArrowheads="1"/>
          </p:cNvSpPr>
          <p:nvPr/>
        </p:nvSpPr>
        <p:spPr bwMode="auto">
          <a:xfrm>
            <a:off x="4724400" y="48006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114" name="TextBox 3"/>
          <p:cNvSpPr txBox="1">
            <a:spLocks noChangeArrowheads="1"/>
          </p:cNvSpPr>
          <p:nvPr/>
        </p:nvSpPr>
        <p:spPr bwMode="auto">
          <a:xfrm>
            <a:off x="4191000" y="6400800"/>
            <a:ext cx="838200" cy="276999"/>
          </a:xfrm>
          <a:prstGeom prst="rect">
            <a:avLst/>
          </a:prstGeom>
          <a:noFill/>
          <a:ln w="9525">
            <a:noFill/>
            <a:miter lim="800000"/>
            <a:headEnd/>
            <a:tailEnd/>
          </a:ln>
        </p:spPr>
        <p:txBody>
          <a:bodyPr>
            <a:spAutoFit/>
          </a:bodyPr>
          <a:lstStyle/>
          <a:p>
            <a:pPr algn="ctr"/>
            <a:r>
              <a:rPr lang="en-US" sz="1200" dirty="0" smtClean="0"/>
              <a:t>31</a:t>
            </a:r>
            <a:endParaRPr lang="en-US" sz="1200" dirty="0"/>
          </a:p>
        </p:txBody>
      </p:sp>
      <p:sp>
        <p:nvSpPr>
          <p:cNvPr id="115" name="Freeform 82"/>
          <p:cNvSpPr>
            <a:spLocks/>
          </p:cNvSpPr>
          <p:nvPr/>
        </p:nvSpPr>
        <p:spPr bwMode="auto">
          <a:xfrm>
            <a:off x="838200" y="2438400"/>
            <a:ext cx="2125662" cy="2535238"/>
          </a:xfrm>
          <a:custGeom>
            <a:avLst/>
            <a:gdLst>
              <a:gd name="T0" fmla="*/ 2147483647 w 1339"/>
              <a:gd name="T1" fmla="*/ 2147483647 h 1597"/>
              <a:gd name="T2" fmla="*/ 2147483647 w 1339"/>
              <a:gd name="T3" fmla="*/ 2147483647 h 1597"/>
              <a:gd name="T4" fmla="*/ 2147483647 w 1339"/>
              <a:gd name="T5" fmla="*/ 2147483647 h 1597"/>
              <a:gd name="T6" fmla="*/ 2147483647 w 1339"/>
              <a:gd name="T7" fmla="*/ 2147483647 h 1597"/>
              <a:gd name="T8" fmla="*/ 2147483647 w 1339"/>
              <a:gd name="T9" fmla="*/ 2147483647 h 1597"/>
              <a:gd name="T10" fmla="*/ 2147483647 w 1339"/>
              <a:gd name="T11" fmla="*/ 2147483647 h 1597"/>
              <a:gd name="T12" fmla="*/ 2147483647 w 1339"/>
              <a:gd name="T13" fmla="*/ 2147483647 h 1597"/>
              <a:gd name="T14" fmla="*/ 2147483647 w 1339"/>
              <a:gd name="T15" fmla="*/ 2147483647 h 1597"/>
              <a:gd name="T16" fmla="*/ 2147483647 w 1339"/>
              <a:gd name="T17" fmla="*/ 2147483647 h 1597"/>
              <a:gd name="T18" fmla="*/ 2147483647 w 1339"/>
              <a:gd name="T19" fmla="*/ 2147483647 h 1597"/>
              <a:gd name="T20" fmla="*/ 2147483647 w 1339"/>
              <a:gd name="T21" fmla="*/ 2147483647 h 1597"/>
              <a:gd name="T22" fmla="*/ 2147483647 w 1339"/>
              <a:gd name="T23" fmla="*/ 2147483647 h 1597"/>
              <a:gd name="T24" fmla="*/ 2147483647 w 1339"/>
              <a:gd name="T25" fmla="*/ 2147483647 h 1597"/>
              <a:gd name="T26" fmla="*/ 2147483647 w 1339"/>
              <a:gd name="T27" fmla="*/ 2147483647 h 1597"/>
              <a:gd name="T28" fmla="*/ 2147483647 w 1339"/>
              <a:gd name="T29" fmla="*/ 2147483647 h 1597"/>
              <a:gd name="T30" fmla="*/ 2147483647 w 1339"/>
              <a:gd name="T31" fmla="*/ 2147483647 h 1597"/>
              <a:gd name="T32" fmla="*/ 2147483647 w 1339"/>
              <a:gd name="T33" fmla="*/ 2147483647 h 1597"/>
              <a:gd name="T34" fmla="*/ 2147483647 w 1339"/>
              <a:gd name="T35" fmla="*/ 2147483647 h 1597"/>
              <a:gd name="T36" fmla="*/ 2147483647 w 1339"/>
              <a:gd name="T37" fmla="*/ 2147483647 h 1597"/>
              <a:gd name="T38" fmla="*/ 2147483647 w 1339"/>
              <a:gd name="T39" fmla="*/ 2147483647 h 1597"/>
              <a:gd name="T40" fmla="*/ 2147483647 w 1339"/>
              <a:gd name="T41" fmla="*/ 2147483647 h 1597"/>
              <a:gd name="T42" fmla="*/ 2147483647 w 1339"/>
              <a:gd name="T43" fmla="*/ 2147483647 h 1597"/>
              <a:gd name="T44" fmla="*/ 2147483647 w 1339"/>
              <a:gd name="T45" fmla="*/ 2147483647 h 1597"/>
              <a:gd name="T46" fmla="*/ 2147483647 w 1339"/>
              <a:gd name="T47" fmla="*/ 2147483647 h 1597"/>
              <a:gd name="T48" fmla="*/ 2147483647 w 1339"/>
              <a:gd name="T49" fmla="*/ 2147483647 h 1597"/>
              <a:gd name="T50" fmla="*/ 2147483647 w 1339"/>
              <a:gd name="T51" fmla="*/ 2147483647 h 1597"/>
              <a:gd name="T52" fmla="*/ 2147483647 w 1339"/>
              <a:gd name="T53" fmla="*/ 2147483647 h 1597"/>
              <a:gd name="T54" fmla="*/ 2147483647 w 1339"/>
              <a:gd name="T55" fmla="*/ 2147483647 h 1597"/>
              <a:gd name="T56" fmla="*/ 2147483647 w 1339"/>
              <a:gd name="T57" fmla="*/ 2147483647 h 1597"/>
              <a:gd name="T58" fmla="*/ 2147483647 w 1339"/>
              <a:gd name="T59" fmla="*/ 2147483647 h 1597"/>
              <a:gd name="T60" fmla="*/ 2147483647 w 1339"/>
              <a:gd name="T61" fmla="*/ 2147483647 h 1597"/>
              <a:gd name="T62" fmla="*/ 2147483647 w 1339"/>
              <a:gd name="T63" fmla="*/ 2147483647 h 1597"/>
              <a:gd name="T64" fmla="*/ 2147483647 w 1339"/>
              <a:gd name="T65" fmla="*/ 2147483647 h 1597"/>
              <a:gd name="T66" fmla="*/ 2147483647 w 1339"/>
              <a:gd name="T67" fmla="*/ 2147483647 h 1597"/>
              <a:gd name="T68" fmla="*/ 2147483647 w 1339"/>
              <a:gd name="T69" fmla="*/ 2147483647 h 1597"/>
              <a:gd name="T70" fmla="*/ 2147483647 w 1339"/>
              <a:gd name="T71" fmla="*/ 2147483647 h 1597"/>
              <a:gd name="T72" fmla="*/ 2147483647 w 1339"/>
              <a:gd name="T73" fmla="*/ 2147483647 h 1597"/>
              <a:gd name="T74" fmla="*/ 2147483647 w 1339"/>
              <a:gd name="T75" fmla="*/ 2147483647 h 1597"/>
              <a:gd name="T76" fmla="*/ 2147483647 w 1339"/>
              <a:gd name="T77" fmla="*/ 2147483647 h 1597"/>
              <a:gd name="T78" fmla="*/ 2147483647 w 1339"/>
              <a:gd name="T79" fmla="*/ 2147483647 h 1597"/>
              <a:gd name="T80" fmla="*/ 2147483647 w 1339"/>
              <a:gd name="T81" fmla="*/ 2147483647 h 1597"/>
              <a:gd name="T82" fmla="*/ 2147483647 w 1339"/>
              <a:gd name="T83" fmla="*/ 2147483647 h 1597"/>
              <a:gd name="T84" fmla="*/ 2147483647 w 1339"/>
              <a:gd name="T85" fmla="*/ 2147483647 h 1597"/>
              <a:gd name="T86" fmla="*/ 2147483647 w 1339"/>
              <a:gd name="T87" fmla="*/ 2147483647 h 1597"/>
              <a:gd name="T88" fmla="*/ 2147483647 w 1339"/>
              <a:gd name="T89" fmla="*/ 2147483647 h 1597"/>
              <a:gd name="T90" fmla="*/ 2147483647 w 1339"/>
              <a:gd name="T91" fmla="*/ 2147483647 h 1597"/>
              <a:gd name="T92" fmla="*/ 2147483647 w 1339"/>
              <a:gd name="T93" fmla="*/ 2147483647 h 159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339"/>
              <a:gd name="T142" fmla="*/ 0 h 1597"/>
              <a:gd name="T143" fmla="*/ 1339 w 1339"/>
              <a:gd name="T144" fmla="*/ 1597 h 159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339" h="1597">
                <a:moveTo>
                  <a:pt x="72" y="0"/>
                </a:moveTo>
                <a:lnTo>
                  <a:pt x="54" y="18"/>
                </a:lnTo>
                <a:lnTo>
                  <a:pt x="54" y="36"/>
                </a:lnTo>
                <a:lnTo>
                  <a:pt x="60" y="54"/>
                </a:lnTo>
                <a:lnTo>
                  <a:pt x="72" y="72"/>
                </a:lnTo>
                <a:lnTo>
                  <a:pt x="72" y="90"/>
                </a:lnTo>
                <a:lnTo>
                  <a:pt x="66" y="108"/>
                </a:lnTo>
                <a:lnTo>
                  <a:pt x="60" y="126"/>
                </a:lnTo>
                <a:lnTo>
                  <a:pt x="60" y="144"/>
                </a:lnTo>
                <a:lnTo>
                  <a:pt x="54" y="162"/>
                </a:lnTo>
                <a:lnTo>
                  <a:pt x="42" y="180"/>
                </a:lnTo>
                <a:lnTo>
                  <a:pt x="36" y="198"/>
                </a:lnTo>
                <a:lnTo>
                  <a:pt x="18" y="204"/>
                </a:lnTo>
                <a:lnTo>
                  <a:pt x="6" y="222"/>
                </a:lnTo>
                <a:lnTo>
                  <a:pt x="0" y="240"/>
                </a:lnTo>
                <a:lnTo>
                  <a:pt x="6" y="258"/>
                </a:lnTo>
                <a:lnTo>
                  <a:pt x="24" y="264"/>
                </a:lnTo>
                <a:lnTo>
                  <a:pt x="36" y="282"/>
                </a:lnTo>
                <a:lnTo>
                  <a:pt x="36" y="300"/>
                </a:lnTo>
                <a:lnTo>
                  <a:pt x="42" y="318"/>
                </a:lnTo>
                <a:lnTo>
                  <a:pt x="48" y="336"/>
                </a:lnTo>
                <a:lnTo>
                  <a:pt x="48" y="354"/>
                </a:lnTo>
                <a:lnTo>
                  <a:pt x="48" y="372"/>
                </a:lnTo>
                <a:lnTo>
                  <a:pt x="48" y="390"/>
                </a:lnTo>
                <a:lnTo>
                  <a:pt x="48" y="408"/>
                </a:lnTo>
                <a:lnTo>
                  <a:pt x="48" y="426"/>
                </a:lnTo>
                <a:lnTo>
                  <a:pt x="48" y="444"/>
                </a:lnTo>
                <a:lnTo>
                  <a:pt x="48" y="462"/>
                </a:lnTo>
                <a:lnTo>
                  <a:pt x="48" y="480"/>
                </a:lnTo>
                <a:lnTo>
                  <a:pt x="42" y="498"/>
                </a:lnTo>
                <a:lnTo>
                  <a:pt x="54" y="516"/>
                </a:lnTo>
                <a:lnTo>
                  <a:pt x="54" y="534"/>
                </a:lnTo>
                <a:lnTo>
                  <a:pt x="60" y="552"/>
                </a:lnTo>
                <a:lnTo>
                  <a:pt x="66" y="570"/>
                </a:lnTo>
                <a:lnTo>
                  <a:pt x="78" y="588"/>
                </a:lnTo>
                <a:lnTo>
                  <a:pt x="84" y="606"/>
                </a:lnTo>
                <a:lnTo>
                  <a:pt x="90" y="624"/>
                </a:lnTo>
                <a:lnTo>
                  <a:pt x="96" y="642"/>
                </a:lnTo>
                <a:lnTo>
                  <a:pt x="108" y="660"/>
                </a:lnTo>
                <a:lnTo>
                  <a:pt x="120" y="678"/>
                </a:lnTo>
                <a:lnTo>
                  <a:pt x="132" y="696"/>
                </a:lnTo>
                <a:lnTo>
                  <a:pt x="132" y="714"/>
                </a:lnTo>
                <a:lnTo>
                  <a:pt x="132" y="732"/>
                </a:lnTo>
                <a:lnTo>
                  <a:pt x="126" y="750"/>
                </a:lnTo>
                <a:lnTo>
                  <a:pt x="120" y="768"/>
                </a:lnTo>
                <a:lnTo>
                  <a:pt x="120" y="786"/>
                </a:lnTo>
                <a:lnTo>
                  <a:pt x="126" y="804"/>
                </a:lnTo>
                <a:lnTo>
                  <a:pt x="144" y="816"/>
                </a:lnTo>
                <a:lnTo>
                  <a:pt x="156" y="834"/>
                </a:lnTo>
                <a:lnTo>
                  <a:pt x="162" y="852"/>
                </a:lnTo>
                <a:lnTo>
                  <a:pt x="162" y="870"/>
                </a:lnTo>
                <a:lnTo>
                  <a:pt x="168" y="888"/>
                </a:lnTo>
                <a:lnTo>
                  <a:pt x="174" y="906"/>
                </a:lnTo>
                <a:lnTo>
                  <a:pt x="180" y="924"/>
                </a:lnTo>
                <a:lnTo>
                  <a:pt x="192" y="942"/>
                </a:lnTo>
                <a:lnTo>
                  <a:pt x="198" y="960"/>
                </a:lnTo>
                <a:lnTo>
                  <a:pt x="192" y="978"/>
                </a:lnTo>
                <a:lnTo>
                  <a:pt x="198" y="996"/>
                </a:lnTo>
                <a:lnTo>
                  <a:pt x="216" y="1008"/>
                </a:lnTo>
                <a:lnTo>
                  <a:pt x="234" y="1014"/>
                </a:lnTo>
                <a:lnTo>
                  <a:pt x="252" y="1026"/>
                </a:lnTo>
                <a:lnTo>
                  <a:pt x="264" y="1044"/>
                </a:lnTo>
                <a:lnTo>
                  <a:pt x="312" y="1056"/>
                </a:lnTo>
                <a:lnTo>
                  <a:pt x="330" y="1068"/>
                </a:lnTo>
                <a:lnTo>
                  <a:pt x="336" y="1086"/>
                </a:lnTo>
                <a:lnTo>
                  <a:pt x="348" y="1104"/>
                </a:lnTo>
                <a:lnTo>
                  <a:pt x="366" y="1116"/>
                </a:lnTo>
                <a:lnTo>
                  <a:pt x="372" y="1134"/>
                </a:lnTo>
                <a:lnTo>
                  <a:pt x="390" y="1146"/>
                </a:lnTo>
                <a:lnTo>
                  <a:pt x="402" y="1164"/>
                </a:lnTo>
                <a:lnTo>
                  <a:pt x="420" y="1176"/>
                </a:lnTo>
                <a:lnTo>
                  <a:pt x="432" y="1200"/>
                </a:lnTo>
                <a:lnTo>
                  <a:pt x="444" y="1218"/>
                </a:lnTo>
                <a:lnTo>
                  <a:pt x="450" y="1236"/>
                </a:lnTo>
                <a:lnTo>
                  <a:pt x="468" y="1254"/>
                </a:lnTo>
                <a:lnTo>
                  <a:pt x="480" y="1272"/>
                </a:lnTo>
                <a:lnTo>
                  <a:pt x="498" y="1284"/>
                </a:lnTo>
                <a:lnTo>
                  <a:pt x="510" y="1302"/>
                </a:lnTo>
                <a:lnTo>
                  <a:pt x="522" y="1320"/>
                </a:lnTo>
                <a:lnTo>
                  <a:pt x="744" y="1344"/>
                </a:lnTo>
                <a:lnTo>
                  <a:pt x="750" y="1362"/>
                </a:lnTo>
                <a:lnTo>
                  <a:pt x="744" y="1380"/>
                </a:lnTo>
                <a:lnTo>
                  <a:pt x="1176" y="1584"/>
                </a:lnTo>
                <a:lnTo>
                  <a:pt x="1158" y="1584"/>
                </a:lnTo>
                <a:lnTo>
                  <a:pt x="1176" y="1590"/>
                </a:lnTo>
                <a:lnTo>
                  <a:pt x="1194" y="1584"/>
                </a:lnTo>
                <a:lnTo>
                  <a:pt x="1212" y="1584"/>
                </a:lnTo>
                <a:lnTo>
                  <a:pt x="1230" y="1584"/>
                </a:lnTo>
                <a:lnTo>
                  <a:pt x="1248" y="1584"/>
                </a:lnTo>
                <a:lnTo>
                  <a:pt x="1266" y="1584"/>
                </a:lnTo>
                <a:lnTo>
                  <a:pt x="1284" y="1584"/>
                </a:lnTo>
                <a:lnTo>
                  <a:pt x="1302" y="1590"/>
                </a:lnTo>
                <a:lnTo>
                  <a:pt x="1320" y="1596"/>
                </a:lnTo>
                <a:lnTo>
                  <a:pt x="1338" y="1584"/>
                </a:lnTo>
                <a:lnTo>
                  <a:pt x="1320" y="1584"/>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8324" name="Oval 163"/>
          <p:cNvSpPr>
            <a:spLocks noChangeArrowheads="1"/>
          </p:cNvSpPr>
          <p:nvPr/>
        </p:nvSpPr>
        <p:spPr bwMode="auto">
          <a:xfrm>
            <a:off x="927100" y="3289300"/>
            <a:ext cx="215900" cy="215900"/>
          </a:xfrm>
          <a:prstGeom prst="ellipse">
            <a:avLst/>
          </a:prstGeom>
          <a:solidFill>
            <a:srgbClr val="F81A1A"/>
          </a:solidFill>
          <a:ln w="12700">
            <a:solidFill>
              <a:schemeClr val="tx1"/>
            </a:solidFill>
            <a:round/>
            <a:headEnd/>
            <a:tailEnd/>
          </a:ln>
        </p:spPr>
        <p:txBody>
          <a:bodyPr wrap="none" anchor="ctr"/>
          <a:lstStyle/>
          <a:p>
            <a:endParaRPr lang="en-US"/>
          </a:p>
        </p:txBody>
      </p:sp>
      <p:sp>
        <p:nvSpPr>
          <p:cNvPr id="117" name="Freeform 63"/>
          <p:cNvSpPr>
            <a:spLocks/>
          </p:cNvSpPr>
          <p:nvPr/>
        </p:nvSpPr>
        <p:spPr bwMode="auto">
          <a:xfrm>
            <a:off x="2979737" y="4870450"/>
            <a:ext cx="2574925" cy="1231900"/>
          </a:xfrm>
          <a:custGeom>
            <a:avLst/>
            <a:gdLst>
              <a:gd name="T0" fmla="*/ 2147483647 w 1622"/>
              <a:gd name="T1" fmla="*/ 2147483647 h 776"/>
              <a:gd name="T2" fmla="*/ 2147483647 w 1622"/>
              <a:gd name="T3" fmla="*/ 2147483647 h 776"/>
              <a:gd name="T4" fmla="*/ 2147483647 w 1622"/>
              <a:gd name="T5" fmla="*/ 2147483647 h 776"/>
              <a:gd name="T6" fmla="*/ 2147483647 w 1622"/>
              <a:gd name="T7" fmla="*/ 2147483647 h 776"/>
              <a:gd name="T8" fmla="*/ 2147483647 w 1622"/>
              <a:gd name="T9" fmla="*/ 2147483647 h 776"/>
              <a:gd name="T10" fmla="*/ 2147483647 w 1622"/>
              <a:gd name="T11" fmla="*/ 2147483647 h 776"/>
              <a:gd name="T12" fmla="*/ 2147483647 w 1622"/>
              <a:gd name="T13" fmla="*/ 2147483647 h 776"/>
              <a:gd name="T14" fmla="*/ 2147483647 w 1622"/>
              <a:gd name="T15" fmla="*/ 2147483647 h 776"/>
              <a:gd name="T16" fmla="*/ 2147483647 w 1622"/>
              <a:gd name="T17" fmla="*/ 2147483647 h 776"/>
              <a:gd name="T18" fmla="*/ 2147483647 w 1622"/>
              <a:gd name="T19" fmla="*/ 2147483647 h 776"/>
              <a:gd name="T20" fmla="*/ 2147483647 w 1622"/>
              <a:gd name="T21" fmla="*/ 2147483647 h 776"/>
              <a:gd name="T22" fmla="*/ 2147483647 w 1622"/>
              <a:gd name="T23" fmla="*/ 2147483647 h 776"/>
              <a:gd name="T24" fmla="*/ 2147483647 w 1622"/>
              <a:gd name="T25" fmla="*/ 2147483647 h 776"/>
              <a:gd name="T26" fmla="*/ 2147483647 w 1622"/>
              <a:gd name="T27" fmla="*/ 2147483647 h 776"/>
              <a:gd name="T28" fmla="*/ 2147483647 w 1622"/>
              <a:gd name="T29" fmla="*/ 2147483647 h 776"/>
              <a:gd name="T30" fmla="*/ 2147483647 w 1622"/>
              <a:gd name="T31" fmla="*/ 2147483647 h 776"/>
              <a:gd name="T32" fmla="*/ 2147483647 w 1622"/>
              <a:gd name="T33" fmla="*/ 2147483647 h 776"/>
              <a:gd name="T34" fmla="*/ 2147483647 w 1622"/>
              <a:gd name="T35" fmla="*/ 2147483647 h 776"/>
              <a:gd name="T36" fmla="*/ 2147483647 w 1622"/>
              <a:gd name="T37" fmla="*/ 2147483647 h 776"/>
              <a:gd name="T38" fmla="*/ 2147483647 w 1622"/>
              <a:gd name="T39" fmla="*/ 2147483647 h 776"/>
              <a:gd name="T40" fmla="*/ 2147483647 w 1622"/>
              <a:gd name="T41" fmla="*/ 2147483647 h 776"/>
              <a:gd name="T42" fmla="*/ 2147483647 w 1622"/>
              <a:gd name="T43" fmla="*/ 2147483647 h 776"/>
              <a:gd name="T44" fmla="*/ 2147483647 w 1622"/>
              <a:gd name="T45" fmla="*/ 2147483647 h 776"/>
              <a:gd name="T46" fmla="*/ 2147483647 w 1622"/>
              <a:gd name="T47" fmla="*/ 2147483647 h 776"/>
              <a:gd name="T48" fmla="*/ 2147483647 w 1622"/>
              <a:gd name="T49" fmla="*/ 2147483647 h 776"/>
              <a:gd name="T50" fmla="*/ 2147483647 w 1622"/>
              <a:gd name="T51" fmla="*/ 2147483647 h 776"/>
              <a:gd name="T52" fmla="*/ 2147483647 w 1622"/>
              <a:gd name="T53" fmla="*/ 2147483647 h 776"/>
              <a:gd name="T54" fmla="*/ 2147483647 w 1622"/>
              <a:gd name="T55" fmla="*/ 2147483647 h 776"/>
              <a:gd name="T56" fmla="*/ 2147483647 w 1622"/>
              <a:gd name="T57" fmla="*/ 2147483647 h 776"/>
              <a:gd name="T58" fmla="*/ 2147483647 w 1622"/>
              <a:gd name="T59" fmla="*/ 2147483647 h 776"/>
              <a:gd name="T60" fmla="*/ 2147483647 w 1622"/>
              <a:gd name="T61" fmla="*/ 2147483647 h 776"/>
              <a:gd name="T62" fmla="*/ 2147483647 w 1622"/>
              <a:gd name="T63" fmla="*/ 2147483647 h 776"/>
              <a:gd name="T64" fmla="*/ 2147483647 w 1622"/>
              <a:gd name="T65" fmla="*/ 2147483647 h 776"/>
              <a:gd name="T66" fmla="*/ 2147483647 w 1622"/>
              <a:gd name="T67" fmla="*/ 2147483647 h 776"/>
              <a:gd name="T68" fmla="*/ 2147483647 w 1622"/>
              <a:gd name="T69" fmla="*/ 2147483647 h 776"/>
              <a:gd name="T70" fmla="*/ 2147483647 w 1622"/>
              <a:gd name="T71" fmla="*/ 2147483647 h 776"/>
              <a:gd name="T72" fmla="*/ 2147483647 w 1622"/>
              <a:gd name="T73" fmla="*/ 2147483647 h 776"/>
              <a:gd name="T74" fmla="*/ 2147483647 w 1622"/>
              <a:gd name="T75" fmla="*/ 2147483647 h 776"/>
              <a:gd name="T76" fmla="*/ 2147483647 w 1622"/>
              <a:gd name="T77" fmla="*/ 2147483647 h 776"/>
              <a:gd name="T78" fmla="*/ 2147483647 w 1622"/>
              <a:gd name="T79" fmla="*/ 2147483647 h 776"/>
              <a:gd name="T80" fmla="*/ 2147483647 w 1622"/>
              <a:gd name="T81" fmla="*/ 0 h 776"/>
              <a:gd name="T82" fmla="*/ 2147483647 w 1622"/>
              <a:gd name="T83" fmla="*/ 0 h 776"/>
              <a:gd name="T84" fmla="*/ 2147483647 w 1622"/>
              <a:gd name="T85" fmla="*/ 2147483647 h 776"/>
              <a:gd name="T86" fmla="*/ 2147483647 w 1622"/>
              <a:gd name="T87" fmla="*/ 2147483647 h 776"/>
              <a:gd name="T88" fmla="*/ 2147483647 w 1622"/>
              <a:gd name="T89" fmla="*/ 2147483647 h 776"/>
              <a:gd name="T90" fmla="*/ 0 w 1622"/>
              <a:gd name="T91" fmla="*/ 2147483647 h 7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2"/>
              <a:gd name="T139" fmla="*/ 0 h 776"/>
              <a:gd name="T140" fmla="*/ 1622 w 1622"/>
              <a:gd name="T141" fmla="*/ 776 h 7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2" h="776">
                <a:moveTo>
                  <a:pt x="1621" y="287"/>
                </a:moveTo>
                <a:lnTo>
                  <a:pt x="1604" y="295"/>
                </a:lnTo>
                <a:lnTo>
                  <a:pt x="1598" y="311"/>
                </a:lnTo>
                <a:lnTo>
                  <a:pt x="1593" y="327"/>
                </a:lnTo>
                <a:lnTo>
                  <a:pt x="1587" y="344"/>
                </a:lnTo>
                <a:lnTo>
                  <a:pt x="1571" y="349"/>
                </a:lnTo>
                <a:lnTo>
                  <a:pt x="1554" y="355"/>
                </a:lnTo>
                <a:lnTo>
                  <a:pt x="1538" y="360"/>
                </a:lnTo>
                <a:lnTo>
                  <a:pt x="1522" y="371"/>
                </a:lnTo>
                <a:lnTo>
                  <a:pt x="1505" y="376"/>
                </a:lnTo>
                <a:lnTo>
                  <a:pt x="1489" y="376"/>
                </a:lnTo>
                <a:lnTo>
                  <a:pt x="1473" y="376"/>
                </a:lnTo>
                <a:lnTo>
                  <a:pt x="1456" y="387"/>
                </a:lnTo>
                <a:lnTo>
                  <a:pt x="1440" y="398"/>
                </a:lnTo>
                <a:lnTo>
                  <a:pt x="1424" y="409"/>
                </a:lnTo>
                <a:lnTo>
                  <a:pt x="1413" y="426"/>
                </a:lnTo>
                <a:lnTo>
                  <a:pt x="1396" y="431"/>
                </a:lnTo>
                <a:lnTo>
                  <a:pt x="1380" y="442"/>
                </a:lnTo>
                <a:lnTo>
                  <a:pt x="1364" y="447"/>
                </a:lnTo>
                <a:lnTo>
                  <a:pt x="1347" y="453"/>
                </a:lnTo>
                <a:lnTo>
                  <a:pt x="1331" y="464"/>
                </a:lnTo>
                <a:lnTo>
                  <a:pt x="1314" y="469"/>
                </a:lnTo>
                <a:lnTo>
                  <a:pt x="1298" y="480"/>
                </a:lnTo>
                <a:lnTo>
                  <a:pt x="1287" y="496"/>
                </a:lnTo>
                <a:lnTo>
                  <a:pt x="1271" y="507"/>
                </a:lnTo>
                <a:lnTo>
                  <a:pt x="1254" y="524"/>
                </a:lnTo>
                <a:lnTo>
                  <a:pt x="1244" y="540"/>
                </a:lnTo>
                <a:lnTo>
                  <a:pt x="1244" y="556"/>
                </a:lnTo>
                <a:lnTo>
                  <a:pt x="1244" y="573"/>
                </a:lnTo>
                <a:lnTo>
                  <a:pt x="1238" y="589"/>
                </a:lnTo>
                <a:lnTo>
                  <a:pt x="1238" y="606"/>
                </a:lnTo>
                <a:lnTo>
                  <a:pt x="1233" y="622"/>
                </a:lnTo>
                <a:lnTo>
                  <a:pt x="1233" y="638"/>
                </a:lnTo>
                <a:lnTo>
                  <a:pt x="1227" y="655"/>
                </a:lnTo>
                <a:lnTo>
                  <a:pt x="1227" y="671"/>
                </a:lnTo>
                <a:lnTo>
                  <a:pt x="1227" y="687"/>
                </a:lnTo>
                <a:lnTo>
                  <a:pt x="1227" y="709"/>
                </a:lnTo>
                <a:lnTo>
                  <a:pt x="1227" y="726"/>
                </a:lnTo>
                <a:lnTo>
                  <a:pt x="1227" y="742"/>
                </a:lnTo>
                <a:lnTo>
                  <a:pt x="1227" y="758"/>
                </a:lnTo>
                <a:lnTo>
                  <a:pt x="1227" y="775"/>
                </a:lnTo>
                <a:lnTo>
                  <a:pt x="1211" y="775"/>
                </a:lnTo>
                <a:lnTo>
                  <a:pt x="1194" y="775"/>
                </a:lnTo>
                <a:lnTo>
                  <a:pt x="1178" y="775"/>
                </a:lnTo>
                <a:lnTo>
                  <a:pt x="1162" y="775"/>
                </a:lnTo>
                <a:lnTo>
                  <a:pt x="1145" y="764"/>
                </a:lnTo>
                <a:lnTo>
                  <a:pt x="1129" y="758"/>
                </a:lnTo>
                <a:lnTo>
                  <a:pt x="1113" y="753"/>
                </a:lnTo>
                <a:lnTo>
                  <a:pt x="1096" y="742"/>
                </a:lnTo>
                <a:lnTo>
                  <a:pt x="1080" y="736"/>
                </a:lnTo>
                <a:lnTo>
                  <a:pt x="1064" y="736"/>
                </a:lnTo>
                <a:lnTo>
                  <a:pt x="1047" y="736"/>
                </a:lnTo>
                <a:lnTo>
                  <a:pt x="1036" y="720"/>
                </a:lnTo>
                <a:lnTo>
                  <a:pt x="1020" y="709"/>
                </a:lnTo>
                <a:lnTo>
                  <a:pt x="1009" y="693"/>
                </a:lnTo>
                <a:lnTo>
                  <a:pt x="993" y="682"/>
                </a:lnTo>
                <a:lnTo>
                  <a:pt x="982" y="666"/>
                </a:lnTo>
                <a:lnTo>
                  <a:pt x="971" y="649"/>
                </a:lnTo>
                <a:lnTo>
                  <a:pt x="982" y="633"/>
                </a:lnTo>
                <a:lnTo>
                  <a:pt x="987" y="616"/>
                </a:lnTo>
                <a:lnTo>
                  <a:pt x="993" y="600"/>
                </a:lnTo>
                <a:lnTo>
                  <a:pt x="982" y="584"/>
                </a:lnTo>
                <a:lnTo>
                  <a:pt x="965" y="567"/>
                </a:lnTo>
                <a:lnTo>
                  <a:pt x="960" y="551"/>
                </a:lnTo>
                <a:lnTo>
                  <a:pt x="944" y="540"/>
                </a:lnTo>
                <a:lnTo>
                  <a:pt x="927" y="524"/>
                </a:lnTo>
                <a:lnTo>
                  <a:pt x="916" y="507"/>
                </a:lnTo>
                <a:lnTo>
                  <a:pt x="905" y="491"/>
                </a:lnTo>
                <a:lnTo>
                  <a:pt x="900" y="475"/>
                </a:lnTo>
                <a:lnTo>
                  <a:pt x="894" y="458"/>
                </a:lnTo>
                <a:lnTo>
                  <a:pt x="884" y="442"/>
                </a:lnTo>
                <a:lnTo>
                  <a:pt x="878" y="426"/>
                </a:lnTo>
                <a:lnTo>
                  <a:pt x="873" y="409"/>
                </a:lnTo>
                <a:lnTo>
                  <a:pt x="867" y="393"/>
                </a:lnTo>
                <a:lnTo>
                  <a:pt x="856" y="376"/>
                </a:lnTo>
                <a:lnTo>
                  <a:pt x="840" y="366"/>
                </a:lnTo>
                <a:lnTo>
                  <a:pt x="824" y="355"/>
                </a:lnTo>
                <a:lnTo>
                  <a:pt x="813" y="338"/>
                </a:lnTo>
                <a:lnTo>
                  <a:pt x="796" y="333"/>
                </a:lnTo>
                <a:lnTo>
                  <a:pt x="780" y="322"/>
                </a:lnTo>
                <a:lnTo>
                  <a:pt x="764" y="322"/>
                </a:lnTo>
                <a:lnTo>
                  <a:pt x="747" y="327"/>
                </a:lnTo>
                <a:lnTo>
                  <a:pt x="731" y="327"/>
                </a:lnTo>
                <a:lnTo>
                  <a:pt x="714" y="316"/>
                </a:lnTo>
                <a:lnTo>
                  <a:pt x="698" y="311"/>
                </a:lnTo>
                <a:lnTo>
                  <a:pt x="682" y="316"/>
                </a:lnTo>
                <a:lnTo>
                  <a:pt x="665" y="327"/>
                </a:lnTo>
                <a:lnTo>
                  <a:pt x="654" y="344"/>
                </a:lnTo>
                <a:lnTo>
                  <a:pt x="644" y="360"/>
                </a:lnTo>
                <a:lnTo>
                  <a:pt x="633" y="376"/>
                </a:lnTo>
                <a:lnTo>
                  <a:pt x="622" y="393"/>
                </a:lnTo>
                <a:lnTo>
                  <a:pt x="605" y="398"/>
                </a:lnTo>
                <a:lnTo>
                  <a:pt x="589" y="398"/>
                </a:lnTo>
                <a:lnTo>
                  <a:pt x="573" y="393"/>
                </a:lnTo>
                <a:lnTo>
                  <a:pt x="556" y="387"/>
                </a:lnTo>
                <a:lnTo>
                  <a:pt x="540" y="371"/>
                </a:lnTo>
                <a:lnTo>
                  <a:pt x="524" y="366"/>
                </a:lnTo>
                <a:lnTo>
                  <a:pt x="507" y="355"/>
                </a:lnTo>
                <a:lnTo>
                  <a:pt x="491" y="349"/>
                </a:lnTo>
                <a:lnTo>
                  <a:pt x="474" y="338"/>
                </a:lnTo>
                <a:lnTo>
                  <a:pt x="464" y="322"/>
                </a:lnTo>
                <a:lnTo>
                  <a:pt x="453" y="306"/>
                </a:lnTo>
                <a:lnTo>
                  <a:pt x="442" y="289"/>
                </a:lnTo>
                <a:lnTo>
                  <a:pt x="431" y="273"/>
                </a:lnTo>
                <a:lnTo>
                  <a:pt x="425" y="256"/>
                </a:lnTo>
                <a:lnTo>
                  <a:pt x="414" y="240"/>
                </a:lnTo>
                <a:lnTo>
                  <a:pt x="398" y="229"/>
                </a:lnTo>
                <a:lnTo>
                  <a:pt x="387" y="213"/>
                </a:lnTo>
                <a:lnTo>
                  <a:pt x="376" y="196"/>
                </a:lnTo>
                <a:lnTo>
                  <a:pt x="371" y="180"/>
                </a:lnTo>
                <a:lnTo>
                  <a:pt x="365" y="164"/>
                </a:lnTo>
                <a:lnTo>
                  <a:pt x="360" y="147"/>
                </a:lnTo>
                <a:lnTo>
                  <a:pt x="344" y="142"/>
                </a:lnTo>
                <a:lnTo>
                  <a:pt x="327" y="131"/>
                </a:lnTo>
                <a:lnTo>
                  <a:pt x="311" y="120"/>
                </a:lnTo>
                <a:lnTo>
                  <a:pt x="300" y="104"/>
                </a:lnTo>
                <a:lnTo>
                  <a:pt x="294" y="87"/>
                </a:lnTo>
                <a:lnTo>
                  <a:pt x="289" y="71"/>
                </a:lnTo>
                <a:lnTo>
                  <a:pt x="284" y="55"/>
                </a:lnTo>
                <a:lnTo>
                  <a:pt x="278" y="38"/>
                </a:lnTo>
                <a:lnTo>
                  <a:pt x="267" y="22"/>
                </a:lnTo>
                <a:lnTo>
                  <a:pt x="251" y="11"/>
                </a:lnTo>
                <a:lnTo>
                  <a:pt x="234" y="0"/>
                </a:lnTo>
                <a:lnTo>
                  <a:pt x="218" y="0"/>
                </a:lnTo>
                <a:lnTo>
                  <a:pt x="202" y="0"/>
                </a:lnTo>
                <a:lnTo>
                  <a:pt x="185" y="0"/>
                </a:lnTo>
                <a:lnTo>
                  <a:pt x="169" y="6"/>
                </a:lnTo>
                <a:lnTo>
                  <a:pt x="153" y="16"/>
                </a:lnTo>
                <a:lnTo>
                  <a:pt x="136" y="16"/>
                </a:lnTo>
                <a:lnTo>
                  <a:pt x="120" y="27"/>
                </a:lnTo>
                <a:lnTo>
                  <a:pt x="104" y="38"/>
                </a:lnTo>
                <a:lnTo>
                  <a:pt x="87" y="49"/>
                </a:lnTo>
                <a:lnTo>
                  <a:pt x="76" y="66"/>
                </a:lnTo>
                <a:lnTo>
                  <a:pt x="65" y="82"/>
                </a:lnTo>
                <a:lnTo>
                  <a:pt x="49" y="76"/>
                </a:lnTo>
                <a:lnTo>
                  <a:pt x="33" y="66"/>
                </a:lnTo>
                <a:lnTo>
                  <a:pt x="16" y="55"/>
                </a:lnTo>
                <a:lnTo>
                  <a:pt x="0" y="49"/>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18" name="Freeform 66"/>
          <p:cNvSpPr>
            <a:spLocks/>
          </p:cNvSpPr>
          <p:nvPr/>
        </p:nvSpPr>
        <p:spPr bwMode="auto">
          <a:xfrm>
            <a:off x="3944937" y="3670300"/>
            <a:ext cx="295275" cy="1741488"/>
          </a:xfrm>
          <a:custGeom>
            <a:avLst/>
            <a:gdLst>
              <a:gd name="T0" fmla="*/ 2147483647 w 186"/>
              <a:gd name="T1" fmla="*/ 2147483647 h 1097"/>
              <a:gd name="T2" fmla="*/ 2147483647 w 186"/>
              <a:gd name="T3" fmla="*/ 2147483647 h 1097"/>
              <a:gd name="T4" fmla="*/ 2147483647 w 186"/>
              <a:gd name="T5" fmla="*/ 2147483647 h 1097"/>
              <a:gd name="T6" fmla="*/ 2147483647 w 186"/>
              <a:gd name="T7" fmla="*/ 2147483647 h 1097"/>
              <a:gd name="T8" fmla="*/ 2147483647 w 186"/>
              <a:gd name="T9" fmla="*/ 2147483647 h 1097"/>
              <a:gd name="T10" fmla="*/ 2147483647 w 186"/>
              <a:gd name="T11" fmla="*/ 2147483647 h 1097"/>
              <a:gd name="T12" fmla="*/ 2147483647 w 186"/>
              <a:gd name="T13" fmla="*/ 2147483647 h 1097"/>
              <a:gd name="T14" fmla="*/ 2147483647 w 186"/>
              <a:gd name="T15" fmla="*/ 2147483647 h 1097"/>
              <a:gd name="T16" fmla="*/ 2147483647 w 186"/>
              <a:gd name="T17" fmla="*/ 2147483647 h 1097"/>
              <a:gd name="T18" fmla="*/ 2147483647 w 186"/>
              <a:gd name="T19" fmla="*/ 2147483647 h 1097"/>
              <a:gd name="T20" fmla="*/ 2147483647 w 186"/>
              <a:gd name="T21" fmla="*/ 2147483647 h 1097"/>
              <a:gd name="T22" fmla="*/ 2147483647 w 186"/>
              <a:gd name="T23" fmla="*/ 2147483647 h 1097"/>
              <a:gd name="T24" fmla="*/ 2147483647 w 186"/>
              <a:gd name="T25" fmla="*/ 2147483647 h 1097"/>
              <a:gd name="T26" fmla="*/ 2147483647 w 186"/>
              <a:gd name="T27" fmla="*/ 2147483647 h 1097"/>
              <a:gd name="T28" fmla="*/ 2147483647 w 186"/>
              <a:gd name="T29" fmla="*/ 2147483647 h 1097"/>
              <a:gd name="T30" fmla="*/ 2147483647 w 186"/>
              <a:gd name="T31" fmla="*/ 2147483647 h 1097"/>
              <a:gd name="T32" fmla="*/ 2147483647 w 186"/>
              <a:gd name="T33" fmla="*/ 2147483647 h 1097"/>
              <a:gd name="T34" fmla="*/ 2147483647 w 186"/>
              <a:gd name="T35" fmla="*/ 2147483647 h 1097"/>
              <a:gd name="T36" fmla="*/ 2147483647 w 186"/>
              <a:gd name="T37" fmla="*/ 2147483647 h 1097"/>
              <a:gd name="T38" fmla="*/ 2147483647 w 186"/>
              <a:gd name="T39" fmla="*/ 2147483647 h 1097"/>
              <a:gd name="T40" fmla="*/ 2147483647 w 186"/>
              <a:gd name="T41" fmla="*/ 2147483647 h 1097"/>
              <a:gd name="T42" fmla="*/ 2147483647 w 186"/>
              <a:gd name="T43" fmla="*/ 2147483647 h 1097"/>
              <a:gd name="T44" fmla="*/ 2147483647 w 186"/>
              <a:gd name="T45" fmla="*/ 2147483647 h 1097"/>
              <a:gd name="T46" fmla="*/ 0 w 186"/>
              <a:gd name="T47" fmla="*/ 2147483647 h 1097"/>
              <a:gd name="T48" fmla="*/ 2147483647 w 186"/>
              <a:gd name="T49" fmla="*/ 2147483647 h 1097"/>
              <a:gd name="T50" fmla="*/ 2147483647 w 186"/>
              <a:gd name="T51" fmla="*/ 2147483647 h 1097"/>
              <a:gd name="T52" fmla="*/ 2147483647 w 186"/>
              <a:gd name="T53" fmla="*/ 2147483647 h 1097"/>
              <a:gd name="T54" fmla="*/ 2147483647 w 186"/>
              <a:gd name="T55" fmla="*/ 2147483647 h 1097"/>
              <a:gd name="T56" fmla="*/ 2147483647 w 186"/>
              <a:gd name="T57" fmla="*/ 2147483647 h 1097"/>
              <a:gd name="T58" fmla="*/ 2147483647 w 186"/>
              <a:gd name="T59" fmla="*/ 2147483647 h 1097"/>
              <a:gd name="T60" fmla="*/ 2147483647 w 186"/>
              <a:gd name="T61" fmla="*/ 2147483647 h 1097"/>
              <a:gd name="T62" fmla="*/ 2147483647 w 186"/>
              <a:gd name="T63" fmla="*/ 2147483647 h 1097"/>
              <a:gd name="T64" fmla="*/ 2147483647 w 186"/>
              <a:gd name="T65" fmla="*/ 2147483647 h 1097"/>
              <a:gd name="T66" fmla="*/ 2147483647 w 186"/>
              <a:gd name="T67" fmla="*/ 2147483647 h 1097"/>
              <a:gd name="T68" fmla="*/ 2147483647 w 186"/>
              <a:gd name="T69" fmla="*/ 2147483647 h 1097"/>
              <a:gd name="T70" fmla="*/ 2147483647 w 186"/>
              <a:gd name="T71" fmla="*/ 2147483647 h 1097"/>
              <a:gd name="T72" fmla="*/ 2147483647 w 186"/>
              <a:gd name="T73" fmla="*/ 2147483647 h 1097"/>
              <a:gd name="T74" fmla="*/ 2147483647 w 186"/>
              <a:gd name="T75" fmla="*/ 2147483647 h 1097"/>
              <a:gd name="T76" fmla="*/ 2147483647 w 186"/>
              <a:gd name="T77" fmla="*/ 2147483647 h 1097"/>
              <a:gd name="T78" fmla="*/ 2147483647 w 186"/>
              <a:gd name="T79" fmla="*/ 2147483647 h 1097"/>
              <a:gd name="T80" fmla="*/ 2147483647 w 186"/>
              <a:gd name="T81" fmla="*/ 0 h 10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6"/>
              <a:gd name="T124" fmla="*/ 0 h 1097"/>
              <a:gd name="T125" fmla="*/ 186 w 186"/>
              <a:gd name="T126" fmla="*/ 1097 h 109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6" h="1097">
                <a:moveTo>
                  <a:pt x="183" y="1096"/>
                </a:moveTo>
                <a:lnTo>
                  <a:pt x="169" y="1077"/>
                </a:lnTo>
                <a:lnTo>
                  <a:pt x="169" y="1061"/>
                </a:lnTo>
                <a:lnTo>
                  <a:pt x="180" y="1045"/>
                </a:lnTo>
                <a:lnTo>
                  <a:pt x="180" y="1028"/>
                </a:lnTo>
                <a:lnTo>
                  <a:pt x="180" y="1012"/>
                </a:lnTo>
                <a:lnTo>
                  <a:pt x="180" y="996"/>
                </a:lnTo>
                <a:lnTo>
                  <a:pt x="185" y="979"/>
                </a:lnTo>
                <a:lnTo>
                  <a:pt x="185" y="963"/>
                </a:lnTo>
                <a:lnTo>
                  <a:pt x="185" y="947"/>
                </a:lnTo>
                <a:lnTo>
                  <a:pt x="174" y="930"/>
                </a:lnTo>
                <a:lnTo>
                  <a:pt x="158" y="919"/>
                </a:lnTo>
                <a:lnTo>
                  <a:pt x="147" y="903"/>
                </a:lnTo>
                <a:lnTo>
                  <a:pt x="131" y="903"/>
                </a:lnTo>
                <a:lnTo>
                  <a:pt x="114" y="897"/>
                </a:lnTo>
                <a:lnTo>
                  <a:pt x="98" y="897"/>
                </a:lnTo>
                <a:lnTo>
                  <a:pt x="87" y="881"/>
                </a:lnTo>
                <a:lnTo>
                  <a:pt x="71" y="870"/>
                </a:lnTo>
                <a:lnTo>
                  <a:pt x="60" y="854"/>
                </a:lnTo>
                <a:lnTo>
                  <a:pt x="43" y="843"/>
                </a:lnTo>
                <a:lnTo>
                  <a:pt x="32" y="827"/>
                </a:lnTo>
                <a:lnTo>
                  <a:pt x="22" y="810"/>
                </a:lnTo>
                <a:lnTo>
                  <a:pt x="5" y="799"/>
                </a:lnTo>
                <a:lnTo>
                  <a:pt x="0" y="783"/>
                </a:lnTo>
                <a:lnTo>
                  <a:pt x="39" y="184"/>
                </a:lnTo>
                <a:lnTo>
                  <a:pt x="27" y="167"/>
                </a:lnTo>
                <a:lnTo>
                  <a:pt x="43" y="167"/>
                </a:lnTo>
                <a:lnTo>
                  <a:pt x="60" y="167"/>
                </a:lnTo>
                <a:lnTo>
                  <a:pt x="76" y="172"/>
                </a:lnTo>
                <a:lnTo>
                  <a:pt x="92" y="172"/>
                </a:lnTo>
                <a:lnTo>
                  <a:pt x="109" y="167"/>
                </a:lnTo>
                <a:lnTo>
                  <a:pt x="120" y="150"/>
                </a:lnTo>
                <a:lnTo>
                  <a:pt x="120" y="134"/>
                </a:lnTo>
                <a:lnTo>
                  <a:pt x="120" y="117"/>
                </a:lnTo>
                <a:lnTo>
                  <a:pt x="120" y="101"/>
                </a:lnTo>
                <a:lnTo>
                  <a:pt x="131" y="85"/>
                </a:lnTo>
                <a:lnTo>
                  <a:pt x="131" y="68"/>
                </a:lnTo>
                <a:lnTo>
                  <a:pt x="131" y="52"/>
                </a:lnTo>
                <a:lnTo>
                  <a:pt x="131" y="36"/>
                </a:lnTo>
                <a:lnTo>
                  <a:pt x="125" y="19"/>
                </a:lnTo>
                <a:lnTo>
                  <a:pt x="119" y="0"/>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20" name="Freeform 83"/>
          <p:cNvSpPr>
            <a:spLocks/>
          </p:cNvSpPr>
          <p:nvPr/>
        </p:nvSpPr>
        <p:spPr bwMode="auto">
          <a:xfrm>
            <a:off x="6088062" y="2971800"/>
            <a:ext cx="1303338" cy="1385888"/>
          </a:xfrm>
          <a:custGeom>
            <a:avLst/>
            <a:gdLst>
              <a:gd name="T0" fmla="*/ 2147483647 w 817"/>
              <a:gd name="T1" fmla="*/ 2147483647 h 829"/>
              <a:gd name="T2" fmla="*/ 2147483647 w 817"/>
              <a:gd name="T3" fmla="*/ 2147483647 h 829"/>
              <a:gd name="T4" fmla="*/ 2147483647 w 817"/>
              <a:gd name="T5" fmla="*/ 2147483647 h 829"/>
              <a:gd name="T6" fmla="*/ 2147483647 w 817"/>
              <a:gd name="T7" fmla="*/ 2147483647 h 829"/>
              <a:gd name="T8" fmla="*/ 2147483647 w 817"/>
              <a:gd name="T9" fmla="*/ 2147483647 h 829"/>
              <a:gd name="T10" fmla="*/ 2147483647 w 817"/>
              <a:gd name="T11" fmla="*/ 2147483647 h 829"/>
              <a:gd name="T12" fmla="*/ 2147483647 w 817"/>
              <a:gd name="T13" fmla="*/ 2147483647 h 829"/>
              <a:gd name="T14" fmla="*/ 2147483647 w 817"/>
              <a:gd name="T15" fmla="*/ 2147483647 h 829"/>
              <a:gd name="T16" fmla="*/ 2147483647 w 817"/>
              <a:gd name="T17" fmla="*/ 2147483647 h 829"/>
              <a:gd name="T18" fmla="*/ 2147483647 w 817"/>
              <a:gd name="T19" fmla="*/ 2147483647 h 829"/>
              <a:gd name="T20" fmla="*/ 2147483647 w 817"/>
              <a:gd name="T21" fmla="*/ 2147483647 h 829"/>
              <a:gd name="T22" fmla="*/ 2147483647 w 817"/>
              <a:gd name="T23" fmla="*/ 2147483647 h 829"/>
              <a:gd name="T24" fmla="*/ 2147483647 w 817"/>
              <a:gd name="T25" fmla="*/ 2147483647 h 829"/>
              <a:gd name="T26" fmla="*/ 2147483647 w 817"/>
              <a:gd name="T27" fmla="*/ 2147483647 h 829"/>
              <a:gd name="T28" fmla="*/ 2147483647 w 817"/>
              <a:gd name="T29" fmla="*/ 2147483647 h 829"/>
              <a:gd name="T30" fmla="*/ 2147483647 w 817"/>
              <a:gd name="T31" fmla="*/ 2147483647 h 829"/>
              <a:gd name="T32" fmla="*/ 2147483647 w 817"/>
              <a:gd name="T33" fmla="*/ 2147483647 h 829"/>
              <a:gd name="T34" fmla="*/ 0 w 817"/>
              <a:gd name="T35" fmla="*/ 2147483647 h 829"/>
              <a:gd name="T36" fmla="*/ 0 w 817"/>
              <a:gd name="T37" fmla="*/ 2147483647 h 829"/>
              <a:gd name="T38" fmla="*/ 2147483647 w 817"/>
              <a:gd name="T39" fmla="*/ 2147483647 h 829"/>
              <a:gd name="T40" fmla="*/ 2147483647 w 817"/>
              <a:gd name="T41" fmla="*/ 2147483647 h 829"/>
              <a:gd name="T42" fmla="*/ 2147483647 w 817"/>
              <a:gd name="T43" fmla="*/ 2147483647 h 829"/>
              <a:gd name="T44" fmla="*/ 2147483647 w 817"/>
              <a:gd name="T45" fmla="*/ 2147483647 h 829"/>
              <a:gd name="T46" fmla="*/ 2147483647 w 817"/>
              <a:gd name="T47" fmla="*/ 2147483647 h 829"/>
              <a:gd name="T48" fmla="*/ 2147483647 w 817"/>
              <a:gd name="T49" fmla="*/ 2147483647 h 829"/>
              <a:gd name="T50" fmla="*/ 2147483647 w 817"/>
              <a:gd name="T51" fmla="*/ 2147483647 h 829"/>
              <a:gd name="T52" fmla="*/ 2147483647 w 817"/>
              <a:gd name="T53" fmla="*/ 2147483647 h 829"/>
              <a:gd name="T54" fmla="*/ 2147483647 w 817"/>
              <a:gd name="T55" fmla="*/ 2147483647 h 829"/>
              <a:gd name="T56" fmla="*/ 2147483647 w 817"/>
              <a:gd name="T57" fmla="*/ 2147483647 h 829"/>
              <a:gd name="T58" fmla="*/ 2147483647 w 817"/>
              <a:gd name="T59" fmla="*/ 2147483647 h 829"/>
              <a:gd name="T60" fmla="*/ 2147483647 w 817"/>
              <a:gd name="T61" fmla="*/ 2147483647 h 829"/>
              <a:gd name="T62" fmla="*/ 2147483647 w 817"/>
              <a:gd name="T63" fmla="*/ 2147483647 h 829"/>
              <a:gd name="T64" fmla="*/ 2147483647 w 817"/>
              <a:gd name="T65" fmla="*/ 2147483647 h 829"/>
              <a:gd name="T66" fmla="*/ 2147483647 w 817"/>
              <a:gd name="T67" fmla="*/ 2147483647 h 829"/>
              <a:gd name="T68" fmla="*/ 2147483647 w 817"/>
              <a:gd name="T69" fmla="*/ 2147483647 h 829"/>
              <a:gd name="T70" fmla="*/ 2147483647 w 817"/>
              <a:gd name="T71" fmla="*/ 2147483647 h 829"/>
              <a:gd name="T72" fmla="*/ 2147483647 w 817"/>
              <a:gd name="T73" fmla="*/ 2147483647 h 829"/>
              <a:gd name="T74" fmla="*/ 2147483647 w 817"/>
              <a:gd name="T75" fmla="*/ 2147483647 h 829"/>
              <a:gd name="T76" fmla="*/ 2147483647 w 817"/>
              <a:gd name="T77" fmla="*/ 2147483647 h 829"/>
              <a:gd name="T78" fmla="*/ 2147483647 w 817"/>
              <a:gd name="T79" fmla="*/ 2147483647 h 829"/>
              <a:gd name="T80" fmla="*/ 2147483647 w 817"/>
              <a:gd name="T81" fmla="*/ 2147483647 h 829"/>
              <a:gd name="T82" fmla="*/ 2147483647 w 817"/>
              <a:gd name="T83" fmla="*/ 2147483647 h 829"/>
              <a:gd name="T84" fmla="*/ 2147483647 w 817"/>
              <a:gd name="T85" fmla="*/ 2147483647 h 829"/>
              <a:gd name="T86" fmla="*/ 2147483647 w 817"/>
              <a:gd name="T87" fmla="*/ 2147483647 h 829"/>
              <a:gd name="T88" fmla="*/ 2147483647 w 817"/>
              <a:gd name="T89" fmla="*/ 2147483647 h 829"/>
              <a:gd name="T90" fmla="*/ 2147483647 w 817"/>
              <a:gd name="T91" fmla="*/ 2147483647 h 829"/>
              <a:gd name="T92" fmla="*/ 2147483647 w 817"/>
              <a:gd name="T93" fmla="*/ 2147483647 h 829"/>
              <a:gd name="T94" fmla="*/ 2147483647 w 817"/>
              <a:gd name="T95" fmla="*/ 2147483647 h 829"/>
              <a:gd name="T96" fmla="*/ 2147483647 w 817"/>
              <a:gd name="T97" fmla="*/ 2147483647 h 829"/>
              <a:gd name="T98" fmla="*/ 2147483647 w 817"/>
              <a:gd name="T99" fmla="*/ 2147483647 h 829"/>
              <a:gd name="T100" fmla="*/ 2147483647 w 817"/>
              <a:gd name="T101" fmla="*/ 2147483647 h 829"/>
              <a:gd name="T102" fmla="*/ 2147483647 w 817"/>
              <a:gd name="T103" fmla="*/ 2147483647 h 829"/>
              <a:gd name="T104" fmla="*/ 2147483647 w 817"/>
              <a:gd name="T105" fmla="*/ 2147483647 h 8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17"/>
              <a:gd name="T160" fmla="*/ 0 h 829"/>
              <a:gd name="T161" fmla="*/ 817 w 817"/>
              <a:gd name="T162" fmla="*/ 829 h 8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17" h="829">
                <a:moveTo>
                  <a:pt x="282" y="0"/>
                </a:moveTo>
                <a:lnTo>
                  <a:pt x="294" y="18"/>
                </a:lnTo>
                <a:lnTo>
                  <a:pt x="288" y="36"/>
                </a:lnTo>
                <a:lnTo>
                  <a:pt x="282" y="54"/>
                </a:lnTo>
                <a:lnTo>
                  <a:pt x="264" y="60"/>
                </a:lnTo>
                <a:lnTo>
                  <a:pt x="252" y="78"/>
                </a:lnTo>
                <a:lnTo>
                  <a:pt x="240" y="96"/>
                </a:lnTo>
                <a:lnTo>
                  <a:pt x="222" y="102"/>
                </a:lnTo>
                <a:lnTo>
                  <a:pt x="210" y="120"/>
                </a:lnTo>
                <a:lnTo>
                  <a:pt x="192" y="120"/>
                </a:lnTo>
                <a:lnTo>
                  <a:pt x="174" y="132"/>
                </a:lnTo>
                <a:lnTo>
                  <a:pt x="156" y="138"/>
                </a:lnTo>
                <a:lnTo>
                  <a:pt x="138" y="144"/>
                </a:lnTo>
                <a:lnTo>
                  <a:pt x="120" y="150"/>
                </a:lnTo>
                <a:lnTo>
                  <a:pt x="102" y="156"/>
                </a:lnTo>
                <a:lnTo>
                  <a:pt x="84" y="156"/>
                </a:lnTo>
                <a:lnTo>
                  <a:pt x="66" y="162"/>
                </a:lnTo>
                <a:lnTo>
                  <a:pt x="48" y="168"/>
                </a:lnTo>
                <a:lnTo>
                  <a:pt x="30" y="180"/>
                </a:lnTo>
                <a:lnTo>
                  <a:pt x="30" y="198"/>
                </a:lnTo>
                <a:lnTo>
                  <a:pt x="30" y="216"/>
                </a:lnTo>
                <a:lnTo>
                  <a:pt x="48" y="228"/>
                </a:lnTo>
                <a:lnTo>
                  <a:pt x="48" y="246"/>
                </a:lnTo>
                <a:lnTo>
                  <a:pt x="54" y="264"/>
                </a:lnTo>
                <a:lnTo>
                  <a:pt x="60" y="282"/>
                </a:lnTo>
                <a:lnTo>
                  <a:pt x="60" y="300"/>
                </a:lnTo>
                <a:lnTo>
                  <a:pt x="60" y="318"/>
                </a:lnTo>
                <a:lnTo>
                  <a:pt x="60" y="336"/>
                </a:lnTo>
                <a:lnTo>
                  <a:pt x="60" y="354"/>
                </a:lnTo>
                <a:lnTo>
                  <a:pt x="42" y="366"/>
                </a:lnTo>
                <a:lnTo>
                  <a:pt x="36" y="384"/>
                </a:lnTo>
                <a:lnTo>
                  <a:pt x="24" y="402"/>
                </a:lnTo>
                <a:lnTo>
                  <a:pt x="24" y="420"/>
                </a:lnTo>
                <a:lnTo>
                  <a:pt x="18" y="438"/>
                </a:lnTo>
                <a:lnTo>
                  <a:pt x="12" y="456"/>
                </a:lnTo>
                <a:lnTo>
                  <a:pt x="0" y="474"/>
                </a:lnTo>
                <a:lnTo>
                  <a:pt x="0" y="492"/>
                </a:lnTo>
                <a:lnTo>
                  <a:pt x="0" y="510"/>
                </a:lnTo>
                <a:lnTo>
                  <a:pt x="0" y="528"/>
                </a:lnTo>
                <a:lnTo>
                  <a:pt x="18" y="534"/>
                </a:lnTo>
                <a:lnTo>
                  <a:pt x="36" y="546"/>
                </a:lnTo>
                <a:lnTo>
                  <a:pt x="42" y="564"/>
                </a:lnTo>
                <a:lnTo>
                  <a:pt x="42" y="582"/>
                </a:lnTo>
                <a:lnTo>
                  <a:pt x="42" y="600"/>
                </a:lnTo>
                <a:lnTo>
                  <a:pt x="54" y="618"/>
                </a:lnTo>
                <a:lnTo>
                  <a:pt x="54" y="636"/>
                </a:lnTo>
                <a:lnTo>
                  <a:pt x="48" y="654"/>
                </a:lnTo>
                <a:lnTo>
                  <a:pt x="48" y="672"/>
                </a:lnTo>
                <a:lnTo>
                  <a:pt x="42" y="690"/>
                </a:lnTo>
                <a:lnTo>
                  <a:pt x="36" y="708"/>
                </a:lnTo>
                <a:lnTo>
                  <a:pt x="30" y="726"/>
                </a:lnTo>
                <a:lnTo>
                  <a:pt x="24" y="744"/>
                </a:lnTo>
                <a:lnTo>
                  <a:pt x="30" y="762"/>
                </a:lnTo>
                <a:lnTo>
                  <a:pt x="30" y="780"/>
                </a:lnTo>
                <a:lnTo>
                  <a:pt x="42" y="798"/>
                </a:lnTo>
                <a:lnTo>
                  <a:pt x="48" y="816"/>
                </a:lnTo>
                <a:lnTo>
                  <a:pt x="66" y="822"/>
                </a:lnTo>
                <a:lnTo>
                  <a:pt x="84" y="822"/>
                </a:lnTo>
                <a:lnTo>
                  <a:pt x="102" y="822"/>
                </a:lnTo>
                <a:lnTo>
                  <a:pt x="120" y="822"/>
                </a:lnTo>
                <a:lnTo>
                  <a:pt x="138" y="816"/>
                </a:lnTo>
                <a:lnTo>
                  <a:pt x="156" y="816"/>
                </a:lnTo>
                <a:lnTo>
                  <a:pt x="174" y="816"/>
                </a:lnTo>
                <a:lnTo>
                  <a:pt x="192" y="828"/>
                </a:lnTo>
                <a:lnTo>
                  <a:pt x="210" y="828"/>
                </a:lnTo>
                <a:lnTo>
                  <a:pt x="228" y="822"/>
                </a:lnTo>
                <a:lnTo>
                  <a:pt x="246" y="810"/>
                </a:lnTo>
                <a:lnTo>
                  <a:pt x="264" y="810"/>
                </a:lnTo>
                <a:lnTo>
                  <a:pt x="282" y="810"/>
                </a:lnTo>
                <a:lnTo>
                  <a:pt x="300" y="804"/>
                </a:lnTo>
                <a:lnTo>
                  <a:pt x="318" y="792"/>
                </a:lnTo>
                <a:lnTo>
                  <a:pt x="336" y="792"/>
                </a:lnTo>
                <a:lnTo>
                  <a:pt x="354" y="792"/>
                </a:lnTo>
                <a:lnTo>
                  <a:pt x="372" y="780"/>
                </a:lnTo>
                <a:lnTo>
                  <a:pt x="390" y="774"/>
                </a:lnTo>
                <a:lnTo>
                  <a:pt x="408" y="768"/>
                </a:lnTo>
                <a:lnTo>
                  <a:pt x="420" y="750"/>
                </a:lnTo>
                <a:lnTo>
                  <a:pt x="432" y="732"/>
                </a:lnTo>
                <a:lnTo>
                  <a:pt x="444" y="714"/>
                </a:lnTo>
                <a:lnTo>
                  <a:pt x="456" y="696"/>
                </a:lnTo>
                <a:lnTo>
                  <a:pt x="474" y="690"/>
                </a:lnTo>
                <a:lnTo>
                  <a:pt x="492" y="690"/>
                </a:lnTo>
                <a:lnTo>
                  <a:pt x="510" y="690"/>
                </a:lnTo>
                <a:lnTo>
                  <a:pt x="528" y="690"/>
                </a:lnTo>
                <a:lnTo>
                  <a:pt x="546" y="690"/>
                </a:lnTo>
                <a:lnTo>
                  <a:pt x="564" y="678"/>
                </a:lnTo>
                <a:lnTo>
                  <a:pt x="582" y="666"/>
                </a:lnTo>
                <a:lnTo>
                  <a:pt x="600" y="660"/>
                </a:lnTo>
                <a:lnTo>
                  <a:pt x="618" y="660"/>
                </a:lnTo>
                <a:lnTo>
                  <a:pt x="630" y="642"/>
                </a:lnTo>
                <a:lnTo>
                  <a:pt x="642" y="624"/>
                </a:lnTo>
                <a:lnTo>
                  <a:pt x="660" y="612"/>
                </a:lnTo>
                <a:lnTo>
                  <a:pt x="678" y="600"/>
                </a:lnTo>
                <a:lnTo>
                  <a:pt x="690" y="582"/>
                </a:lnTo>
                <a:lnTo>
                  <a:pt x="708" y="564"/>
                </a:lnTo>
                <a:lnTo>
                  <a:pt x="714" y="546"/>
                </a:lnTo>
                <a:lnTo>
                  <a:pt x="726" y="528"/>
                </a:lnTo>
                <a:lnTo>
                  <a:pt x="738" y="510"/>
                </a:lnTo>
                <a:lnTo>
                  <a:pt x="744" y="492"/>
                </a:lnTo>
                <a:lnTo>
                  <a:pt x="756" y="474"/>
                </a:lnTo>
                <a:lnTo>
                  <a:pt x="762" y="456"/>
                </a:lnTo>
                <a:lnTo>
                  <a:pt x="768" y="438"/>
                </a:lnTo>
                <a:lnTo>
                  <a:pt x="774" y="420"/>
                </a:lnTo>
                <a:lnTo>
                  <a:pt x="792" y="408"/>
                </a:lnTo>
                <a:lnTo>
                  <a:pt x="810" y="396"/>
                </a:lnTo>
                <a:lnTo>
                  <a:pt x="816" y="378"/>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22" name="Freeform 91"/>
          <p:cNvSpPr>
            <a:spLocks/>
          </p:cNvSpPr>
          <p:nvPr/>
        </p:nvSpPr>
        <p:spPr bwMode="auto">
          <a:xfrm>
            <a:off x="5391150" y="1898650"/>
            <a:ext cx="696912" cy="931863"/>
          </a:xfrm>
          <a:custGeom>
            <a:avLst/>
            <a:gdLst>
              <a:gd name="T0" fmla="*/ 2147483647 w 439"/>
              <a:gd name="T1" fmla="*/ 0 h 679"/>
              <a:gd name="T2" fmla="*/ 2147483647 w 439"/>
              <a:gd name="T3" fmla="*/ 2147483647 h 679"/>
              <a:gd name="T4" fmla="*/ 2147483647 w 439"/>
              <a:gd name="T5" fmla="*/ 2147483647 h 679"/>
              <a:gd name="T6" fmla="*/ 2147483647 w 439"/>
              <a:gd name="T7" fmla="*/ 2147483647 h 679"/>
              <a:gd name="T8" fmla="*/ 2147483647 w 439"/>
              <a:gd name="T9" fmla="*/ 2147483647 h 679"/>
              <a:gd name="T10" fmla="*/ 2147483647 w 439"/>
              <a:gd name="T11" fmla="*/ 2147483647 h 679"/>
              <a:gd name="T12" fmla="*/ 2147483647 w 439"/>
              <a:gd name="T13" fmla="*/ 2147483647 h 679"/>
              <a:gd name="T14" fmla="*/ 2147483647 w 439"/>
              <a:gd name="T15" fmla="*/ 2147483647 h 679"/>
              <a:gd name="T16" fmla="*/ 2147483647 w 439"/>
              <a:gd name="T17" fmla="*/ 2147483647 h 679"/>
              <a:gd name="T18" fmla="*/ 2147483647 w 439"/>
              <a:gd name="T19" fmla="*/ 2147483647 h 679"/>
              <a:gd name="T20" fmla="*/ 2147483647 w 439"/>
              <a:gd name="T21" fmla="*/ 2147483647 h 679"/>
              <a:gd name="T22" fmla="*/ 2147483647 w 439"/>
              <a:gd name="T23" fmla="*/ 2147483647 h 679"/>
              <a:gd name="T24" fmla="*/ 0 w 439"/>
              <a:gd name="T25" fmla="*/ 2147483647 h 679"/>
              <a:gd name="T26" fmla="*/ 0 w 439"/>
              <a:gd name="T27" fmla="*/ 2147483647 h 679"/>
              <a:gd name="T28" fmla="*/ 2147483647 w 439"/>
              <a:gd name="T29" fmla="*/ 2147483647 h 679"/>
              <a:gd name="T30" fmla="*/ 2147483647 w 439"/>
              <a:gd name="T31" fmla="*/ 2147483647 h 679"/>
              <a:gd name="T32" fmla="*/ 2147483647 w 439"/>
              <a:gd name="T33" fmla="*/ 2147483647 h 679"/>
              <a:gd name="T34" fmla="*/ 2147483647 w 439"/>
              <a:gd name="T35" fmla="*/ 2147483647 h 679"/>
              <a:gd name="T36" fmla="*/ 2147483647 w 439"/>
              <a:gd name="T37" fmla="*/ 2147483647 h 679"/>
              <a:gd name="T38" fmla="*/ 2147483647 w 439"/>
              <a:gd name="T39" fmla="*/ 2147483647 h 679"/>
              <a:gd name="T40" fmla="*/ 2147483647 w 439"/>
              <a:gd name="T41" fmla="*/ 2147483647 h 679"/>
              <a:gd name="T42" fmla="*/ 2147483647 w 439"/>
              <a:gd name="T43" fmla="*/ 2147483647 h 679"/>
              <a:gd name="T44" fmla="*/ 2147483647 w 439"/>
              <a:gd name="T45" fmla="*/ 2147483647 h 679"/>
              <a:gd name="T46" fmla="*/ 2147483647 w 439"/>
              <a:gd name="T47" fmla="*/ 2147483647 h 679"/>
              <a:gd name="T48" fmla="*/ 2147483647 w 439"/>
              <a:gd name="T49" fmla="*/ 2147483647 h 679"/>
              <a:gd name="T50" fmla="*/ 2147483647 w 439"/>
              <a:gd name="T51" fmla="*/ 2147483647 h 679"/>
              <a:gd name="T52" fmla="*/ 2147483647 w 439"/>
              <a:gd name="T53" fmla="*/ 2147483647 h 679"/>
              <a:gd name="T54" fmla="*/ 2147483647 w 439"/>
              <a:gd name="T55" fmla="*/ 2147483647 h 679"/>
              <a:gd name="T56" fmla="*/ 2147483647 w 439"/>
              <a:gd name="T57" fmla="*/ 2147483647 h 679"/>
              <a:gd name="T58" fmla="*/ 2147483647 w 439"/>
              <a:gd name="T59" fmla="*/ 2147483647 h 679"/>
              <a:gd name="T60" fmla="*/ 2147483647 w 439"/>
              <a:gd name="T61" fmla="*/ 2147483647 h 679"/>
              <a:gd name="T62" fmla="*/ 2147483647 w 439"/>
              <a:gd name="T63" fmla="*/ 2147483647 h 679"/>
              <a:gd name="T64" fmla="*/ 2147483647 w 439"/>
              <a:gd name="T65" fmla="*/ 2147483647 h 679"/>
              <a:gd name="T66" fmla="*/ 2147483647 w 439"/>
              <a:gd name="T67" fmla="*/ 2147483647 h 679"/>
              <a:gd name="T68" fmla="*/ 2147483647 w 439"/>
              <a:gd name="T69" fmla="*/ 2147483647 h 679"/>
              <a:gd name="T70" fmla="*/ 2147483647 w 439"/>
              <a:gd name="T71" fmla="*/ 2147483647 h 679"/>
              <a:gd name="T72" fmla="*/ 2147483647 w 439"/>
              <a:gd name="T73" fmla="*/ 2147483647 h 679"/>
              <a:gd name="T74" fmla="*/ 2147483647 w 439"/>
              <a:gd name="T75" fmla="*/ 2147483647 h 679"/>
              <a:gd name="T76" fmla="*/ 2147483647 w 439"/>
              <a:gd name="T77" fmla="*/ 2147483647 h 679"/>
              <a:gd name="T78" fmla="*/ 2147483647 w 439"/>
              <a:gd name="T79" fmla="*/ 2147483647 h 679"/>
              <a:gd name="T80" fmla="*/ 2147483647 w 439"/>
              <a:gd name="T81" fmla="*/ 2147483647 h 679"/>
              <a:gd name="T82" fmla="*/ 2147483647 w 439"/>
              <a:gd name="T83" fmla="*/ 2147483647 h 679"/>
              <a:gd name="T84" fmla="*/ 2147483647 w 439"/>
              <a:gd name="T85" fmla="*/ 2147483647 h 679"/>
              <a:gd name="T86" fmla="*/ 2147483647 w 439"/>
              <a:gd name="T87" fmla="*/ 2147483647 h 679"/>
              <a:gd name="T88" fmla="*/ 2147483647 w 439"/>
              <a:gd name="T89" fmla="*/ 2147483647 h 679"/>
              <a:gd name="T90" fmla="*/ 2147483647 w 439"/>
              <a:gd name="T91" fmla="*/ 2147483647 h 679"/>
              <a:gd name="T92" fmla="*/ 2147483647 w 439"/>
              <a:gd name="T93" fmla="*/ 2147483647 h 679"/>
              <a:gd name="T94" fmla="*/ 2147483647 w 439"/>
              <a:gd name="T95" fmla="*/ 2147483647 h 679"/>
              <a:gd name="T96" fmla="*/ 2147483647 w 439"/>
              <a:gd name="T97" fmla="*/ 2147483647 h 679"/>
              <a:gd name="T98" fmla="*/ 2147483647 w 439"/>
              <a:gd name="T99" fmla="*/ 2147483647 h 679"/>
              <a:gd name="T100" fmla="*/ 2147483647 w 439"/>
              <a:gd name="T101" fmla="*/ 2147483647 h 679"/>
              <a:gd name="T102" fmla="*/ 2147483647 w 439"/>
              <a:gd name="T103" fmla="*/ 2147483647 h 679"/>
              <a:gd name="T104" fmla="*/ 2147483647 w 439"/>
              <a:gd name="T105" fmla="*/ 2147483647 h 679"/>
              <a:gd name="T106" fmla="*/ 2147483647 w 439"/>
              <a:gd name="T107" fmla="*/ 2147483647 h 679"/>
              <a:gd name="T108" fmla="*/ 2147483647 w 439"/>
              <a:gd name="T109" fmla="*/ 2147483647 h 679"/>
              <a:gd name="T110" fmla="*/ 2147483647 w 439"/>
              <a:gd name="T111" fmla="*/ 2147483647 h 679"/>
              <a:gd name="T112" fmla="*/ 2147483647 w 439"/>
              <a:gd name="T113" fmla="*/ 2147483647 h 6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9"/>
              <a:gd name="T172" fmla="*/ 0 h 679"/>
              <a:gd name="T173" fmla="*/ 439 w 439"/>
              <a:gd name="T174" fmla="*/ 679 h 6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9" h="679">
                <a:moveTo>
                  <a:pt x="96" y="0"/>
                </a:moveTo>
                <a:lnTo>
                  <a:pt x="96" y="18"/>
                </a:lnTo>
                <a:lnTo>
                  <a:pt x="84" y="36"/>
                </a:lnTo>
                <a:lnTo>
                  <a:pt x="78" y="54"/>
                </a:lnTo>
                <a:lnTo>
                  <a:pt x="66" y="72"/>
                </a:lnTo>
                <a:lnTo>
                  <a:pt x="54" y="90"/>
                </a:lnTo>
                <a:lnTo>
                  <a:pt x="48" y="108"/>
                </a:lnTo>
                <a:lnTo>
                  <a:pt x="42" y="126"/>
                </a:lnTo>
                <a:lnTo>
                  <a:pt x="36" y="144"/>
                </a:lnTo>
                <a:lnTo>
                  <a:pt x="18" y="156"/>
                </a:lnTo>
                <a:lnTo>
                  <a:pt x="12" y="174"/>
                </a:lnTo>
                <a:lnTo>
                  <a:pt x="6" y="192"/>
                </a:lnTo>
                <a:lnTo>
                  <a:pt x="0" y="210"/>
                </a:lnTo>
                <a:lnTo>
                  <a:pt x="0" y="228"/>
                </a:lnTo>
                <a:lnTo>
                  <a:pt x="6" y="246"/>
                </a:lnTo>
                <a:lnTo>
                  <a:pt x="18" y="264"/>
                </a:lnTo>
                <a:lnTo>
                  <a:pt x="36" y="252"/>
                </a:lnTo>
                <a:lnTo>
                  <a:pt x="54" y="252"/>
                </a:lnTo>
                <a:lnTo>
                  <a:pt x="72" y="252"/>
                </a:lnTo>
                <a:lnTo>
                  <a:pt x="90" y="258"/>
                </a:lnTo>
                <a:lnTo>
                  <a:pt x="108" y="252"/>
                </a:lnTo>
                <a:lnTo>
                  <a:pt x="126" y="246"/>
                </a:lnTo>
                <a:lnTo>
                  <a:pt x="144" y="246"/>
                </a:lnTo>
                <a:lnTo>
                  <a:pt x="162" y="246"/>
                </a:lnTo>
                <a:lnTo>
                  <a:pt x="180" y="246"/>
                </a:lnTo>
                <a:lnTo>
                  <a:pt x="198" y="246"/>
                </a:lnTo>
                <a:lnTo>
                  <a:pt x="216" y="246"/>
                </a:lnTo>
                <a:lnTo>
                  <a:pt x="234" y="246"/>
                </a:lnTo>
                <a:lnTo>
                  <a:pt x="252" y="246"/>
                </a:lnTo>
                <a:lnTo>
                  <a:pt x="270" y="258"/>
                </a:lnTo>
                <a:lnTo>
                  <a:pt x="282" y="276"/>
                </a:lnTo>
                <a:lnTo>
                  <a:pt x="294" y="294"/>
                </a:lnTo>
                <a:lnTo>
                  <a:pt x="300" y="312"/>
                </a:lnTo>
                <a:lnTo>
                  <a:pt x="300" y="330"/>
                </a:lnTo>
                <a:lnTo>
                  <a:pt x="306" y="348"/>
                </a:lnTo>
                <a:lnTo>
                  <a:pt x="306" y="366"/>
                </a:lnTo>
                <a:lnTo>
                  <a:pt x="306" y="384"/>
                </a:lnTo>
                <a:lnTo>
                  <a:pt x="300" y="402"/>
                </a:lnTo>
                <a:lnTo>
                  <a:pt x="294" y="420"/>
                </a:lnTo>
                <a:lnTo>
                  <a:pt x="294" y="438"/>
                </a:lnTo>
                <a:lnTo>
                  <a:pt x="294" y="456"/>
                </a:lnTo>
                <a:lnTo>
                  <a:pt x="294" y="474"/>
                </a:lnTo>
                <a:lnTo>
                  <a:pt x="312" y="492"/>
                </a:lnTo>
                <a:lnTo>
                  <a:pt x="330" y="492"/>
                </a:lnTo>
                <a:lnTo>
                  <a:pt x="348" y="486"/>
                </a:lnTo>
                <a:lnTo>
                  <a:pt x="366" y="498"/>
                </a:lnTo>
                <a:lnTo>
                  <a:pt x="384" y="498"/>
                </a:lnTo>
                <a:lnTo>
                  <a:pt x="396" y="516"/>
                </a:lnTo>
                <a:lnTo>
                  <a:pt x="408" y="534"/>
                </a:lnTo>
                <a:lnTo>
                  <a:pt x="420" y="552"/>
                </a:lnTo>
                <a:lnTo>
                  <a:pt x="426" y="570"/>
                </a:lnTo>
                <a:lnTo>
                  <a:pt x="432" y="588"/>
                </a:lnTo>
                <a:lnTo>
                  <a:pt x="432" y="606"/>
                </a:lnTo>
                <a:lnTo>
                  <a:pt x="432" y="624"/>
                </a:lnTo>
                <a:lnTo>
                  <a:pt x="432" y="642"/>
                </a:lnTo>
                <a:lnTo>
                  <a:pt x="432" y="660"/>
                </a:lnTo>
                <a:lnTo>
                  <a:pt x="438" y="678"/>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23" name="Freeform 99"/>
          <p:cNvSpPr>
            <a:spLocks/>
          </p:cNvSpPr>
          <p:nvPr/>
        </p:nvSpPr>
        <p:spPr bwMode="auto">
          <a:xfrm>
            <a:off x="6086475" y="2819400"/>
            <a:ext cx="458787" cy="282575"/>
          </a:xfrm>
          <a:custGeom>
            <a:avLst/>
            <a:gdLst>
              <a:gd name="T0" fmla="*/ 0 w 289"/>
              <a:gd name="T1" fmla="*/ 0 h 178"/>
              <a:gd name="T2" fmla="*/ 2147483647 w 289"/>
              <a:gd name="T3" fmla="*/ 2147483647 h 178"/>
              <a:gd name="T4" fmla="*/ 2147483647 w 289"/>
              <a:gd name="T5" fmla="*/ 2147483647 h 178"/>
              <a:gd name="T6" fmla="*/ 2147483647 w 289"/>
              <a:gd name="T7" fmla="*/ 2147483647 h 178"/>
              <a:gd name="T8" fmla="*/ 2147483647 w 289"/>
              <a:gd name="T9" fmla="*/ 2147483647 h 178"/>
              <a:gd name="T10" fmla="*/ 2147483647 w 289"/>
              <a:gd name="T11" fmla="*/ 2147483647 h 178"/>
              <a:gd name="T12" fmla="*/ 2147483647 w 289"/>
              <a:gd name="T13" fmla="*/ 2147483647 h 178"/>
              <a:gd name="T14" fmla="*/ 2147483647 w 289"/>
              <a:gd name="T15" fmla="*/ 2147483647 h 178"/>
              <a:gd name="T16" fmla="*/ 2147483647 w 289"/>
              <a:gd name="T17" fmla="*/ 2147483647 h 178"/>
              <a:gd name="T18" fmla="*/ 2147483647 w 289"/>
              <a:gd name="T19" fmla="*/ 2147483647 h 178"/>
              <a:gd name="T20" fmla="*/ 2147483647 w 289"/>
              <a:gd name="T21" fmla="*/ 2147483647 h 178"/>
              <a:gd name="T22" fmla="*/ 2147483647 w 289"/>
              <a:gd name="T23" fmla="*/ 2147483647 h 178"/>
              <a:gd name="T24" fmla="*/ 2147483647 w 289"/>
              <a:gd name="T25" fmla="*/ 2147483647 h 178"/>
              <a:gd name="T26" fmla="*/ 2147483647 w 289"/>
              <a:gd name="T27" fmla="*/ 2147483647 h 178"/>
              <a:gd name="T28" fmla="*/ 2147483647 w 289"/>
              <a:gd name="T29" fmla="*/ 2147483647 h 178"/>
              <a:gd name="T30" fmla="*/ 2147483647 w 289"/>
              <a:gd name="T31" fmla="*/ 2147483647 h 178"/>
              <a:gd name="T32" fmla="*/ 2147483647 w 289"/>
              <a:gd name="T33" fmla="*/ 2147483647 h 178"/>
              <a:gd name="T34" fmla="*/ 2147483647 w 289"/>
              <a:gd name="T35" fmla="*/ 2147483647 h 178"/>
              <a:gd name="T36" fmla="*/ 2147483647 w 289"/>
              <a:gd name="T37" fmla="*/ 2147483647 h 178"/>
              <a:gd name="T38" fmla="*/ 2147483647 w 289"/>
              <a:gd name="T39" fmla="*/ 2147483647 h 178"/>
              <a:gd name="T40" fmla="*/ 2147483647 w 289"/>
              <a:gd name="T41" fmla="*/ 2147483647 h 178"/>
              <a:gd name="T42" fmla="*/ 2147483647 w 289"/>
              <a:gd name="T43" fmla="*/ 2147483647 h 178"/>
              <a:gd name="T44" fmla="*/ 2147483647 w 289"/>
              <a:gd name="T45" fmla="*/ 2147483647 h 178"/>
              <a:gd name="T46" fmla="*/ 2147483647 w 289"/>
              <a:gd name="T47" fmla="*/ 2147483647 h 178"/>
              <a:gd name="T48" fmla="*/ 2147483647 w 289"/>
              <a:gd name="T49" fmla="*/ 2147483647 h 178"/>
              <a:gd name="T50" fmla="*/ 2147483647 w 289"/>
              <a:gd name="T51" fmla="*/ 2147483647 h 178"/>
              <a:gd name="T52" fmla="*/ 2147483647 w 289"/>
              <a:gd name="T53" fmla="*/ 2147483647 h 178"/>
              <a:gd name="T54" fmla="*/ 2147483647 w 289"/>
              <a:gd name="T55" fmla="*/ 2147483647 h 178"/>
              <a:gd name="T56" fmla="*/ 2147483647 w 289"/>
              <a:gd name="T57" fmla="*/ 2147483647 h 178"/>
              <a:gd name="T58" fmla="*/ 2147483647 w 289"/>
              <a:gd name="T59" fmla="*/ 2147483647 h 178"/>
              <a:gd name="T60" fmla="*/ 2147483647 w 289"/>
              <a:gd name="T61" fmla="*/ 2147483647 h 178"/>
              <a:gd name="T62" fmla="*/ 2147483647 w 289"/>
              <a:gd name="T63" fmla="*/ 2147483647 h 178"/>
              <a:gd name="T64" fmla="*/ 2147483647 w 289"/>
              <a:gd name="T65" fmla="*/ 2147483647 h 178"/>
              <a:gd name="T66" fmla="*/ 2147483647 w 289"/>
              <a:gd name="T67" fmla="*/ 2147483647 h 178"/>
              <a:gd name="T68" fmla="*/ 2147483647 w 289"/>
              <a:gd name="T69" fmla="*/ 2147483647 h 178"/>
              <a:gd name="T70" fmla="*/ 2147483647 w 289"/>
              <a:gd name="T71" fmla="*/ 2147483647 h 178"/>
              <a:gd name="T72" fmla="*/ 2147483647 w 289"/>
              <a:gd name="T73" fmla="*/ 2147483647 h 178"/>
              <a:gd name="T74" fmla="*/ 2147483647 w 289"/>
              <a:gd name="T75" fmla="*/ 2147483647 h 178"/>
              <a:gd name="T76" fmla="*/ 2147483647 w 289"/>
              <a:gd name="T77" fmla="*/ 2147483647 h 178"/>
              <a:gd name="T78" fmla="*/ 2147483647 w 289"/>
              <a:gd name="T79" fmla="*/ 2147483647 h 178"/>
              <a:gd name="T80" fmla="*/ 2147483647 w 289"/>
              <a:gd name="T81" fmla="*/ 2147483647 h 178"/>
              <a:gd name="T82" fmla="*/ 2147483647 w 289"/>
              <a:gd name="T83" fmla="*/ 2147483647 h 178"/>
              <a:gd name="T84" fmla="*/ 2147483647 w 289"/>
              <a:gd name="T85" fmla="*/ 2147483647 h 178"/>
              <a:gd name="T86" fmla="*/ 2147483647 w 289"/>
              <a:gd name="T87" fmla="*/ 2147483647 h 178"/>
              <a:gd name="T88" fmla="*/ 2147483647 w 289"/>
              <a:gd name="T89" fmla="*/ 2147483647 h 178"/>
              <a:gd name="T90" fmla="*/ 2147483647 w 289"/>
              <a:gd name="T91" fmla="*/ 2147483647 h 17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89"/>
              <a:gd name="T139" fmla="*/ 0 h 178"/>
              <a:gd name="T140" fmla="*/ 289 w 289"/>
              <a:gd name="T141" fmla="*/ 178 h 17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89" h="178">
                <a:moveTo>
                  <a:pt x="0" y="0"/>
                </a:moveTo>
                <a:lnTo>
                  <a:pt x="12" y="18"/>
                </a:lnTo>
                <a:lnTo>
                  <a:pt x="21" y="21"/>
                </a:lnTo>
                <a:lnTo>
                  <a:pt x="21" y="30"/>
                </a:lnTo>
                <a:lnTo>
                  <a:pt x="15" y="21"/>
                </a:lnTo>
                <a:lnTo>
                  <a:pt x="6" y="24"/>
                </a:lnTo>
                <a:lnTo>
                  <a:pt x="6" y="33"/>
                </a:lnTo>
                <a:lnTo>
                  <a:pt x="6" y="42"/>
                </a:lnTo>
                <a:lnTo>
                  <a:pt x="6" y="51"/>
                </a:lnTo>
                <a:lnTo>
                  <a:pt x="6" y="60"/>
                </a:lnTo>
                <a:lnTo>
                  <a:pt x="6" y="69"/>
                </a:lnTo>
                <a:lnTo>
                  <a:pt x="6" y="78"/>
                </a:lnTo>
                <a:lnTo>
                  <a:pt x="6" y="87"/>
                </a:lnTo>
                <a:lnTo>
                  <a:pt x="9" y="96"/>
                </a:lnTo>
                <a:lnTo>
                  <a:pt x="15" y="105"/>
                </a:lnTo>
                <a:lnTo>
                  <a:pt x="24" y="111"/>
                </a:lnTo>
                <a:lnTo>
                  <a:pt x="30" y="120"/>
                </a:lnTo>
                <a:lnTo>
                  <a:pt x="39" y="126"/>
                </a:lnTo>
                <a:lnTo>
                  <a:pt x="42" y="135"/>
                </a:lnTo>
                <a:lnTo>
                  <a:pt x="51" y="141"/>
                </a:lnTo>
                <a:lnTo>
                  <a:pt x="60" y="147"/>
                </a:lnTo>
                <a:lnTo>
                  <a:pt x="69" y="153"/>
                </a:lnTo>
                <a:lnTo>
                  <a:pt x="78" y="156"/>
                </a:lnTo>
                <a:lnTo>
                  <a:pt x="87" y="162"/>
                </a:lnTo>
                <a:lnTo>
                  <a:pt x="96" y="165"/>
                </a:lnTo>
                <a:lnTo>
                  <a:pt x="105" y="171"/>
                </a:lnTo>
                <a:lnTo>
                  <a:pt x="123" y="171"/>
                </a:lnTo>
                <a:lnTo>
                  <a:pt x="132" y="171"/>
                </a:lnTo>
                <a:lnTo>
                  <a:pt x="141" y="174"/>
                </a:lnTo>
                <a:lnTo>
                  <a:pt x="150" y="174"/>
                </a:lnTo>
                <a:lnTo>
                  <a:pt x="159" y="177"/>
                </a:lnTo>
                <a:lnTo>
                  <a:pt x="168" y="177"/>
                </a:lnTo>
                <a:lnTo>
                  <a:pt x="177" y="174"/>
                </a:lnTo>
                <a:lnTo>
                  <a:pt x="186" y="171"/>
                </a:lnTo>
                <a:lnTo>
                  <a:pt x="195" y="171"/>
                </a:lnTo>
                <a:lnTo>
                  <a:pt x="204" y="171"/>
                </a:lnTo>
                <a:lnTo>
                  <a:pt x="213" y="171"/>
                </a:lnTo>
                <a:lnTo>
                  <a:pt x="222" y="168"/>
                </a:lnTo>
                <a:lnTo>
                  <a:pt x="231" y="165"/>
                </a:lnTo>
                <a:lnTo>
                  <a:pt x="240" y="159"/>
                </a:lnTo>
                <a:lnTo>
                  <a:pt x="249" y="153"/>
                </a:lnTo>
                <a:lnTo>
                  <a:pt x="258" y="150"/>
                </a:lnTo>
                <a:lnTo>
                  <a:pt x="267" y="147"/>
                </a:lnTo>
                <a:lnTo>
                  <a:pt x="276" y="141"/>
                </a:lnTo>
                <a:lnTo>
                  <a:pt x="285" y="135"/>
                </a:lnTo>
                <a:lnTo>
                  <a:pt x="288" y="126"/>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28" name="Freeform 68"/>
          <p:cNvSpPr>
            <a:spLocks/>
          </p:cNvSpPr>
          <p:nvPr/>
        </p:nvSpPr>
        <p:spPr bwMode="auto">
          <a:xfrm>
            <a:off x="6165691" y="3581400"/>
            <a:ext cx="2070419" cy="2340016"/>
          </a:xfrm>
          <a:custGeom>
            <a:avLst/>
            <a:gdLst>
              <a:gd name="T0" fmla="*/ 2147483647 w 1369"/>
              <a:gd name="T1" fmla="*/ 2147483647 h 1471"/>
              <a:gd name="T2" fmla="*/ 2147483647 w 1369"/>
              <a:gd name="T3" fmla="*/ 2147483647 h 1471"/>
              <a:gd name="T4" fmla="*/ 2147483647 w 1369"/>
              <a:gd name="T5" fmla="*/ 2147483647 h 1471"/>
              <a:gd name="T6" fmla="*/ 2147483647 w 1369"/>
              <a:gd name="T7" fmla="*/ 2147483647 h 1471"/>
              <a:gd name="T8" fmla="*/ 2147483647 w 1369"/>
              <a:gd name="T9" fmla="*/ 2147483647 h 1471"/>
              <a:gd name="T10" fmla="*/ 2147483647 w 1369"/>
              <a:gd name="T11" fmla="*/ 2147483647 h 1471"/>
              <a:gd name="T12" fmla="*/ 2147483647 w 1369"/>
              <a:gd name="T13" fmla="*/ 2147483647 h 1471"/>
              <a:gd name="T14" fmla="*/ 2147483647 w 1369"/>
              <a:gd name="T15" fmla="*/ 2147483647 h 1471"/>
              <a:gd name="T16" fmla="*/ 2147483647 w 1369"/>
              <a:gd name="T17" fmla="*/ 2147483647 h 1471"/>
              <a:gd name="T18" fmla="*/ 2147483647 w 1369"/>
              <a:gd name="T19" fmla="*/ 2147483647 h 1471"/>
              <a:gd name="T20" fmla="*/ 2147483647 w 1369"/>
              <a:gd name="T21" fmla="*/ 2147483647 h 1471"/>
              <a:gd name="T22" fmla="*/ 2147483647 w 1369"/>
              <a:gd name="T23" fmla="*/ 2147483647 h 1471"/>
              <a:gd name="T24" fmla="*/ 2147483647 w 1369"/>
              <a:gd name="T25" fmla="*/ 2147483647 h 1471"/>
              <a:gd name="T26" fmla="*/ 2147483647 w 1369"/>
              <a:gd name="T27" fmla="*/ 2147483647 h 1471"/>
              <a:gd name="T28" fmla="*/ 2147483647 w 1369"/>
              <a:gd name="T29" fmla="*/ 2147483647 h 1471"/>
              <a:gd name="T30" fmla="*/ 2147483647 w 1369"/>
              <a:gd name="T31" fmla="*/ 2147483647 h 1471"/>
              <a:gd name="T32" fmla="*/ 2147483647 w 1369"/>
              <a:gd name="T33" fmla="*/ 2147483647 h 1471"/>
              <a:gd name="T34" fmla="*/ 2147483647 w 1369"/>
              <a:gd name="T35" fmla="*/ 2147483647 h 1471"/>
              <a:gd name="T36" fmla="*/ 2147483647 w 1369"/>
              <a:gd name="T37" fmla="*/ 2147483647 h 1471"/>
              <a:gd name="T38" fmla="*/ 2147483647 w 1369"/>
              <a:gd name="T39" fmla="*/ 2147483647 h 1471"/>
              <a:gd name="T40" fmla="*/ 2147483647 w 1369"/>
              <a:gd name="T41" fmla="*/ 2147483647 h 1471"/>
              <a:gd name="T42" fmla="*/ 2147483647 w 1369"/>
              <a:gd name="T43" fmla="*/ 2147483647 h 1471"/>
              <a:gd name="T44" fmla="*/ 2147483647 w 1369"/>
              <a:gd name="T45" fmla="*/ 2147483647 h 1471"/>
              <a:gd name="T46" fmla="*/ 2147483647 w 1369"/>
              <a:gd name="T47" fmla="*/ 2147483647 h 1471"/>
              <a:gd name="T48" fmla="*/ 2147483647 w 1369"/>
              <a:gd name="T49" fmla="*/ 2147483647 h 1471"/>
              <a:gd name="T50" fmla="*/ 2147483647 w 1369"/>
              <a:gd name="T51" fmla="*/ 2147483647 h 1471"/>
              <a:gd name="T52" fmla="*/ 2147483647 w 1369"/>
              <a:gd name="T53" fmla="*/ 2147483647 h 1471"/>
              <a:gd name="T54" fmla="*/ 2147483647 w 1369"/>
              <a:gd name="T55" fmla="*/ 2147483647 h 1471"/>
              <a:gd name="T56" fmla="*/ 2147483647 w 1369"/>
              <a:gd name="T57" fmla="*/ 2147483647 h 1471"/>
              <a:gd name="T58" fmla="*/ 2147483647 w 1369"/>
              <a:gd name="T59" fmla="*/ 2147483647 h 1471"/>
              <a:gd name="T60" fmla="*/ 2147483647 w 1369"/>
              <a:gd name="T61" fmla="*/ 2147483647 h 1471"/>
              <a:gd name="T62" fmla="*/ 2147483647 w 1369"/>
              <a:gd name="T63" fmla="*/ 2147483647 h 1471"/>
              <a:gd name="T64" fmla="*/ 2147483647 w 1369"/>
              <a:gd name="T65" fmla="*/ 2147483647 h 1471"/>
              <a:gd name="T66" fmla="*/ 2147483647 w 1369"/>
              <a:gd name="T67" fmla="*/ 2147483647 h 1471"/>
              <a:gd name="T68" fmla="*/ 2147483647 w 1369"/>
              <a:gd name="T69" fmla="*/ 2147483647 h 1471"/>
              <a:gd name="T70" fmla="*/ 2147483647 w 1369"/>
              <a:gd name="T71" fmla="*/ 2147483647 h 1471"/>
              <a:gd name="T72" fmla="*/ 2147483647 w 1369"/>
              <a:gd name="T73" fmla="*/ 2147483647 h 1471"/>
              <a:gd name="T74" fmla="*/ 2147483647 w 1369"/>
              <a:gd name="T75" fmla="*/ 2147483647 h 1471"/>
              <a:gd name="T76" fmla="*/ 2147483647 w 1369"/>
              <a:gd name="T77" fmla="*/ 2147483647 h 1471"/>
              <a:gd name="T78" fmla="*/ 2147483647 w 1369"/>
              <a:gd name="T79" fmla="*/ 2147483647 h 1471"/>
              <a:gd name="T80" fmla="*/ 2147483647 w 1369"/>
              <a:gd name="T81" fmla="*/ 2147483647 h 1471"/>
              <a:gd name="T82" fmla="*/ 2147483647 w 1369"/>
              <a:gd name="T83" fmla="*/ 2147483647 h 1471"/>
              <a:gd name="T84" fmla="*/ 2147483647 w 1369"/>
              <a:gd name="T85" fmla="*/ 2147483647 h 1471"/>
              <a:gd name="T86" fmla="*/ 2147483647 w 1369"/>
              <a:gd name="T87" fmla="*/ 2147483647 h 1471"/>
              <a:gd name="T88" fmla="*/ 2147483647 w 1369"/>
              <a:gd name="T89" fmla="*/ 2147483647 h 1471"/>
              <a:gd name="T90" fmla="*/ 2147483647 w 1369"/>
              <a:gd name="T91" fmla="*/ 2147483647 h 1471"/>
              <a:gd name="T92" fmla="*/ 2147483647 w 1369"/>
              <a:gd name="T93" fmla="*/ 2147483647 h 1471"/>
              <a:gd name="T94" fmla="*/ 2147483647 w 1369"/>
              <a:gd name="T95" fmla="*/ 2147483647 h 147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69"/>
              <a:gd name="T145" fmla="*/ 0 h 1471"/>
              <a:gd name="T146" fmla="*/ 1369 w 1369"/>
              <a:gd name="T147" fmla="*/ 1471 h 147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69" h="1471">
                <a:moveTo>
                  <a:pt x="54" y="468"/>
                </a:moveTo>
                <a:lnTo>
                  <a:pt x="48" y="450"/>
                </a:lnTo>
                <a:lnTo>
                  <a:pt x="30" y="462"/>
                </a:lnTo>
                <a:lnTo>
                  <a:pt x="12" y="474"/>
                </a:lnTo>
                <a:lnTo>
                  <a:pt x="0" y="492"/>
                </a:lnTo>
                <a:lnTo>
                  <a:pt x="0" y="510"/>
                </a:lnTo>
                <a:lnTo>
                  <a:pt x="18" y="516"/>
                </a:lnTo>
                <a:lnTo>
                  <a:pt x="30" y="534"/>
                </a:lnTo>
                <a:lnTo>
                  <a:pt x="48" y="546"/>
                </a:lnTo>
                <a:lnTo>
                  <a:pt x="54" y="564"/>
                </a:lnTo>
                <a:lnTo>
                  <a:pt x="72" y="576"/>
                </a:lnTo>
                <a:lnTo>
                  <a:pt x="78" y="594"/>
                </a:lnTo>
                <a:lnTo>
                  <a:pt x="90" y="612"/>
                </a:lnTo>
                <a:lnTo>
                  <a:pt x="102" y="630"/>
                </a:lnTo>
                <a:lnTo>
                  <a:pt x="108" y="648"/>
                </a:lnTo>
                <a:lnTo>
                  <a:pt x="120" y="666"/>
                </a:lnTo>
                <a:lnTo>
                  <a:pt x="120" y="684"/>
                </a:lnTo>
                <a:lnTo>
                  <a:pt x="120" y="702"/>
                </a:lnTo>
                <a:lnTo>
                  <a:pt x="126" y="720"/>
                </a:lnTo>
                <a:lnTo>
                  <a:pt x="126" y="738"/>
                </a:lnTo>
                <a:lnTo>
                  <a:pt x="126" y="756"/>
                </a:lnTo>
                <a:lnTo>
                  <a:pt x="120" y="774"/>
                </a:lnTo>
                <a:lnTo>
                  <a:pt x="114" y="792"/>
                </a:lnTo>
                <a:lnTo>
                  <a:pt x="114" y="810"/>
                </a:lnTo>
                <a:lnTo>
                  <a:pt x="108" y="828"/>
                </a:lnTo>
                <a:lnTo>
                  <a:pt x="108" y="846"/>
                </a:lnTo>
                <a:lnTo>
                  <a:pt x="114" y="864"/>
                </a:lnTo>
                <a:lnTo>
                  <a:pt x="114" y="882"/>
                </a:lnTo>
                <a:lnTo>
                  <a:pt x="120" y="900"/>
                </a:lnTo>
                <a:lnTo>
                  <a:pt x="120" y="918"/>
                </a:lnTo>
                <a:lnTo>
                  <a:pt x="132" y="936"/>
                </a:lnTo>
                <a:lnTo>
                  <a:pt x="132" y="954"/>
                </a:lnTo>
                <a:lnTo>
                  <a:pt x="132" y="972"/>
                </a:lnTo>
                <a:lnTo>
                  <a:pt x="150" y="978"/>
                </a:lnTo>
                <a:lnTo>
                  <a:pt x="168" y="972"/>
                </a:lnTo>
                <a:lnTo>
                  <a:pt x="186" y="972"/>
                </a:lnTo>
                <a:lnTo>
                  <a:pt x="204" y="972"/>
                </a:lnTo>
                <a:lnTo>
                  <a:pt x="222" y="984"/>
                </a:lnTo>
                <a:lnTo>
                  <a:pt x="240" y="990"/>
                </a:lnTo>
                <a:lnTo>
                  <a:pt x="258" y="984"/>
                </a:lnTo>
                <a:lnTo>
                  <a:pt x="276" y="972"/>
                </a:lnTo>
                <a:lnTo>
                  <a:pt x="294" y="966"/>
                </a:lnTo>
                <a:lnTo>
                  <a:pt x="312" y="960"/>
                </a:lnTo>
                <a:lnTo>
                  <a:pt x="330" y="954"/>
                </a:lnTo>
                <a:lnTo>
                  <a:pt x="348" y="954"/>
                </a:lnTo>
                <a:lnTo>
                  <a:pt x="342" y="948"/>
                </a:lnTo>
                <a:lnTo>
                  <a:pt x="360" y="948"/>
                </a:lnTo>
                <a:lnTo>
                  <a:pt x="378" y="936"/>
                </a:lnTo>
                <a:lnTo>
                  <a:pt x="396" y="936"/>
                </a:lnTo>
                <a:lnTo>
                  <a:pt x="414" y="942"/>
                </a:lnTo>
                <a:lnTo>
                  <a:pt x="432" y="948"/>
                </a:lnTo>
                <a:lnTo>
                  <a:pt x="450" y="954"/>
                </a:lnTo>
                <a:lnTo>
                  <a:pt x="468" y="960"/>
                </a:lnTo>
                <a:lnTo>
                  <a:pt x="486" y="972"/>
                </a:lnTo>
                <a:lnTo>
                  <a:pt x="504" y="972"/>
                </a:lnTo>
                <a:lnTo>
                  <a:pt x="516" y="990"/>
                </a:lnTo>
                <a:lnTo>
                  <a:pt x="534" y="996"/>
                </a:lnTo>
                <a:lnTo>
                  <a:pt x="552" y="1002"/>
                </a:lnTo>
                <a:lnTo>
                  <a:pt x="570" y="990"/>
                </a:lnTo>
                <a:lnTo>
                  <a:pt x="588" y="978"/>
                </a:lnTo>
                <a:lnTo>
                  <a:pt x="594" y="960"/>
                </a:lnTo>
                <a:lnTo>
                  <a:pt x="612" y="948"/>
                </a:lnTo>
                <a:lnTo>
                  <a:pt x="630" y="948"/>
                </a:lnTo>
                <a:lnTo>
                  <a:pt x="648" y="948"/>
                </a:lnTo>
                <a:lnTo>
                  <a:pt x="666" y="948"/>
                </a:lnTo>
                <a:lnTo>
                  <a:pt x="684" y="954"/>
                </a:lnTo>
                <a:lnTo>
                  <a:pt x="702" y="954"/>
                </a:lnTo>
                <a:lnTo>
                  <a:pt x="720" y="966"/>
                </a:lnTo>
                <a:lnTo>
                  <a:pt x="726" y="984"/>
                </a:lnTo>
                <a:lnTo>
                  <a:pt x="744" y="996"/>
                </a:lnTo>
                <a:lnTo>
                  <a:pt x="750" y="1014"/>
                </a:lnTo>
                <a:lnTo>
                  <a:pt x="768" y="1020"/>
                </a:lnTo>
                <a:lnTo>
                  <a:pt x="774" y="1038"/>
                </a:lnTo>
                <a:lnTo>
                  <a:pt x="786" y="1056"/>
                </a:lnTo>
                <a:lnTo>
                  <a:pt x="792" y="1074"/>
                </a:lnTo>
                <a:lnTo>
                  <a:pt x="798" y="1092"/>
                </a:lnTo>
                <a:lnTo>
                  <a:pt x="804" y="1110"/>
                </a:lnTo>
                <a:lnTo>
                  <a:pt x="816" y="1128"/>
                </a:lnTo>
                <a:lnTo>
                  <a:pt x="816" y="1146"/>
                </a:lnTo>
                <a:lnTo>
                  <a:pt x="822" y="1164"/>
                </a:lnTo>
                <a:lnTo>
                  <a:pt x="822" y="1182"/>
                </a:lnTo>
                <a:lnTo>
                  <a:pt x="834" y="1200"/>
                </a:lnTo>
                <a:lnTo>
                  <a:pt x="846" y="1218"/>
                </a:lnTo>
                <a:lnTo>
                  <a:pt x="858" y="1236"/>
                </a:lnTo>
                <a:lnTo>
                  <a:pt x="876" y="1248"/>
                </a:lnTo>
                <a:lnTo>
                  <a:pt x="894" y="1260"/>
                </a:lnTo>
                <a:lnTo>
                  <a:pt x="900" y="1278"/>
                </a:lnTo>
                <a:lnTo>
                  <a:pt x="912" y="1296"/>
                </a:lnTo>
                <a:lnTo>
                  <a:pt x="924" y="1314"/>
                </a:lnTo>
                <a:lnTo>
                  <a:pt x="936" y="1332"/>
                </a:lnTo>
                <a:lnTo>
                  <a:pt x="948" y="1350"/>
                </a:lnTo>
                <a:lnTo>
                  <a:pt x="960" y="1368"/>
                </a:lnTo>
                <a:lnTo>
                  <a:pt x="972" y="1386"/>
                </a:lnTo>
                <a:lnTo>
                  <a:pt x="990" y="1398"/>
                </a:lnTo>
                <a:lnTo>
                  <a:pt x="1002" y="1416"/>
                </a:lnTo>
                <a:lnTo>
                  <a:pt x="1020" y="1428"/>
                </a:lnTo>
                <a:lnTo>
                  <a:pt x="1032" y="1446"/>
                </a:lnTo>
                <a:lnTo>
                  <a:pt x="1050" y="1458"/>
                </a:lnTo>
                <a:lnTo>
                  <a:pt x="1068" y="1464"/>
                </a:lnTo>
                <a:lnTo>
                  <a:pt x="1086" y="1464"/>
                </a:lnTo>
                <a:lnTo>
                  <a:pt x="1104" y="1470"/>
                </a:lnTo>
                <a:lnTo>
                  <a:pt x="1116" y="1452"/>
                </a:lnTo>
                <a:lnTo>
                  <a:pt x="1134" y="1434"/>
                </a:lnTo>
                <a:lnTo>
                  <a:pt x="1134" y="1416"/>
                </a:lnTo>
                <a:lnTo>
                  <a:pt x="1146" y="1398"/>
                </a:lnTo>
                <a:lnTo>
                  <a:pt x="1152" y="1380"/>
                </a:lnTo>
                <a:lnTo>
                  <a:pt x="1152" y="1362"/>
                </a:lnTo>
                <a:lnTo>
                  <a:pt x="1152" y="1344"/>
                </a:lnTo>
                <a:lnTo>
                  <a:pt x="1152" y="1326"/>
                </a:lnTo>
                <a:lnTo>
                  <a:pt x="1152" y="1308"/>
                </a:lnTo>
                <a:lnTo>
                  <a:pt x="1152" y="1290"/>
                </a:lnTo>
                <a:lnTo>
                  <a:pt x="1146" y="1272"/>
                </a:lnTo>
                <a:lnTo>
                  <a:pt x="1140" y="1254"/>
                </a:lnTo>
                <a:lnTo>
                  <a:pt x="1140" y="1236"/>
                </a:lnTo>
                <a:lnTo>
                  <a:pt x="1128" y="1218"/>
                </a:lnTo>
                <a:lnTo>
                  <a:pt x="1110" y="1206"/>
                </a:lnTo>
                <a:lnTo>
                  <a:pt x="1104" y="1188"/>
                </a:lnTo>
                <a:lnTo>
                  <a:pt x="1086" y="1176"/>
                </a:lnTo>
                <a:lnTo>
                  <a:pt x="1080" y="1158"/>
                </a:lnTo>
                <a:lnTo>
                  <a:pt x="1068" y="1140"/>
                </a:lnTo>
                <a:lnTo>
                  <a:pt x="1056" y="1122"/>
                </a:lnTo>
                <a:lnTo>
                  <a:pt x="1050" y="1104"/>
                </a:lnTo>
                <a:lnTo>
                  <a:pt x="1032" y="1098"/>
                </a:lnTo>
                <a:lnTo>
                  <a:pt x="1026" y="1080"/>
                </a:lnTo>
                <a:lnTo>
                  <a:pt x="1014" y="1062"/>
                </a:lnTo>
                <a:lnTo>
                  <a:pt x="1002" y="1044"/>
                </a:lnTo>
                <a:lnTo>
                  <a:pt x="1020" y="1038"/>
                </a:lnTo>
                <a:lnTo>
                  <a:pt x="1032" y="1020"/>
                </a:lnTo>
                <a:lnTo>
                  <a:pt x="1014" y="1002"/>
                </a:lnTo>
                <a:lnTo>
                  <a:pt x="996" y="990"/>
                </a:lnTo>
                <a:lnTo>
                  <a:pt x="984" y="972"/>
                </a:lnTo>
                <a:lnTo>
                  <a:pt x="972" y="954"/>
                </a:lnTo>
                <a:lnTo>
                  <a:pt x="966" y="936"/>
                </a:lnTo>
                <a:lnTo>
                  <a:pt x="948" y="924"/>
                </a:lnTo>
                <a:lnTo>
                  <a:pt x="942" y="906"/>
                </a:lnTo>
                <a:lnTo>
                  <a:pt x="936" y="888"/>
                </a:lnTo>
                <a:lnTo>
                  <a:pt x="918" y="876"/>
                </a:lnTo>
                <a:lnTo>
                  <a:pt x="918" y="858"/>
                </a:lnTo>
                <a:lnTo>
                  <a:pt x="912" y="840"/>
                </a:lnTo>
                <a:lnTo>
                  <a:pt x="900" y="822"/>
                </a:lnTo>
                <a:lnTo>
                  <a:pt x="888" y="804"/>
                </a:lnTo>
                <a:lnTo>
                  <a:pt x="888" y="786"/>
                </a:lnTo>
                <a:lnTo>
                  <a:pt x="888" y="768"/>
                </a:lnTo>
                <a:lnTo>
                  <a:pt x="894" y="750"/>
                </a:lnTo>
                <a:lnTo>
                  <a:pt x="900" y="732"/>
                </a:lnTo>
                <a:lnTo>
                  <a:pt x="912" y="714"/>
                </a:lnTo>
                <a:lnTo>
                  <a:pt x="918" y="696"/>
                </a:lnTo>
                <a:lnTo>
                  <a:pt x="918" y="678"/>
                </a:lnTo>
                <a:lnTo>
                  <a:pt x="918" y="660"/>
                </a:lnTo>
                <a:lnTo>
                  <a:pt x="924" y="642"/>
                </a:lnTo>
                <a:lnTo>
                  <a:pt x="930" y="624"/>
                </a:lnTo>
                <a:lnTo>
                  <a:pt x="936" y="606"/>
                </a:lnTo>
                <a:lnTo>
                  <a:pt x="954" y="594"/>
                </a:lnTo>
                <a:lnTo>
                  <a:pt x="966" y="576"/>
                </a:lnTo>
                <a:lnTo>
                  <a:pt x="984" y="570"/>
                </a:lnTo>
                <a:lnTo>
                  <a:pt x="1002" y="558"/>
                </a:lnTo>
                <a:lnTo>
                  <a:pt x="1014" y="540"/>
                </a:lnTo>
                <a:lnTo>
                  <a:pt x="1026" y="522"/>
                </a:lnTo>
                <a:lnTo>
                  <a:pt x="1038" y="504"/>
                </a:lnTo>
                <a:lnTo>
                  <a:pt x="1056" y="498"/>
                </a:lnTo>
                <a:lnTo>
                  <a:pt x="1074" y="480"/>
                </a:lnTo>
                <a:lnTo>
                  <a:pt x="1086" y="462"/>
                </a:lnTo>
                <a:lnTo>
                  <a:pt x="1092" y="444"/>
                </a:lnTo>
                <a:lnTo>
                  <a:pt x="1104" y="426"/>
                </a:lnTo>
                <a:lnTo>
                  <a:pt x="1104" y="408"/>
                </a:lnTo>
                <a:lnTo>
                  <a:pt x="1110" y="390"/>
                </a:lnTo>
                <a:lnTo>
                  <a:pt x="1116" y="372"/>
                </a:lnTo>
                <a:lnTo>
                  <a:pt x="1122" y="354"/>
                </a:lnTo>
                <a:lnTo>
                  <a:pt x="1140" y="348"/>
                </a:lnTo>
                <a:lnTo>
                  <a:pt x="1158" y="342"/>
                </a:lnTo>
                <a:lnTo>
                  <a:pt x="1164" y="324"/>
                </a:lnTo>
                <a:lnTo>
                  <a:pt x="1170" y="306"/>
                </a:lnTo>
                <a:lnTo>
                  <a:pt x="1188" y="294"/>
                </a:lnTo>
                <a:lnTo>
                  <a:pt x="1206" y="282"/>
                </a:lnTo>
                <a:lnTo>
                  <a:pt x="1218" y="264"/>
                </a:lnTo>
                <a:lnTo>
                  <a:pt x="1224" y="246"/>
                </a:lnTo>
                <a:lnTo>
                  <a:pt x="1242" y="234"/>
                </a:lnTo>
                <a:lnTo>
                  <a:pt x="1248" y="216"/>
                </a:lnTo>
                <a:lnTo>
                  <a:pt x="1266" y="204"/>
                </a:lnTo>
                <a:lnTo>
                  <a:pt x="1278" y="186"/>
                </a:lnTo>
                <a:lnTo>
                  <a:pt x="1296" y="180"/>
                </a:lnTo>
                <a:lnTo>
                  <a:pt x="1314" y="168"/>
                </a:lnTo>
                <a:lnTo>
                  <a:pt x="1320" y="150"/>
                </a:lnTo>
                <a:lnTo>
                  <a:pt x="1332" y="132"/>
                </a:lnTo>
                <a:lnTo>
                  <a:pt x="1338" y="114"/>
                </a:lnTo>
                <a:lnTo>
                  <a:pt x="1344" y="96"/>
                </a:lnTo>
                <a:lnTo>
                  <a:pt x="1362" y="84"/>
                </a:lnTo>
                <a:lnTo>
                  <a:pt x="1362" y="66"/>
                </a:lnTo>
                <a:lnTo>
                  <a:pt x="1368" y="48"/>
                </a:lnTo>
                <a:lnTo>
                  <a:pt x="1368" y="30"/>
                </a:lnTo>
                <a:lnTo>
                  <a:pt x="1350" y="30"/>
                </a:lnTo>
                <a:lnTo>
                  <a:pt x="1332" y="30"/>
                </a:lnTo>
                <a:lnTo>
                  <a:pt x="1314" y="30"/>
                </a:lnTo>
                <a:lnTo>
                  <a:pt x="1296" y="18"/>
                </a:lnTo>
                <a:lnTo>
                  <a:pt x="1290" y="0"/>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29" name="Freeform 86"/>
          <p:cNvSpPr>
            <a:spLocks/>
          </p:cNvSpPr>
          <p:nvPr/>
        </p:nvSpPr>
        <p:spPr bwMode="auto">
          <a:xfrm>
            <a:off x="8221662" y="1143000"/>
            <a:ext cx="639762" cy="1420813"/>
          </a:xfrm>
          <a:custGeom>
            <a:avLst/>
            <a:gdLst>
              <a:gd name="T0" fmla="*/ 0 w 403"/>
              <a:gd name="T1" fmla="*/ 2147483647 h 895"/>
              <a:gd name="T2" fmla="*/ 2147483647 w 403"/>
              <a:gd name="T3" fmla="*/ 2147483647 h 895"/>
              <a:gd name="T4" fmla="*/ 2147483647 w 403"/>
              <a:gd name="T5" fmla="*/ 2147483647 h 895"/>
              <a:gd name="T6" fmla="*/ 2147483647 w 403"/>
              <a:gd name="T7" fmla="*/ 2147483647 h 895"/>
              <a:gd name="T8" fmla="*/ 2147483647 w 403"/>
              <a:gd name="T9" fmla="*/ 2147483647 h 895"/>
              <a:gd name="T10" fmla="*/ 2147483647 w 403"/>
              <a:gd name="T11" fmla="*/ 2147483647 h 895"/>
              <a:gd name="T12" fmla="*/ 2147483647 w 403"/>
              <a:gd name="T13" fmla="*/ 2147483647 h 895"/>
              <a:gd name="T14" fmla="*/ 2147483647 w 403"/>
              <a:gd name="T15" fmla="*/ 2147483647 h 895"/>
              <a:gd name="T16" fmla="*/ 2147483647 w 403"/>
              <a:gd name="T17" fmla="*/ 2147483647 h 895"/>
              <a:gd name="T18" fmla="*/ 2147483647 w 403"/>
              <a:gd name="T19" fmla="*/ 2147483647 h 895"/>
              <a:gd name="T20" fmla="*/ 2147483647 w 403"/>
              <a:gd name="T21" fmla="*/ 2147483647 h 895"/>
              <a:gd name="T22" fmla="*/ 2147483647 w 403"/>
              <a:gd name="T23" fmla="*/ 2147483647 h 895"/>
              <a:gd name="T24" fmla="*/ 2147483647 w 403"/>
              <a:gd name="T25" fmla="*/ 2147483647 h 895"/>
              <a:gd name="T26" fmla="*/ 2147483647 w 403"/>
              <a:gd name="T27" fmla="*/ 0 h 895"/>
              <a:gd name="T28" fmla="*/ 2147483647 w 403"/>
              <a:gd name="T29" fmla="*/ 2147483647 h 895"/>
              <a:gd name="T30" fmla="*/ 2147483647 w 403"/>
              <a:gd name="T31" fmla="*/ 2147483647 h 895"/>
              <a:gd name="T32" fmla="*/ 2147483647 w 403"/>
              <a:gd name="T33" fmla="*/ 2147483647 h 895"/>
              <a:gd name="T34" fmla="*/ 2147483647 w 403"/>
              <a:gd name="T35" fmla="*/ 2147483647 h 895"/>
              <a:gd name="T36" fmla="*/ 2147483647 w 403"/>
              <a:gd name="T37" fmla="*/ 2147483647 h 895"/>
              <a:gd name="T38" fmla="*/ 2147483647 w 403"/>
              <a:gd name="T39" fmla="*/ 2147483647 h 895"/>
              <a:gd name="T40" fmla="*/ 2147483647 w 403"/>
              <a:gd name="T41" fmla="*/ 2147483647 h 895"/>
              <a:gd name="T42" fmla="*/ 2147483647 w 403"/>
              <a:gd name="T43" fmla="*/ 2147483647 h 895"/>
              <a:gd name="T44" fmla="*/ 2147483647 w 403"/>
              <a:gd name="T45" fmla="*/ 2147483647 h 895"/>
              <a:gd name="T46" fmla="*/ 2147483647 w 403"/>
              <a:gd name="T47" fmla="*/ 2147483647 h 895"/>
              <a:gd name="T48" fmla="*/ 2147483647 w 403"/>
              <a:gd name="T49" fmla="*/ 2147483647 h 895"/>
              <a:gd name="T50" fmla="*/ 2147483647 w 403"/>
              <a:gd name="T51" fmla="*/ 2147483647 h 895"/>
              <a:gd name="T52" fmla="*/ 2147483647 w 403"/>
              <a:gd name="T53" fmla="*/ 2147483647 h 895"/>
              <a:gd name="T54" fmla="*/ 2147483647 w 403"/>
              <a:gd name="T55" fmla="*/ 2147483647 h 895"/>
              <a:gd name="T56" fmla="*/ 2147483647 w 403"/>
              <a:gd name="T57" fmla="*/ 2147483647 h 895"/>
              <a:gd name="T58" fmla="*/ 2147483647 w 403"/>
              <a:gd name="T59" fmla="*/ 2147483647 h 895"/>
              <a:gd name="T60" fmla="*/ 2147483647 w 403"/>
              <a:gd name="T61" fmla="*/ 2147483647 h 895"/>
              <a:gd name="T62" fmla="*/ 2147483647 w 403"/>
              <a:gd name="T63" fmla="*/ 2147483647 h 895"/>
              <a:gd name="T64" fmla="*/ 2147483647 w 403"/>
              <a:gd name="T65" fmla="*/ 2147483647 h 895"/>
              <a:gd name="T66" fmla="*/ 2147483647 w 403"/>
              <a:gd name="T67" fmla="*/ 2147483647 h 895"/>
              <a:gd name="T68" fmla="*/ 2147483647 w 403"/>
              <a:gd name="T69" fmla="*/ 2147483647 h 895"/>
              <a:gd name="T70" fmla="*/ 2147483647 w 403"/>
              <a:gd name="T71" fmla="*/ 2147483647 h 895"/>
              <a:gd name="T72" fmla="*/ 2147483647 w 403"/>
              <a:gd name="T73" fmla="*/ 2147483647 h 895"/>
              <a:gd name="T74" fmla="*/ 2147483647 w 403"/>
              <a:gd name="T75" fmla="*/ 2147483647 h 895"/>
              <a:gd name="T76" fmla="*/ 2147483647 w 403"/>
              <a:gd name="T77" fmla="*/ 2147483647 h 895"/>
              <a:gd name="T78" fmla="*/ 2147483647 w 403"/>
              <a:gd name="T79" fmla="*/ 2147483647 h 895"/>
              <a:gd name="T80" fmla="*/ 2147483647 w 403"/>
              <a:gd name="T81" fmla="*/ 2147483647 h 895"/>
              <a:gd name="T82" fmla="*/ 2147483647 w 403"/>
              <a:gd name="T83" fmla="*/ 2147483647 h 895"/>
              <a:gd name="T84" fmla="*/ 2147483647 w 403"/>
              <a:gd name="T85" fmla="*/ 2147483647 h 895"/>
              <a:gd name="T86" fmla="*/ 2147483647 w 403"/>
              <a:gd name="T87" fmla="*/ 2147483647 h 895"/>
              <a:gd name="T88" fmla="*/ 2147483647 w 403"/>
              <a:gd name="T89" fmla="*/ 2147483647 h 895"/>
              <a:gd name="T90" fmla="*/ 2147483647 w 403"/>
              <a:gd name="T91" fmla="*/ 2147483647 h 895"/>
              <a:gd name="T92" fmla="*/ 2147483647 w 403"/>
              <a:gd name="T93" fmla="*/ 2147483647 h 8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03"/>
              <a:gd name="T142" fmla="*/ 0 h 895"/>
              <a:gd name="T143" fmla="*/ 403 w 403"/>
              <a:gd name="T144" fmla="*/ 895 h 89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03" h="895">
                <a:moveTo>
                  <a:pt x="24" y="384"/>
                </a:moveTo>
                <a:lnTo>
                  <a:pt x="0" y="360"/>
                </a:lnTo>
                <a:lnTo>
                  <a:pt x="18" y="348"/>
                </a:lnTo>
                <a:lnTo>
                  <a:pt x="36" y="336"/>
                </a:lnTo>
                <a:lnTo>
                  <a:pt x="54" y="324"/>
                </a:lnTo>
                <a:lnTo>
                  <a:pt x="60" y="306"/>
                </a:lnTo>
                <a:lnTo>
                  <a:pt x="72" y="288"/>
                </a:lnTo>
                <a:lnTo>
                  <a:pt x="84" y="270"/>
                </a:lnTo>
                <a:lnTo>
                  <a:pt x="96" y="252"/>
                </a:lnTo>
                <a:lnTo>
                  <a:pt x="96" y="234"/>
                </a:lnTo>
                <a:lnTo>
                  <a:pt x="78" y="222"/>
                </a:lnTo>
                <a:lnTo>
                  <a:pt x="66" y="204"/>
                </a:lnTo>
                <a:lnTo>
                  <a:pt x="66" y="186"/>
                </a:lnTo>
                <a:lnTo>
                  <a:pt x="66" y="168"/>
                </a:lnTo>
                <a:lnTo>
                  <a:pt x="72" y="150"/>
                </a:lnTo>
                <a:lnTo>
                  <a:pt x="72" y="132"/>
                </a:lnTo>
                <a:lnTo>
                  <a:pt x="78" y="114"/>
                </a:lnTo>
                <a:lnTo>
                  <a:pt x="78" y="96"/>
                </a:lnTo>
                <a:lnTo>
                  <a:pt x="84" y="78"/>
                </a:lnTo>
                <a:lnTo>
                  <a:pt x="84" y="60"/>
                </a:lnTo>
                <a:lnTo>
                  <a:pt x="90" y="42"/>
                </a:lnTo>
                <a:lnTo>
                  <a:pt x="96" y="24"/>
                </a:lnTo>
                <a:lnTo>
                  <a:pt x="114" y="12"/>
                </a:lnTo>
                <a:lnTo>
                  <a:pt x="132" y="18"/>
                </a:lnTo>
                <a:lnTo>
                  <a:pt x="150" y="24"/>
                </a:lnTo>
                <a:lnTo>
                  <a:pt x="168" y="12"/>
                </a:lnTo>
                <a:lnTo>
                  <a:pt x="186" y="0"/>
                </a:lnTo>
                <a:lnTo>
                  <a:pt x="204" y="0"/>
                </a:lnTo>
                <a:lnTo>
                  <a:pt x="222" y="12"/>
                </a:lnTo>
                <a:lnTo>
                  <a:pt x="228" y="30"/>
                </a:lnTo>
                <a:lnTo>
                  <a:pt x="234" y="48"/>
                </a:lnTo>
                <a:lnTo>
                  <a:pt x="246" y="66"/>
                </a:lnTo>
                <a:lnTo>
                  <a:pt x="252" y="84"/>
                </a:lnTo>
                <a:lnTo>
                  <a:pt x="264" y="102"/>
                </a:lnTo>
                <a:lnTo>
                  <a:pt x="270" y="120"/>
                </a:lnTo>
                <a:lnTo>
                  <a:pt x="276" y="138"/>
                </a:lnTo>
                <a:lnTo>
                  <a:pt x="288" y="156"/>
                </a:lnTo>
                <a:lnTo>
                  <a:pt x="300" y="174"/>
                </a:lnTo>
                <a:lnTo>
                  <a:pt x="306" y="192"/>
                </a:lnTo>
                <a:lnTo>
                  <a:pt x="324" y="198"/>
                </a:lnTo>
                <a:lnTo>
                  <a:pt x="342" y="216"/>
                </a:lnTo>
                <a:lnTo>
                  <a:pt x="360" y="222"/>
                </a:lnTo>
                <a:lnTo>
                  <a:pt x="378" y="228"/>
                </a:lnTo>
                <a:lnTo>
                  <a:pt x="390" y="246"/>
                </a:lnTo>
                <a:lnTo>
                  <a:pt x="402" y="264"/>
                </a:lnTo>
                <a:lnTo>
                  <a:pt x="390" y="282"/>
                </a:lnTo>
                <a:lnTo>
                  <a:pt x="384" y="300"/>
                </a:lnTo>
                <a:lnTo>
                  <a:pt x="366" y="312"/>
                </a:lnTo>
                <a:lnTo>
                  <a:pt x="348" y="324"/>
                </a:lnTo>
                <a:lnTo>
                  <a:pt x="330" y="324"/>
                </a:lnTo>
                <a:lnTo>
                  <a:pt x="312" y="324"/>
                </a:lnTo>
                <a:lnTo>
                  <a:pt x="300" y="342"/>
                </a:lnTo>
                <a:lnTo>
                  <a:pt x="294" y="360"/>
                </a:lnTo>
                <a:lnTo>
                  <a:pt x="282" y="378"/>
                </a:lnTo>
                <a:lnTo>
                  <a:pt x="264" y="390"/>
                </a:lnTo>
                <a:lnTo>
                  <a:pt x="258" y="408"/>
                </a:lnTo>
                <a:lnTo>
                  <a:pt x="240" y="420"/>
                </a:lnTo>
                <a:lnTo>
                  <a:pt x="234" y="438"/>
                </a:lnTo>
                <a:lnTo>
                  <a:pt x="216" y="450"/>
                </a:lnTo>
                <a:lnTo>
                  <a:pt x="204" y="468"/>
                </a:lnTo>
                <a:lnTo>
                  <a:pt x="186" y="474"/>
                </a:lnTo>
                <a:lnTo>
                  <a:pt x="180" y="492"/>
                </a:lnTo>
                <a:lnTo>
                  <a:pt x="174" y="510"/>
                </a:lnTo>
                <a:lnTo>
                  <a:pt x="162" y="528"/>
                </a:lnTo>
                <a:lnTo>
                  <a:pt x="162" y="546"/>
                </a:lnTo>
                <a:lnTo>
                  <a:pt x="156" y="564"/>
                </a:lnTo>
                <a:lnTo>
                  <a:pt x="156" y="582"/>
                </a:lnTo>
                <a:lnTo>
                  <a:pt x="156" y="600"/>
                </a:lnTo>
                <a:lnTo>
                  <a:pt x="156" y="618"/>
                </a:lnTo>
                <a:lnTo>
                  <a:pt x="162" y="636"/>
                </a:lnTo>
                <a:lnTo>
                  <a:pt x="174" y="654"/>
                </a:lnTo>
                <a:lnTo>
                  <a:pt x="180" y="672"/>
                </a:lnTo>
                <a:lnTo>
                  <a:pt x="180" y="696"/>
                </a:lnTo>
                <a:lnTo>
                  <a:pt x="186" y="714"/>
                </a:lnTo>
                <a:lnTo>
                  <a:pt x="204" y="714"/>
                </a:lnTo>
                <a:lnTo>
                  <a:pt x="222" y="714"/>
                </a:lnTo>
                <a:lnTo>
                  <a:pt x="234" y="696"/>
                </a:lnTo>
                <a:lnTo>
                  <a:pt x="252" y="684"/>
                </a:lnTo>
                <a:lnTo>
                  <a:pt x="270" y="696"/>
                </a:lnTo>
                <a:lnTo>
                  <a:pt x="276" y="714"/>
                </a:lnTo>
                <a:lnTo>
                  <a:pt x="258" y="720"/>
                </a:lnTo>
                <a:lnTo>
                  <a:pt x="252" y="738"/>
                </a:lnTo>
                <a:lnTo>
                  <a:pt x="234" y="750"/>
                </a:lnTo>
                <a:lnTo>
                  <a:pt x="216" y="768"/>
                </a:lnTo>
                <a:lnTo>
                  <a:pt x="198" y="780"/>
                </a:lnTo>
                <a:lnTo>
                  <a:pt x="180" y="792"/>
                </a:lnTo>
                <a:lnTo>
                  <a:pt x="162" y="804"/>
                </a:lnTo>
                <a:lnTo>
                  <a:pt x="144" y="816"/>
                </a:lnTo>
                <a:lnTo>
                  <a:pt x="126" y="828"/>
                </a:lnTo>
                <a:lnTo>
                  <a:pt x="114" y="846"/>
                </a:lnTo>
                <a:lnTo>
                  <a:pt x="96" y="852"/>
                </a:lnTo>
                <a:lnTo>
                  <a:pt x="78" y="858"/>
                </a:lnTo>
                <a:lnTo>
                  <a:pt x="60" y="864"/>
                </a:lnTo>
                <a:lnTo>
                  <a:pt x="54" y="882"/>
                </a:lnTo>
                <a:lnTo>
                  <a:pt x="36" y="894"/>
                </a:lnTo>
              </a:path>
            </a:pathLst>
          </a:custGeom>
          <a:noFill/>
          <a:ln w="50800" cap="rnd" cmpd="sng">
            <a:solidFill>
              <a:schemeClr val="tx1"/>
            </a:solidFill>
            <a:prstDash val="solid"/>
            <a:round/>
            <a:headEnd type="none" w="sm" len="sm"/>
            <a:tailEnd type="none" w="sm" len="sm"/>
          </a:ln>
        </p:spPr>
        <p:txBody>
          <a:bodyPr/>
          <a:lstStyle/>
          <a:p>
            <a:endParaRPr lang="en-US"/>
          </a:p>
        </p:txBody>
      </p:sp>
      <p:sp>
        <p:nvSpPr>
          <p:cNvPr id="130" name="Freeform 87"/>
          <p:cNvSpPr>
            <a:spLocks/>
          </p:cNvSpPr>
          <p:nvPr/>
        </p:nvSpPr>
        <p:spPr bwMode="auto">
          <a:xfrm>
            <a:off x="7323138" y="1752600"/>
            <a:ext cx="982662" cy="1878013"/>
          </a:xfrm>
          <a:custGeom>
            <a:avLst/>
            <a:gdLst>
              <a:gd name="T0" fmla="*/ 2147483647 w 619"/>
              <a:gd name="T1" fmla="*/ 0 h 1183"/>
              <a:gd name="T2" fmla="*/ 2147483647 w 619"/>
              <a:gd name="T3" fmla="*/ 2147483647 h 1183"/>
              <a:gd name="T4" fmla="*/ 2147483647 w 619"/>
              <a:gd name="T5" fmla="*/ 2147483647 h 1183"/>
              <a:gd name="T6" fmla="*/ 2147483647 w 619"/>
              <a:gd name="T7" fmla="*/ 2147483647 h 1183"/>
              <a:gd name="T8" fmla="*/ 2147483647 w 619"/>
              <a:gd name="T9" fmla="*/ 2147483647 h 1183"/>
              <a:gd name="T10" fmla="*/ 2147483647 w 619"/>
              <a:gd name="T11" fmla="*/ 2147483647 h 1183"/>
              <a:gd name="T12" fmla="*/ 2147483647 w 619"/>
              <a:gd name="T13" fmla="*/ 2147483647 h 1183"/>
              <a:gd name="T14" fmla="*/ 2147483647 w 619"/>
              <a:gd name="T15" fmla="*/ 2147483647 h 1183"/>
              <a:gd name="T16" fmla="*/ 2147483647 w 619"/>
              <a:gd name="T17" fmla="*/ 2147483647 h 1183"/>
              <a:gd name="T18" fmla="*/ 2147483647 w 619"/>
              <a:gd name="T19" fmla="*/ 2147483647 h 1183"/>
              <a:gd name="T20" fmla="*/ 2147483647 w 619"/>
              <a:gd name="T21" fmla="*/ 2147483647 h 1183"/>
              <a:gd name="T22" fmla="*/ 2147483647 w 619"/>
              <a:gd name="T23" fmla="*/ 2147483647 h 1183"/>
              <a:gd name="T24" fmla="*/ 2147483647 w 619"/>
              <a:gd name="T25" fmla="*/ 2147483647 h 1183"/>
              <a:gd name="T26" fmla="*/ 2147483647 w 619"/>
              <a:gd name="T27" fmla="*/ 2147483647 h 1183"/>
              <a:gd name="T28" fmla="*/ 2147483647 w 619"/>
              <a:gd name="T29" fmla="*/ 2147483647 h 1183"/>
              <a:gd name="T30" fmla="*/ 2147483647 w 619"/>
              <a:gd name="T31" fmla="*/ 2147483647 h 1183"/>
              <a:gd name="T32" fmla="*/ 2147483647 w 619"/>
              <a:gd name="T33" fmla="*/ 2147483647 h 1183"/>
              <a:gd name="T34" fmla="*/ 2147483647 w 619"/>
              <a:gd name="T35" fmla="*/ 2147483647 h 1183"/>
              <a:gd name="T36" fmla="*/ 2147483647 w 619"/>
              <a:gd name="T37" fmla="*/ 2147483647 h 1183"/>
              <a:gd name="T38" fmla="*/ 2147483647 w 619"/>
              <a:gd name="T39" fmla="*/ 2147483647 h 1183"/>
              <a:gd name="T40" fmla="*/ 2147483647 w 619"/>
              <a:gd name="T41" fmla="*/ 2147483647 h 1183"/>
              <a:gd name="T42" fmla="*/ 2147483647 w 619"/>
              <a:gd name="T43" fmla="*/ 2147483647 h 1183"/>
              <a:gd name="T44" fmla="*/ 2147483647 w 619"/>
              <a:gd name="T45" fmla="*/ 2147483647 h 1183"/>
              <a:gd name="T46" fmla="*/ 2147483647 w 619"/>
              <a:gd name="T47" fmla="*/ 2147483647 h 1183"/>
              <a:gd name="T48" fmla="*/ 2147483647 w 619"/>
              <a:gd name="T49" fmla="*/ 2147483647 h 1183"/>
              <a:gd name="T50" fmla="*/ 0 w 619"/>
              <a:gd name="T51" fmla="*/ 2147483647 h 1183"/>
              <a:gd name="T52" fmla="*/ 0 w 619"/>
              <a:gd name="T53" fmla="*/ 2147483647 h 1183"/>
              <a:gd name="T54" fmla="*/ 2147483647 w 619"/>
              <a:gd name="T55" fmla="*/ 2147483647 h 1183"/>
              <a:gd name="T56" fmla="*/ 2147483647 w 619"/>
              <a:gd name="T57" fmla="*/ 2147483647 h 1183"/>
              <a:gd name="T58" fmla="*/ 2147483647 w 619"/>
              <a:gd name="T59" fmla="*/ 2147483647 h 1183"/>
              <a:gd name="T60" fmla="*/ 2147483647 w 619"/>
              <a:gd name="T61" fmla="*/ 2147483647 h 1183"/>
              <a:gd name="T62" fmla="*/ 2147483647 w 619"/>
              <a:gd name="T63" fmla="*/ 2147483647 h 1183"/>
              <a:gd name="T64" fmla="*/ 2147483647 w 619"/>
              <a:gd name="T65" fmla="*/ 2147483647 h 1183"/>
              <a:gd name="T66" fmla="*/ 2147483647 w 619"/>
              <a:gd name="T67" fmla="*/ 2147483647 h 1183"/>
              <a:gd name="T68" fmla="*/ 2147483647 w 619"/>
              <a:gd name="T69" fmla="*/ 2147483647 h 1183"/>
              <a:gd name="T70" fmla="*/ 2147483647 w 619"/>
              <a:gd name="T71" fmla="*/ 2147483647 h 1183"/>
              <a:gd name="T72" fmla="*/ 2147483647 w 619"/>
              <a:gd name="T73" fmla="*/ 2147483647 h 1183"/>
              <a:gd name="T74" fmla="*/ 2147483647 w 619"/>
              <a:gd name="T75" fmla="*/ 2147483647 h 1183"/>
              <a:gd name="T76" fmla="*/ 2147483647 w 619"/>
              <a:gd name="T77" fmla="*/ 2147483647 h 1183"/>
              <a:gd name="T78" fmla="*/ 2147483647 w 619"/>
              <a:gd name="T79" fmla="*/ 2147483647 h 1183"/>
              <a:gd name="T80" fmla="*/ 2147483647 w 619"/>
              <a:gd name="T81" fmla="*/ 2147483647 h 1183"/>
              <a:gd name="T82" fmla="*/ 2147483647 w 619"/>
              <a:gd name="T83" fmla="*/ 2147483647 h 1183"/>
              <a:gd name="T84" fmla="*/ 2147483647 w 619"/>
              <a:gd name="T85" fmla="*/ 2147483647 h 1183"/>
              <a:gd name="T86" fmla="*/ 2147483647 w 619"/>
              <a:gd name="T87" fmla="*/ 2147483647 h 1183"/>
              <a:gd name="T88" fmla="*/ 2147483647 w 619"/>
              <a:gd name="T89" fmla="*/ 2147483647 h 1183"/>
              <a:gd name="T90" fmla="*/ 2147483647 w 619"/>
              <a:gd name="T91" fmla="*/ 2147483647 h 1183"/>
              <a:gd name="T92" fmla="*/ 2147483647 w 619"/>
              <a:gd name="T93" fmla="*/ 2147483647 h 1183"/>
              <a:gd name="T94" fmla="*/ 2147483647 w 619"/>
              <a:gd name="T95" fmla="*/ 2147483647 h 1183"/>
              <a:gd name="T96" fmla="*/ 2147483647 w 619"/>
              <a:gd name="T97" fmla="*/ 2147483647 h 1183"/>
              <a:gd name="T98" fmla="*/ 2147483647 w 619"/>
              <a:gd name="T99" fmla="*/ 2147483647 h 1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19"/>
              <a:gd name="T151" fmla="*/ 0 h 1183"/>
              <a:gd name="T152" fmla="*/ 619 w 619"/>
              <a:gd name="T153" fmla="*/ 1183 h 1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19" h="1183">
                <a:moveTo>
                  <a:pt x="600" y="12"/>
                </a:moveTo>
                <a:lnTo>
                  <a:pt x="570" y="0"/>
                </a:lnTo>
                <a:lnTo>
                  <a:pt x="552" y="0"/>
                </a:lnTo>
                <a:lnTo>
                  <a:pt x="540" y="18"/>
                </a:lnTo>
                <a:lnTo>
                  <a:pt x="522" y="30"/>
                </a:lnTo>
                <a:lnTo>
                  <a:pt x="504" y="42"/>
                </a:lnTo>
                <a:lnTo>
                  <a:pt x="486" y="48"/>
                </a:lnTo>
                <a:lnTo>
                  <a:pt x="468" y="60"/>
                </a:lnTo>
                <a:lnTo>
                  <a:pt x="450" y="66"/>
                </a:lnTo>
                <a:lnTo>
                  <a:pt x="432" y="78"/>
                </a:lnTo>
                <a:lnTo>
                  <a:pt x="414" y="84"/>
                </a:lnTo>
                <a:lnTo>
                  <a:pt x="396" y="96"/>
                </a:lnTo>
                <a:lnTo>
                  <a:pt x="384" y="114"/>
                </a:lnTo>
                <a:lnTo>
                  <a:pt x="384" y="132"/>
                </a:lnTo>
                <a:lnTo>
                  <a:pt x="384" y="150"/>
                </a:lnTo>
                <a:lnTo>
                  <a:pt x="384" y="168"/>
                </a:lnTo>
                <a:lnTo>
                  <a:pt x="384" y="186"/>
                </a:lnTo>
                <a:lnTo>
                  <a:pt x="384" y="204"/>
                </a:lnTo>
                <a:lnTo>
                  <a:pt x="384" y="222"/>
                </a:lnTo>
                <a:lnTo>
                  <a:pt x="384" y="240"/>
                </a:lnTo>
                <a:lnTo>
                  <a:pt x="384" y="258"/>
                </a:lnTo>
                <a:lnTo>
                  <a:pt x="366" y="270"/>
                </a:lnTo>
                <a:lnTo>
                  <a:pt x="360" y="288"/>
                </a:lnTo>
                <a:lnTo>
                  <a:pt x="354" y="306"/>
                </a:lnTo>
                <a:lnTo>
                  <a:pt x="348" y="324"/>
                </a:lnTo>
                <a:lnTo>
                  <a:pt x="330" y="336"/>
                </a:lnTo>
                <a:lnTo>
                  <a:pt x="324" y="354"/>
                </a:lnTo>
                <a:lnTo>
                  <a:pt x="306" y="366"/>
                </a:lnTo>
                <a:lnTo>
                  <a:pt x="300" y="384"/>
                </a:lnTo>
                <a:lnTo>
                  <a:pt x="282" y="390"/>
                </a:lnTo>
                <a:lnTo>
                  <a:pt x="264" y="396"/>
                </a:lnTo>
                <a:lnTo>
                  <a:pt x="246" y="408"/>
                </a:lnTo>
                <a:lnTo>
                  <a:pt x="228" y="408"/>
                </a:lnTo>
                <a:lnTo>
                  <a:pt x="210" y="408"/>
                </a:lnTo>
                <a:lnTo>
                  <a:pt x="192" y="414"/>
                </a:lnTo>
                <a:lnTo>
                  <a:pt x="174" y="426"/>
                </a:lnTo>
                <a:lnTo>
                  <a:pt x="156" y="432"/>
                </a:lnTo>
                <a:lnTo>
                  <a:pt x="138" y="438"/>
                </a:lnTo>
                <a:lnTo>
                  <a:pt x="120" y="444"/>
                </a:lnTo>
                <a:lnTo>
                  <a:pt x="108" y="462"/>
                </a:lnTo>
                <a:lnTo>
                  <a:pt x="96" y="480"/>
                </a:lnTo>
                <a:lnTo>
                  <a:pt x="96" y="498"/>
                </a:lnTo>
                <a:lnTo>
                  <a:pt x="96" y="516"/>
                </a:lnTo>
                <a:lnTo>
                  <a:pt x="102" y="534"/>
                </a:lnTo>
                <a:lnTo>
                  <a:pt x="120" y="540"/>
                </a:lnTo>
                <a:lnTo>
                  <a:pt x="138" y="546"/>
                </a:lnTo>
                <a:lnTo>
                  <a:pt x="144" y="564"/>
                </a:lnTo>
                <a:lnTo>
                  <a:pt x="144" y="582"/>
                </a:lnTo>
                <a:lnTo>
                  <a:pt x="132" y="600"/>
                </a:lnTo>
                <a:lnTo>
                  <a:pt x="120" y="618"/>
                </a:lnTo>
                <a:lnTo>
                  <a:pt x="114" y="636"/>
                </a:lnTo>
                <a:lnTo>
                  <a:pt x="108" y="654"/>
                </a:lnTo>
                <a:lnTo>
                  <a:pt x="96" y="672"/>
                </a:lnTo>
                <a:lnTo>
                  <a:pt x="96" y="690"/>
                </a:lnTo>
                <a:lnTo>
                  <a:pt x="90" y="708"/>
                </a:lnTo>
                <a:lnTo>
                  <a:pt x="90" y="726"/>
                </a:lnTo>
                <a:lnTo>
                  <a:pt x="90" y="744"/>
                </a:lnTo>
                <a:lnTo>
                  <a:pt x="90" y="762"/>
                </a:lnTo>
                <a:lnTo>
                  <a:pt x="90" y="780"/>
                </a:lnTo>
                <a:lnTo>
                  <a:pt x="96" y="798"/>
                </a:lnTo>
                <a:lnTo>
                  <a:pt x="96" y="816"/>
                </a:lnTo>
                <a:lnTo>
                  <a:pt x="96" y="834"/>
                </a:lnTo>
                <a:lnTo>
                  <a:pt x="102" y="852"/>
                </a:lnTo>
                <a:lnTo>
                  <a:pt x="102" y="870"/>
                </a:lnTo>
                <a:lnTo>
                  <a:pt x="102" y="888"/>
                </a:lnTo>
                <a:lnTo>
                  <a:pt x="102" y="906"/>
                </a:lnTo>
                <a:lnTo>
                  <a:pt x="102" y="924"/>
                </a:lnTo>
                <a:lnTo>
                  <a:pt x="96" y="942"/>
                </a:lnTo>
                <a:lnTo>
                  <a:pt x="90" y="960"/>
                </a:lnTo>
                <a:lnTo>
                  <a:pt x="84" y="978"/>
                </a:lnTo>
                <a:lnTo>
                  <a:pt x="78" y="996"/>
                </a:lnTo>
                <a:lnTo>
                  <a:pt x="66" y="1014"/>
                </a:lnTo>
                <a:lnTo>
                  <a:pt x="48" y="1026"/>
                </a:lnTo>
                <a:lnTo>
                  <a:pt x="48" y="1044"/>
                </a:lnTo>
                <a:lnTo>
                  <a:pt x="30" y="1056"/>
                </a:lnTo>
                <a:lnTo>
                  <a:pt x="24" y="1074"/>
                </a:lnTo>
                <a:lnTo>
                  <a:pt x="12" y="1092"/>
                </a:lnTo>
                <a:lnTo>
                  <a:pt x="0" y="1110"/>
                </a:lnTo>
                <a:lnTo>
                  <a:pt x="0" y="1128"/>
                </a:lnTo>
                <a:lnTo>
                  <a:pt x="0" y="1146"/>
                </a:lnTo>
                <a:lnTo>
                  <a:pt x="0" y="1164"/>
                </a:lnTo>
                <a:lnTo>
                  <a:pt x="18" y="1176"/>
                </a:lnTo>
                <a:lnTo>
                  <a:pt x="36" y="1182"/>
                </a:lnTo>
                <a:lnTo>
                  <a:pt x="54" y="1182"/>
                </a:lnTo>
                <a:lnTo>
                  <a:pt x="72" y="1176"/>
                </a:lnTo>
                <a:lnTo>
                  <a:pt x="84" y="1158"/>
                </a:lnTo>
                <a:lnTo>
                  <a:pt x="102" y="1152"/>
                </a:lnTo>
                <a:lnTo>
                  <a:pt x="114" y="1134"/>
                </a:lnTo>
                <a:lnTo>
                  <a:pt x="126" y="1116"/>
                </a:lnTo>
                <a:lnTo>
                  <a:pt x="144" y="1110"/>
                </a:lnTo>
                <a:lnTo>
                  <a:pt x="162" y="1098"/>
                </a:lnTo>
                <a:lnTo>
                  <a:pt x="174" y="1116"/>
                </a:lnTo>
                <a:lnTo>
                  <a:pt x="180" y="1134"/>
                </a:lnTo>
                <a:lnTo>
                  <a:pt x="186" y="1152"/>
                </a:lnTo>
                <a:lnTo>
                  <a:pt x="204" y="1164"/>
                </a:lnTo>
                <a:lnTo>
                  <a:pt x="222" y="1170"/>
                </a:lnTo>
                <a:lnTo>
                  <a:pt x="240" y="1182"/>
                </a:lnTo>
                <a:lnTo>
                  <a:pt x="258" y="1182"/>
                </a:lnTo>
                <a:lnTo>
                  <a:pt x="276" y="1182"/>
                </a:lnTo>
                <a:lnTo>
                  <a:pt x="294" y="1182"/>
                </a:lnTo>
                <a:lnTo>
                  <a:pt x="312" y="1176"/>
                </a:lnTo>
                <a:lnTo>
                  <a:pt x="330" y="1170"/>
                </a:lnTo>
                <a:lnTo>
                  <a:pt x="348" y="1170"/>
                </a:lnTo>
                <a:lnTo>
                  <a:pt x="366" y="1176"/>
                </a:lnTo>
                <a:lnTo>
                  <a:pt x="384" y="1182"/>
                </a:lnTo>
                <a:lnTo>
                  <a:pt x="402" y="1182"/>
                </a:lnTo>
                <a:lnTo>
                  <a:pt x="408" y="1164"/>
                </a:lnTo>
                <a:lnTo>
                  <a:pt x="456" y="1164"/>
                </a:lnTo>
                <a:lnTo>
                  <a:pt x="474" y="1158"/>
                </a:lnTo>
                <a:lnTo>
                  <a:pt x="486" y="1140"/>
                </a:lnTo>
                <a:lnTo>
                  <a:pt x="486" y="1122"/>
                </a:lnTo>
                <a:lnTo>
                  <a:pt x="486" y="1104"/>
                </a:lnTo>
                <a:lnTo>
                  <a:pt x="486" y="1086"/>
                </a:lnTo>
                <a:lnTo>
                  <a:pt x="492" y="1068"/>
                </a:lnTo>
                <a:lnTo>
                  <a:pt x="492" y="1050"/>
                </a:lnTo>
                <a:lnTo>
                  <a:pt x="498" y="1032"/>
                </a:lnTo>
                <a:lnTo>
                  <a:pt x="510" y="1014"/>
                </a:lnTo>
                <a:lnTo>
                  <a:pt x="516" y="996"/>
                </a:lnTo>
                <a:lnTo>
                  <a:pt x="528" y="978"/>
                </a:lnTo>
                <a:lnTo>
                  <a:pt x="534" y="960"/>
                </a:lnTo>
                <a:lnTo>
                  <a:pt x="540" y="942"/>
                </a:lnTo>
                <a:lnTo>
                  <a:pt x="546" y="924"/>
                </a:lnTo>
                <a:lnTo>
                  <a:pt x="546" y="906"/>
                </a:lnTo>
                <a:lnTo>
                  <a:pt x="528" y="900"/>
                </a:lnTo>
                <a:lnTo>
                  <a:pt x="522" y="882"/>
                </a:lnTo>
                <a:lnTo>
                  <a:pt x="516" y="864"/>
                </a:lnTo>
                <a:lnTo>
                  <a:pt x="504" y="846"/>
                </a:lnTo>
                <a:lnTo>
                  <a:pt x="486" y="834"/>
                </a:lnTo>
                <a:lnTo>
                  <a:pt x="474" y="816"/>
                </a:lnTo>
                <a:lnTo>
                  <a:pt x="468" y="798"/>
                </a:lnTo>
                <a:lnTo>
                  <a:pt x="462" y="780"/>
                </a:lnTo>
                <a:lnTo>
                  <a:pt x="480" y="768"/>
                </a:lnTo>
                <a:lnTo>
                  <a:pt x="492" y="786"/>
                </a:lnTo>
                <a:lnTo>
                  <a:pt x="510" y="792"/>
                </a:lnTo>
                <a:lnTo>
                  <a:pt x="528" y="798"/>
                </a:lnTo>
                <a:lnTo>
                  <a:pt x="540" y="780"/>
                </a:lnTo>
                <a:lnTo>
                  <a:pt x="546" y="762"/>
                </a:lnTo>
                <a:lnTo>
                  <a:pt x="552" y="744"/>
                </a:lnTo>
                <a:lnTo>
                  <a:pt x="552" y="726"/>
                </a:lnTo>
                <a:lnTo>
                  <a:pt x="558" y="708"/>
                </a:lnTo>
                <a:lnTo>
                  <a:pt x="558" y="690"/>
                </a:lnTo>
                <a:lnTo>
                  <a:pt x="558" y="672"/>
                </a:lnTo>
                <a:lnTo>
                  <a:pt x="564" y="654"/>
                </a:lnTo>
                <a:lnTo>
                  <a:pt x="570" y="636"/>
                </a:lnTo>
                <a:lnTo>
                  <a:pt x="570" y="618"/>
                </a:lnTo>
                <a:lnTo>
                  <a:pt x="570" y="600"/>
                </a:lnTo>
                <a:lnTo>
                  <a:pt x="582" y="582"/>
                </a:lnTo>
                <a:lnTo>
                  <a:pt x="588" y="564"/>
                </a:lnTo>
                <a:lnTo>
                  <a:pt x="606" y="552"/>
                </a:lnTo>
                <a:lnTo>
                  <a:pt x="612" y="534"/>
                </a:lnTo>
                <a:lnTo>
                  <a:pt x="618" y="516"/>
                </a:lnTo>
                <a:lnTo>
                  <a:pt x="618" y="498"/>
                </a:lnTo>
              </a:path>
            </a:pathLst>
          </a:custGeom>
          <a:noFill/>
          <a:ln w="50800" cap="rnd" cmpd="sng">
            <a:solidFill>
              <a:schemeClr val="tx1"/>
            </a:solidFill>
            <a:prstDash val="solid"/>
            <a:round/>
            <a:headEnd type="none" w="sm" len="sm"/>
            <a:tailEnd type="none" w="sm" len="sm"/>
          </a:ln>
        </p:spPr>
        <p:txBody>
          <a:bodyPr/>
          <a:lstStyle/>
          <a:p>
            <a:endParaRPr lang="en-US"/>
          </a:p>
        </p:txBody>
      </p:sp>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52400"/>
            <a:ext cx="9144000" cy="838200"/>
          </a:xfrm>
          <a:prstGeom prst="rect">
            <a:avLst/>
          </a:prstGeom>
        </p:spPr>
        <p:txBody>
          <a:bodyPr/>
          <a:lstStyle/>
          <a:p>
            <a:pPr algn="ctr">
              <a:lnSpc>
                <a:spcPct val="80000"/>
              </a:lnSpc>
              <a:buFontTx/>
              <a:buNone/>
            </a:pPr>
            <a:r>
              <a:rPr lang="en-US" dirty="0" smtClean="0">
                <a:hlinkClick r:id="rId3"/>
              </a:rPr>
              <a:t>https://eportal.usace.army.mil/sites/ENGLink/default.aspx</a:t>
            </a:r>
            <a:endParaRPr lang="en-US" dirty="0" smtClean="0"/>
          </a:p>
        </p:txBody>
      </p:sp>
      <p:pic>
        <p:nvPicPr>
          <p:cNvPr id="2051" name="Picture 3"/>
          <p:cNvPicPr>
            <a:picLocks noChangeAspect="1" noChangeArrowheads="1"/>
          </p:cNvPicPr>
          <p:nvPr/>
        </p:nvPicPr>
        <p:blipFill>
          <a:blip r:embed="rId4" cstate="print"/>
          <a:srcRect/>
          <a:stretch>
            <a:fillRect/>
          </a:stretch>
        </p:blipFill>
        <p:spPr bwMode="auto">
          <a:xfrm>
            <a:off x="533400" y="762000"/>
            <a:ext cx="7620000" cy="4888818"/>
          </a:xfrm>
          <a:prstGeom prst="rect">
            <a:avLst/>
          </a:prstGeom>
          <a:noFill/>
          <a:ln w="9525">
            <a:noFill/>
            <a:miter lim="800000"/>
            <a:headEnd/>
            <a:tailEnd/>
          </a:ln>
        </p:spPr>
      </p:pic>
      <p:sp>
        <p:nvSpPr>
          <p:cNvPr id="5" name="Oval 4"/>
          <p:cNvSpPr/>
          <p:nvPr/>
        </p:nvSpPr>
        <p:spPr>
          <a:xfrm>
            <a:off x="609600" y="3124200"/>
            <a:ext cx="990600" cy="4572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181600" y="3810000"/>
            <a:ext cx="2133600" cy="3048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32</a:t>
            </a:r>
            <a:endParaRPr lang="en-US" sz="1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152400" y="152400"/>
            <a:ext cx="8762999" cy="5486400"/>
          </a:xfrm>
          <a:prstGeom prst="rect">
            <a:avLst/>
          </a:prstGeom>
          <a:noFill/>
          <a:ln w="9525">
            <a:noFill/>
            <a:miter lim="800000"/>
            <a:headEnd/>
            <a:tailEnd/>
          </a:ln>
        </p:spPr>
      </p:pic>
      <p:sp>
        <p:nvSpPr>
          <p:cNvPr id="3" name="TextBox 3"/>
          <p:cNvSpPr txBox="1">
            <a:spLocks noChangeArrowheads="1"/>
          </p:cNvSpPr>
          <p:nvPr/>
        </p:nvSpPr>
        <p:spPr bwMode="auto">
          <a:xfrm>
            <a:off x="4191000" y="6400800"/>
            <a:ext cx="838200" cy="276225"/>
          </a:xfrm>
          <a:prstGeom prst="rect">
            <a:avLst/>
          </a:prstGeom>
          <a:noFill/>
          <a:ln w="9525">
            <a:noFill/>
            <a:miter lim="800000"/>
            <a:headEnd/>
            <a:tailEnd/>
          </a:ln>
        </p:spPr>
        <p:txBody>
          <a:bodyPr>
            <a:spAutoFit/>
          </a:bodyPr>
          <a:lstStyle/>
          <a:p>
            <a:pPr algn="ctr"/>
            <a:r>
              <a:rPr lang="en-US" sz="1200" dirty="0" smtClean="0"/>
              <a:t>33</a:t>
            </a:r>
            <a:endParaRPr lang="en-US" sz="1200" dirty="0"/>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lide Master">
  <a:themeElements>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Arial"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A9DC43065AA7499A352F9C04C04E92" ma:contentTypeVersion="2" ma:contentTypeDescription="Create a new document." ma:contentTypeScope="" ma:versionID="ccc5e5baede53a1eb432af0549d8872c">
  <xsd:schema xmlns:xsd="http://www.w3.org/2001/XMLSchema" xmlns:p="http://schemas.microsoft.com/office/2006/metadata/properties" targetNamespace="http://schemas.microsoft.com/office/2006/metadata/properties" ma:root="true" ma:fieldsID="d89aa37e8af99c08567068c95753855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5BA00627-2255-4A00-A8CF-6DB81BCE4D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717FB58B-53FF-4225-BAAF-7AD4D82DA9F4}">
  <ds:schemaRefs>
    <ds:schemaRef ds:uri="http://schemas.microsoft.com/sharepoint/v3/contenttype/forms"/>
  </ds:schemaRefs>
</ds:datastoreItem>
</file>

<file path=customXml/itemProps3.xml><?xml version="1.0" encoding="utf-8"?>
<ds:datastoreItem xmlns:ds="http://schemas.openxmlformats.org/officeDocument/2006/customXml" ds:itemID="{4696E30E-2D4B-46F4-B1BA-7905F14CD9F7}">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SWD CG NMSZ-CRME Brief 020711</Template>
  <TotalTime>44244</TotalTime>
  <Words>3107</Words>
  <Application>Microsoft Office PowerPoint</Application>
  <PresentationFormat>On-screen Show (4:3)</PresentationFormat>
  <Paragraphs>774</Paragraphs>
  <Slides>42</Slides>
  <Notes>18</Notes>
  <HiddenSlides>2</HiddenSlides>
  <MMClips>0</MMClips>
  <ScaleCrop>false</ScaleCrop>
  <HeadingPairs>
    <vt:vector size="4" baseType="variant">
      <vt:variant>
        <vt:lpstr>Theme</vt:lpstr>
      </vt:variant>
      <vt:variant>
        <vt:i4>5</vt:i4>
      </vt:variant>
      <vt:variant>
        <vt:lpstr>Slide Titles</vt:lpstr>
      </vt:variant>
      <vt:variant>
        <vt:i4>42</vt:i4>
      </vt:variant>
    </vt:vector>
  </HeadingPairs>
  <TitlesOfParts>
    <vt:vector size="47" baseType="lpstr">
      <vt:lpstr>1_Default Design</vt:lpstr>
      <vt:lpstr>Slide Master</vt:lpstr>
      <vt:lpstr>Custom Design</vt:lpstr>
      <vt:lpstr>1_Custom Design</vt:lpstr>
      <vt:lpstr>2_Custom Design</vt:lpstr>
      <vt:lpstr>TEXAS GULF COAST HURRICANE RESPONSE </vt:lpstr>
      <vt:lpstr>AGENDA</vt:lpstr>
      <vt:lpstr>Slide 3</vt:lpstr>
      <vt:lpstr>Moore, Oklahoma 31 May</vt:lpstr>
      <vt:lpstr>Moore, Oklahoma 31 May</vt:lpstr>
      <vt:lpstr>Moore, Oklahoma 31 May</vt:lpstr>
      <vt:lpstr>Moore, Oklahoma 1 June</vt:lpstr>
      <vt:lpstr>Slide 8</vt:lpstr>
      <vt:lpstr>Slide 9</vt:lpstr>
      <vt:lpstr>Historical Gulf Coast Strikes</vt:lpstr>
      <vt:lpstr>National Response Framework National Disaster Recovery Framework</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Contracting Opportunities </vt:lpstr>
      <vt:lpstr>Slide 34</vt:lpstr>
      <vt:lpstr>Slide 35</vt:lpstr>
      <vt:lpstr>Slide 36</vt:lpstr>
      <vt:lpstr>Slide 37</vt:lpstr>
      <vt:lpstr>Slide 38</vt:lpstr>
      <vt:lpstr>Slide 39</vt:lpstr>
      <vt:lpstr>Slide 40</vt:lpstr>
      <vt:lpstr>Slide 41</vt:lpstr>
      <vt:lpstr>Slide 42</vt:lpstr>
    </vt:vector>
  </TitlesOfParts>
  <Company>US Army Corps of Engineers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Agenda</dc:title>
  <dc:creator>e0ex9sms</dc:creator>
  <cp:lastModifiedBy>USACE</cp:lastModifiedBy>
  <cp:revision>2131</cp:revision>
  <dcterms:created xsi:type="dcterms:W3CDTF">2006-12-04T13:09:15Z</dcterms:created>
  <dcterms:modified xsi:type="dcterms:W3CDTF">2013-06-03T13:33:14Z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0x010100ECA9DC43065AA7499A352F9C04C04E92</vt:lpwstr>
  </property>
</Properties>
</file>